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61" r:id="rId6"/>
    <p:sldId id="262" r:id="rId7"/>
    <p:sldId id="264" r:id="rId8"/>
    <p:sldId id="265" r:id="rId9"/>
  </p:sldIdLst>
  <p:sldSz cx="14630400" cy="8229600"/>
  <p:notesSz cx="8229600" cy="14630400"/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5282F153-3F37-0F45-9E97-73ACFA13230C}" type="datetime1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6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7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image" Target="../media/image17.png"  /><Relationship Id="rId2" Type="http://schemas.openxmlformats.org/officeDocument/2006/relationships/image" Target="../media/image18.png" 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image" Target="../media/image19.png"  /><Relationship Id="rId2" Type="http://schemas.openxmlformats.org/officeDocument/2006/relationships/image" Target="../media/image20.png" 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image" Target="../media/image2.png" 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2" Type="http://schemas.openxmlformats.org/officeDocument/2006/relationships/image" Target="../media/image4.png" 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image" Target="../media/image5.png"  /><Relationship Id="rId2" Type="http://schemas.openxmlformats.org/officeDocument/2006/relationships/image" Target="../media/image6.png" 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image" Target="../media/image7.png"  /><Relationship Id="rId2" Type="http://schemas.openxmlformats.org/officeDocument/2006/relationships/image" Target="../media/image8.png" 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image" Target="../media/image9.png"  /><Relationship Id="rId2" Type="http://schemas.openxmlformats.org/officeDocument/2006/relationships/image" Target="../media/image10.png" 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image" Target="../media/image11.png"  /><Relationship Id="rId2" Type="http://schemas.openxmlformats.org/officeDocument/2006/relationships/image" Target="../media/image12.png" 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image" Target="../media/image13.png"  /><Relationship Id="rId2" Type="http://schemas.openxmlformats.org/officeDocument/2006/relationships/image" Target="../media/image14.png" 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image" Target="../media/image15.png"  /><Relationship Id="rId2" Type="http://schemas.openxmlformats.org/officeDocument/2006/relationships/image" Target="../media/image16.png"  /><Relationship Id="rId3" Type="http://schemas.openxmlformats.org/officeDocument/2006/relationships/hyperlink" Target="https://gamma.app/?utm_source=made-with-gamma" TargetMode="External" /><Relationship Id="rId4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image" Target="../media/image21.png"  /><Relationship Id="rId2" Type="http://schemas.openxmlformats.org/officeDocument/2006/relationships/slideLayout" Target="../slideLayouts/slideLayout2.xml"  /><Relationship Id="rId3" Type="http://schemas.openxmlformats.org/officeDocument/2006/relationships/notesSlide" Target="../notesSlides/notesSlide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image" Target="../media/image22.png"  /><Relationship Id="rId2" Type="http://schemas.openxmlformats.org/officeDocument/2006/relationships/slideLayout" Target="../slideLayouts/slideLayout3.xml"  /><Relationship Id="rId3" Type="http://schemas.openxmlformats.org/officeDocument/2006/relationships/notesSlide" Target="../notesSlides/notesSlide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2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image" Target="../media/image24.png"  /><Relationship Id="rId2" Type="http://schemas.openxmlformats.org/officeDocument/2006/relationships/image" Target="../media/image25.png"  /><Relationship Id="rId3" Type="http://schemas.openxmlformats.org/officeDocument/2006/relationships/slideLayout" Target="../slideLayouts/slideLayout8.xml"  /><Relationship Id="rId4" Type="http://schemas.openxmlformats.org/officeDocument/2006/relationships/notesSlide" Target="../notesSlides/notesSlide5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image" Target="../media/image26.png"  /><Relationship Id="rId2" Type="http://schemas.openxmlformats.org/officeDocument/2006/relationships/image" Target="../media/image27.png"  /><Relationship Id="rId3" Type="http://schemas.openxmlformats.org/officeDocument/2006/relationships/image" Target="../media/image28.png"  /><Relationship Id="rId4" Type="http://schemas.openxmlformats.org/officeDocument/2006/relationships/image" Target="../media/image29.png"  /><Relationship Id="rId5" Type="http://schemas.openxmlformats.org/officeDocument/2006/relationships/slideLayout" Target="../slideLayouts/slideLayout10.xml"  /><Relationship Id="rId6" Type="http://schemas.openxmlformats.org/officeDocument/2006/relationships/notesSlide" Target="../notesSlides/notesSlide6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image" Target="../media/image30.png"  /><Relationship Id="rId2" Type="http://schemas.openxmlformats.org/officeDocument/2006/relationships/slideLayout" Target="../slideLayouts/slideLayout11.xml"  /><Relationship Id="rId3" Type="http://schemas.openxmlformats.org/officeDocument/2006/relationships/notesSlide" Target="../notesSlides/notesSlide7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818567"/>
            <a:ext cx="7627382" cy="983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여러가지 일본의 축제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44709" y="4127063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일본은 사계절 아름다운 자연과 풍부한 문화를 자랑하는 나라입니다. 특히 다양한 축제는 일본 문화의 매력을 엿볼 수 있는 좋은 기회를 제공합니다.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244709" y="5064204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일본어일본학과 22418705 김세훈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960358"/>
            <a:ext cx="704611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아오모리의 히로사키 벚꽃축제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67991" y="1997988"/>
            <a:ext cx="30480" cy="5271254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5" name="Shape 2"/>
          <p:cNvSpPr/>
          <p:nvPr/>
        </p:nvSpPr>
        <p:spPr>
          <a:xfrm>
            <a:off x="1296472" y="2470190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6" name="Shape 3"/>
          <p:cNvSpPr/>
          <p:nvPr/>
        </p:nvSpPr>
        <p:spPr>
          <a:xfrm>
            <a:off x="839510" y="2241709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sx="100000" sy="100000" kx="0" ky="0" algn="bl" rotWithShape="0" blurRad="53340" dist="26670" dir="13500000">
              <a:srgbClr val="ffffff">
                <a:alpha val="7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1022628" y="2314337"/>
            <a:ext cx="12108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274808" y="221456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벚꽃 만개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274808" y="2700695"/>
            <a:ext cx="611088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4월 중순에서 5월 초, 히로사키 공원은 2,600여 그루의 벚꽃으로 뒤덮입니다.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96472" y="4299466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11" name="Shape 8"/>
          <p:cNvSpPr/>
          <p:nvPr/>
        </p:nvSpPr>
        <p:spPr>
          <a:xfrm>
            <a:off x="839510" y="4070985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sx="100000" sy="100000" kx="0" ky="0" algn="bl" rotWithShape="0" blurRad="53340" dist="26670" dir="13500000">
              <a:srgbClr val="ffffff">
                <a:alpha val="7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987385" y="4143613"/>
            <a:ext cx="19157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274808" y="404383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야간 조명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274808" y="4529971"/>
            <a:ext cx="611088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밤에는 벚꽃에 화려한 조명이 켜져 낮과는 또 다른 아름다움을 선사합니다.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96472" y="6128742"/>
            <a:ext cx="758309" cy="3048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16" name="Shape 13"/>
          <p:cNvSpPr/>
          <p:nvPr/>
        </p:nvSpPr>
        <p:spPr>
          <a:xfrm>
            <a:off x="839510" y="5900261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sx="100000" sy="100000" kx="0" ky="0" algn="bl" rotWithShape="0" blurRad="53340" dist="26670" dir="13500000">
              <a:srgbClr val="ffffff">
                <a:alpha val="7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990838" y="5972889"/>
            <a:ext cx="18466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274808" y="587311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벚꽃 축제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274808" y="6359247"/>
            <a:ext cx="611088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축제 기간 동안 다양한 행사가 열리며, 특히 밤에는 벚꽃 터널이 아름다운 조명으로 장식됩니다.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39553"/>
            <a:ext cx="727412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벚꽃 터널과 야간 조명 페스티벌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39375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벚꽃 터널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966567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벚꽃 가지가 아치형으로 연결되어 터널을 이루는 장관은 압도적인 아름다움을 선사합니다.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5201603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벚꽃 아래를 걸으며 봄의 낭만을 만끽할 수 있습니다.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5312926" y="339375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야간 조명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12926" y="3966567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벚꽃 터널에 다채로운 조명이 더해져 환상적인 분위기를 연출합니다.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5312926" y="4854893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밤에도 아름다운 벚꽃을 감상하며 특별한 추억을 만들 수 있습니다.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9867543" y="339375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페스티벌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67543" y="3966567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벚꽃 축제 기간 동안에는 다양한 음식, 공연, 체험 프로그램이 열립니다.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9867543" y="4854893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축제 분위기 속에서 즐거움을 더하고 잊지 못할 경험을 선사합니다.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4009787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삿포로 눈축제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5047417"/>
            <a:ext cx="13113782" cy="1880473"/>
          </a:xfrm>
          <a:prstGeom prst="roundRect">
            <a:avLst>
              <a:gd name="adj" fmla="val 1037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65929" y="5055037"/>
            <a:ext cx="13098542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82504" y="5192554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기간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7535585" y="5192554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2월 초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765929" y="5676781"/>
            <a:ext cx="13098542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982504" y="5814298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장소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535585" y="5814298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삿포로 오도리 공원, 삿포로 스키장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765929" y="6298525"/>
            <a:ext cx="13098542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982504" y="6436043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주요 행사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535585" y="6436043"/>
            <a:ext cx="61123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눈 조각 대회, 눈 미끄럼틀, 눈 축제 퍼레이드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840581"/>
            <a:ext cx="727412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거대 눈 조각상과 불꽃 퍼포먼스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309" y="1986558"/>
            <a:ext cx="6394371" cy="39519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62092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눈 조각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6695361"/>
            <a:ext cx="6394371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세계 각국의 예술가들이 참여하여 거대한 눈 조각상을 제작합니다.</a:t>
            </a:r>
            <a:endParaRPr lang="en-US" sz="17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601" y="1986558"/>
            <a:ext cx="6394490" cy="39520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77601" y="620934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불꽃 퍼포먼스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77601" y="6695480"/>
            <a:ext cx="639449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눈 축제 마지막 날에는 화려한 불꽃놀이가 펼쳐져 밤하늘을 아름답게 수놓습니다.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8629" y="869156"/>
            <a:ext cx="7702272" cy="650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축제를 통한 지역 활성화와 관광 효과</a:t>
            </a:r>
            <a:endParaRPr lang="en-US" sz="40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629" y="1816418"/>
            <a:ext cx="494467" cy="4944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78629" y="2508647"/>
            <a:ext cx="2602587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경제 활성화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178629" y="2952512"/>
            <a:ext cx="775954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축제는 지역 경제 활성화에 큰 도움을 줍니다.</a:t>
            </a:r>
            <a:endParaRPr lang="en-US" sz="15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629" y="3862149"/>
            <a:ext cx="494467" cy="49446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78629" y="4554379"/>
            <a:ext cx="2602587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관광객 유치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6178629" y="4998244"/>
            <a:ext cx="775954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축제는 많은 관광객을 유치하여 지역 관광 산업 발전에 기여합니다.</a:t>
            </a:r>
            <a:endParaRPr lang="en-US" sz="15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629" y="5907881"/>
            <a:ext cx="494467" cy="49446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78629" y="6600111"/>
            <a:ext cx="2602587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지역 공동체 활성화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178629" y="7043976"/>
            <a:ext cx="775954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축제는 지역 주민들의 참여를 유도하여 지역 공동체를 활성화시킵니다.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771061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축제의 미래: 더욱 발전하는 일본의 축제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4521398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일본의 축제는 끊임없이 변화하고 발전하며, 앞으로도 다양한 형태로 이어질 것입니다.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758309" y="5111829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새로운 시대에 맞춰 더욱 발전하는 일본의 축제를 기대해 봅니다.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245</ep:Words>
  <ep:PresentationFormat>On-screen Show (16:9)</ep:PresentationFormat>
  <ep:Paragraphs>45</ep:Paragraphs>
  <ep:Slides>7</ep:Slides>
  <ep:Notes>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2024-11-29T14:10:57.000</dcterms:created>
  <dc:creator>PptxGenJS</dc:creator>
  <cp:lastModifiedBy>USER</cp:lastModifiedBy>
  <dcterms:modified xsi:type="dcterms:W3CDTF">2024-11-29T14:24:00.013</dcterms:modified>
  <cp:revision>3</cp:revision>
  <dc:subject>PptxGenJS Presentation</dc:subject>
  <dc:title>PptxGenJS Presentation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