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7" r:id="rId2"/>
    <p:sldId id="276" r:id="rId3"/>
    <p:sldId id="277" r:id="rId4"/>
    <p:sldId id="278" r:id="rId5"/>
    <p:sldId id="294" r:id="rId6"/>
    <p:sldId id="279" r:id="rId7"/>
    <p:sldId id="280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943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11746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95438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88703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3361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68083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557767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77035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08082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0684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55869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37613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32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농구 국가대표 유니폼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54634" y="1447800"/>
            <a:ext cx="3775003" cy="46165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599" y="1675821"/>
            <a:ext cx="6240779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9176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국대 우승경력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올림픽 농구에 5회 진출하였으며, 2019년 FIBA 아시아 여자 선수권 대회에서 우승을 차지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56560" y="1306772"/>
            <a:ext cx="6278879" cy="38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49181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플레이 스타일 및 장점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 sz="3200"/>
              <a:t>  일본 축구처럼 주로 조직적인 패스와 이로 파생되는 플레이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 sz="3200"/>
              <a:t>  그로 인해 파생되는 3점 슛 공격</a:t>
            </a:r>
            <a:endParaRPr lang="ko-KR" altLang="en-US" sz="3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1000" y="2698261"/>
            <a:ext cx="5714999" cy="38099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90746" y="2698261"/>
            <a:ext cx="5725408" cy="38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45794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단점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/>
              <a:t>피지컬로, 가드부터 센터까지 미스매치가 자주 발생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2032305"/>
            <a:ext cx="7927730" cy="44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06372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 sz="4000"/>
          </a:p>
          <a:p>
            <a:pPr marL="0" lvl="0" indent="0">
              <a:buNone/>
              <a:defRPr/>
            </a:pPr>
            <a:r>
              <a:rPr lang="ko-KR" altLang="en-US" sz="4000"/>
              <a:t>닉 파제카스 </a:t>
            </a:r>
            <a:endParaRPr lang="ko-KR" altLang="en-US" sz="4000"/>
          </a:p>
          <a:p>
            <a:pPr marL="0" lvl="0" indent="0">
              <a:buNone/>
              <a:defRPr/>
            </a:pPr>
            <a:r>
              <a:rPr lang="ko-KR" altLang="en-US" sz="4000"/>
              <a:t>(가와사키 브레이브 선더스)</a:t>
            </a:r>
            <a:endParaRPr lang="ko-KR" altLang="en-US" sz="4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787750" y="1259958"/>
            <a:ext cx="3369364" cy="50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            </a:t>
            </a:r>
            <a:r>
              <a:rPr lang="ko-KR" altLang="en-US" sz="3600"/>
              <a:t>카와무라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    </a:t>
            </a:r>
            <a:r>
              <a:rPr lang="en-US" altLang="ko-KR" sz="3600"/>
              <a:t>(</a:t>
            </a:r>
            <a:r>
              <a:rPr lang="ko-KR" altLang="en-US" sz="3600"/>
              <a:t>요코하마 농구단</a:t>
            </a:r>
            <a:r>
              <a:rPr lang="en-US" altLang="ko-KR" sz="3600"/>
              <a:t>)</a:t>
            </a:r>
            <a:endParaRPr lang="en-US" altLang="ko-KR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53214" y="1447800"/>
            <a:ext cx="3725577" cy="464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85550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하치무라 루이 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en-US" altLang="ko-KR" sz="3600"/>
              <a:t>(</a:t>
            </a:r>
            <a:r>
              <a:rPr lang="ko-KR" altLang="en-US" sz="3600"/>
              <a:t>레이커스)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55888" y="1496868"/>
            <a:ext cx="6451022" cy="45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68526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시노야마 류세이 </a:t>
            </a: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(가와사키 브레이브 선더스)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39372" y="2341201"/>
            <a:ext cx="5243025" cy="31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0637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와타나베 유타 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en-US" altLang="ko-KR" sz="3600"/>
              <a:t>(</a:t>
            </a:r>
            <a:r>
              <a:rPr lang="ko-KR" altLang="en-US" sz="3600"/>
              <a:t>브루클린 네츠)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268933" y="1554162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75515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국가대표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8556" y="1382496"/>
            <a:ext cx="9654887" cy="48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500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76</ep:Words>
  <ep:PresentationFormat>화면 슬라이드 쇼(4:3)</ep:PresentationFormat>
  <ep:Paragraphs>47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보석</vt:lpstr>
      <vt:lpstr>일본 농구 국가대표 유니폼</vt:lpstr>
      <vt:lpstr>플레이 스타일 및 장점</vt:lpstr>
      <vt:lpstr>단점</vt:lpstr>
      <vt:lpstr>주요선수</vt:lpstr>
      <vt:lpstr>주요선수</vt:lpstr>
      <vt:lpstr>주요선수</vt:lpstr>
      <vt:lpstr>주요선수</vt:lpstr>
      <vt:lpstr>주요선수</vt:lpstr>
      <vt:lpstr>일본 여자 농구 국가대표</vt:lpstr>
      <vt:lpstr>일본 여자 농구 국대 우승경력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2024-05-29T07:29:58.525</dcterms:created>
  <dc:creator>lollk</dc:creator>
  <cp:lastModifiedBy>lollk</cp:lastModifiedBy>
  <dcterms:modified xsi:type="dcterms:W3CDTF">2024-11-28T06:10:53.074</dcterms:modified>
  <cp:revision>9</cp:revision>
  <dc:title>일본 농구 국가대표 유니폼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