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2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92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393700"/>
            <a:ext cx="14859000" cy="11899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0" y="3365500"/>
            <a:ext cx="7429500" cy="594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9131300"/>
            <a:ext cx="7429500" cy="19050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00" y="393700"/>
            <a:ext cx="14859000" cy="11899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365500"/>
            <a:ext cx="7429500" cy="5943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00" y="9131300"/>
            <a:ext cx="7429500" cy="1905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900" y="3365500"/>
            <a:ext cx="7429500" cy="575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13200" y="622300"/>
            <a:ext cx="23139400" cy="40513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4400" y="698500"/>
            <a:ext cx="3644900" cy="812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5900" y="3479800"/>
            <a:ext cx="6934200" cy="18034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2900" y="4902200"/>
            <a:ext cx="6578600" cy="30861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62500" y="88900"/>
            <a:ext cx="8382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6500"/>
            <a:ext cx="18288000" cy="190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300" y="3467100"/>
            <a:ext cx="4000500" cy="33528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00" y="3365500"/>
            <a:ext cx="4000500" cy="33528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100" y="3365500"/>
            <a:ext cx="4000500" cy="335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0" y="8051800"/>
            <a:ext cx="4254500" cy="889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4800" y="6692900"/>
            <a:ext cx="3276600" cy="1371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0" y="7810500"/>
            <a:ext cx="4737100" cy="1295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1600" y="6781800"/>
            <a:ext cx="3187700" cy="1371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1100" y="7810500"/>
            <a:ext cx="5219700" cy="1333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54300" y="6769100"/>
            <a:ext cx="3073400" cy="1371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219700" y="838200"/>
            <a:ext cx="23291800" cy="2959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9800" y="698500"/>
            <a:ext cx="3644900" cy="812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33900" y="228600"/>
            <a:ext cx="8382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9800"/>
            <a:ext cx="18288000" cy="5537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47498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00" y="-1765300"/>
            <a:ext cx="13144500" cy="9067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8200" y="495300"/>
            <a:ext cx="6565900" cy="4533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0" y="1016000"/>
            <a:ext cx="4953000" cy="5676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0600" y="685800"/>
            <a:ext cx="6350000" cy="4470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14900" y="-101600"/>
            <a:ext cx="7874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9800"/>
            <a:ext cx="18288000" cy="5537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47498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00" y="-1765300"/>
            <a:ext cx="13144500" cy="9067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8200" y="495300"/>
            <a:ext cx="6565900" cy="4533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0" y="1016000"/>
            <a:ext cx="4953000" cy="5676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7900" y="685800"/>
            <a:ext cx="6350000" cy="44704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02200" y="-101600"/>
            <a:ext cx="8509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04800000" y="2147483647"/>
            <a:ext cx="2147483647" cy="2147483647"/>
            <a:chOff x="0" y="0"/>
            <a:chExt cx="0" cy="0"/>
          </a:xfrm>
        </p:grpSpPr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2079"/>
            <a:ext cx="18287999" cy="55049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47498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00" y="-1765300"/>
            <a:ext cx="13144500" cy="9067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200" y="495300"/>
            <a:ext cx="6096000" cy="40340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0" y="1016000"/>
            <a:ext cx="4953000" cy="5676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7900" y="685800"/>
            <a:ext cx="5168900" cy="36389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91100" y="-101600"/>
            <a:ext cx="787400" cy="133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사용자 지정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민정 유</cp:lastModifiedBy>
  <cp:revision>6</cp:revision>
  <dcterms:created xsi:type="dcterms:W3CDTF">2006-08-16T00:00:00Z</dcterms:created>
  <dcterms:modified xsi:type="dcterms:W3CDTF">2024-05-31T16:15:47Z</dcterms:modified>
</cp:coreProperties>
</file>