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15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0" y="4064000"/>
            <a:ext cx="6172200" cy="3695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2222500"/>
            <a:ext cx="13208000" cy="5194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5384800"/>
            <a:ext cx="2667000" cy="132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482600"/>
            <a:ext cx="3810000" cy="506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600" y="9613900"/>
            <a:ext cx="4279900" cy="482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9400" y="88900"/>
            <a:ext cx="2882900" cy="419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" y="3543300"/>
            <a:ext cx="7404100" cy="260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" y="5956300"/>
            <a:ext cx="5321300" cy="2540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2300" y="3606800"/>
            <a:ext cx="10426700" cy="2540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5000" y="5969000"/>
            <a:ext cx="67564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55800"/>
            <a:ext cx="8826500" cy="7048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100" y="1955800"/>
            <a:ext cx="7391400" cy="7048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0" y="2298700"/>
            <a:ext cx="6172200" cy="6172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-12700"/>
            <a:ext cx="5753100" cy="1892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9000" y="9613900"/>
            <a:ext cx="419100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8100000">
            <a:off x="4406900" y="4991100"/>
            <a:ext cx="1854200" cy="185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4200" y="723900"/>
            <a:ext cx="5257800" cy="139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000">
            <a:off x="11607800" y="5130800"/>
            <a:ext cx="1854200" cy="1854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80000">
            <a:off x="7924800" y="7099300"/>
            <a:ext cx="1854200" cy="1854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-12700"/>
            <a:ext cx="5753100" cy="1892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9000" y="9613900"/>
            <a:ext cx="419100" cy="482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9000" y="-647700"/>
            <a:ext cx="5435600" cy="3848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100" y="1638300"/>
            <a:ext cx="9690100" cy="4356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1600" y="6172200"/>
            <a:ext cx="6172200" cy="4356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0900" y="2019300"/>
            <a:ext cx="7366000" cy="4254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3900" y="6223000"/>
            <a:ext cx="76581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800" y="546100"/>
            <a:ext cx="5816600" cy="15494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6464300"/>
            <a:ext cx="3632200" cy="3695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0">
            <a:off x="2857500" y="7797800"/>
            <a:ext cx="3200400" cy="1536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5105400"/>
            <a:ext cx="12039600" cy="599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8500" y="2857500"/>
            <a:ext cx="2451100" cy="4102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500" y="1460500"/>
            <a:ext cx="5334000" cy="4787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800" y="2082800"/>
            <a:ext cx="6172200" cy="3175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0" y="-12700"/>
            <a:ext cx="5753100" cy="1892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99000" y="9613900"/>
            <a:ext cx="419100" cy="482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82500" y="-469900"/>
            <a:ext cx="5334000" cy="3606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15900" y="342900"/>
            <a:ext cx="9093200" cy="7315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7700" y="736600"/>
            <a:ext cx="9042400" cy="4699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9800" y="2273300"/>
            <a:ext cx="10680700" cy="469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AD-161-003</cp:lastModifiedBy>
  <cp:revision>2</cp:revision>
  <dcterms:created xsi:type="dcterms:W3CDTF">2006-08-16T00:00:00Z</dcterms:created>
  <dcterms:modified xsi:type="dcterms:W3CDTF">2024-05-30T08:05:52Z</dcterms:modified>
</cp:coreProperties>
</file>