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>
    <p:restoredLeft sz="15550"/>
    <p:restoredTop sz="94761"/>
  </p:normalViewPr>
  <p:slideViewPr>
    <p:cSldViewPr>
      <p:cViewPr>
        <p:scale>
          <a:sx n="76" d="100"/>
          <a:sy n="76" d="100"/>
        </p:scale>
        <p:origin x="-414" y="72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presProps" Target="presProps.xml"  /><Relationship Id="rId12" Type="http://schemas.openxmlformats.org/officeDocument/2006/relationships/viewProps" Target="viewProps.xml"  /><Relationship Id="rId13" Type="http://schemas.openxmlformats.org/officeDocument/2006/relationships/theme" Target="theme/theme1.xml"  /><Relationship Id="rId14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4.png"  /><Relationship Id="rId6" Type="http://schemas.openxmlformats.org/officeDocument/2006/relationships/image" Target="../media/image5.png"  /><Relationship Id="rId7" Type="http://schemas.openxmlformats.org/officeDocument/2006/relationships/image" Target="../media/image6.png"  /><Relationship Id="rId8" Type="http://schemas.openxmlformats.org/officeDocument/2006/relationships/image" Target="../media/image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6.png"  /><Relationship Id="rId11" Type="http://schemas.openxmlformats.org/officeDocument/2006/relationships/image" Target="../media/image17.png"  /><Relationship Id="rId12" Type="http://schemas.openxmlformats.org/officeDocument/2006/relationships/image" Target="../media/image18.png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0.png"  /><Relationship Id="rId5" Type="http://schemas.openxmlformats.org/officeDocument/2006/relationships/image" Target="../media/image11.png"  /><Relationship Id="rId6" Type="http://schemas.openxmlformats.org/officeDocument/2006/relationships/image" Target="../media/image12.png"  /><Relationship Id="rId7" Type="http://schemas.openxmlformats.org/officeDocument/2006/relationships/image" Target="../media/image13.png"  /><Relationship Id="rId8" Type="http://schemas.openxmlformats.org/officeDocument/2006/relationships/image" Target="../media/image14.png"  /><Relationship Id="rId9" Type="http://schemas.openxmlformats.org/officeDocument/2006/relationships/image" Target="../media/image15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17.png"  /><Relationship Id="rId11" Type="http://schemas.openxmlformats.org/officeDocument/2006/relationships/image" Target="../media/image25.png"  /><Relationship Id="rId12" Type="http://schemas.openxmlformats.org/officeDocument/2006/relationships/image" Target="../media/image26.png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Relationship Id="rId4" Type="http://schemas.openxmlformats.org/officeDocument/2006/relationships/image" Target="../media/image19.png"  /><Relationship Id="rId5" Type="http://schemas.openxmlformats.org/officeDocument/2006/relationships/image" Target="../media/image20.png"  /><Relationship Id="rId6" Type="http://schemas.openxmlformats.org/officeDocument/2006/relationships/image" Target="../media/image21.png"  /><Relationship Id="rId7" Type="http://schemas.openxmlformats.org/officeDocument/2006/relationships/image" Target="../media/image22.png"  /><Relationship Id="rId8" Type="http://schemas.openxmlformats.org/officeDocument/2006/relationships/image" Target="../media/image23.png"  /><Relationship Id="rId9" Type="http://schemas.openxmlformats.org/officeDocument/2006/relationships/image" Target="../media/image2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Relationship Id="rId4" Type="http://schemas.openxmlformats.org/officeDocument/2006/relationships/image" Target="../media/image29.png"  /><Relationship Id="rId5" Type="http://schemas.openxmlformats.org/officeDocument/2006/relationships/image" Target="../media/image30.png"  /><Relationship Id="rId6" Type="http://schemas.openxmlformats.org/officeDocument/2006/relationships/image" Target="../media/image31.png"  /><Relationship Id="rId7" Type="http://schemas.openxmlformats.org/officeDocument/2006/relationships/image" Target="../media/image3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3.png"  /><Relationship Id="rId3" Type="http://schemas.openxmlformats.org/officeDocument/2006/relationships/image" Target="../media/image34.png"  /><Relationship Id="rId4" Type="http://schemas.openxmlformats.org/officeDocument/2006/relationships/image" Target="../media/image35.png"  /><Relationship Id="rId5" Type="http://schemas.openxmlformats.org/officeDocument/2006/relationships/image" Target="../media/image36.png"  /><Relationship Id="rId6" Type="http://schemas.openxmlformats.org/officeDocument/2006/relationships/image" Target="../media/image37.png"  /><Relationship Id="rId7" Type="http://schemas.openxmlformats.org/officeDocument/2006/relationships/image" Target="../media/image3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image" Target="../media/image47.png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1.png"  /><Relationship Id="rId5" Type="http://schemas.openxmlformats.org/officeDocument/2006/relationships/image" Target="../media/image42.png"  /><Relationship Id="rId6" Type="http://schemas.openxmlformats.org/officeDocument/2006/relationships/image" Target="../media/image43.png"  /><Relationship Id="rId7" Type="http://schemas.openxmlformats.org/officeDocument/2006/relationships/image" Target="../media/image44.png"  /><Relationship Id="rId8" Type="http://schemas.openxmlformats.org/officeDocument/2006/relationships/image" Target="../media/image45.png"  /><Relationship Id="rId9" Type="http://schemas.openxmlformats.org/officeDocument/2006/relationships/image" Target="../media/image4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8.png"  /><Relationship Id="rId3" Type="http://schemas.openxmlformats.org/officeDocument/2006/relationships/image" Target="../media/image49.png"  /><Relationship Id="rId4" Type="http://schemas.openxmlformats.org/officeDocument/2006/relationships/image" Target="../media/image50.png"  /><Relationship Id="rId5" Type="http://schemas.openxmlformats.org/officeDocument/2006/relationships/image" Target="../media/image51.png"  /><Relationship Id="rId6" Type="http://schemas.openxmlformats.org/officeDocument/2006/relationships/image" Target="../media/image52.png"  /><Relationship Id="rId7" Type="http://schemas.openxmlformats.org/officeDocument/2006/relationships/image" Target="../media/image53.png"  /><Relationship Id="rId8" Type="http://schemas.openxmlformats.org/officeDocument/2006/relationships/image" Target="../media/image54.png"  /><Relationship Id="rId9" Type="http://schemas.openxmlformats.org/officeDocument/2006/relationships/image" Target="../media/image55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6.png"  /><Relationship Id="rId3" Type="http://schemas.openxmlformats.org/officeDocument/2006/relationships/image" Target="../media/image57.png"  /><Relationship Id="rId4" Type="http://schemas.openxmlformats.org/officeDocument/2006/relationships/image" Target="../media/image58.png"  /><Relationship Id="rId5" Type="http://schemas.openxmlformats.org/officeDocument/2006/relationships/image" Target="../media/image59.png"  /><Relationship Id="rId6" Type="http://schemas.openxmlformats.org/officeDocument/2006/relationships/image" Target="../media/image60.png"  /><Relationship Id="rId7" Type="http://schemas.openxmlformats.org/officeDocument/2006/relationships/image" Target="../media/image6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2.png"  /><Relationship Id="rId3" Type="http://schemas.openxmlformats.org/officeDocument/2006/relationships/image" Target="../media/image49.png"  /><Relationship Id="rId4" Type="http://schemas.openxmlformats.org/officeDocument/2006/relationships/image" Target="../media/image63.png"  /><Relationship Id="rId5" Type="http://schemas.openxmlformats.org/officeDocument/2006/relationships/image" Target="../media/image64.png"  /><Relationship Id="rId6" Type="http://schemas.openxmlformats.org/officeDocument/2006/relationships/image" Target="../media/image65.png"  /><Relationship Id="rId7" Type="http://schemas.openxmlformats.org/officeDocument/2006/relationships/image" Target="../media/image66.png"  /><Relationship Id="rId8" Type="http://schemas.openxmlformats.org/officeDocument/2006/relationships/image" Target="../media/image67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89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48096" y="2388071"/>
            <a:ext cx="5116484" cy="5921236"/>
            <a:chOff x="448096" y="2388071"/>
            <a:chExt cx="5116484" cy="5921236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96" y="2388071"/>
              <a:ext cx="5116484" cy="5921236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976237" y="2388071"/>
            <a:ext cx="4270130" cy="6171429"/>
            <a:chOff x="12976237" y="2388071"/>
            <a:chExt cx="4270130" cy="617142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76237" y="2388071"/>
              <a:ext cx="4270130" cy="617142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55352" y="500031"/>
            <a:ext cx="28794442" cy="11615518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5286" y="512696"/>
            <a:ext cx="2642048" cy="76533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7870" y="8851122"/>
            <a:ext cx="7627307" cy="992411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621105" y="1602731"/>
            <a:ext cx="10721351" cy="988780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1901" y="1602731"/>
            <a:ext cx="10759418" cy="988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257143"/>
            <a:ext cx="8332730" cy="7904762"/>
            <a:chOff x="-457143" y="1257143"/>
            <a:chExt cx="8789873" cy="79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57143" y="1257143"/>
              <a:ext cx="8789873" cy="79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84311" y="1257143"/>
            <a:ext cx="13114429" cy="7904762"/>
            <a:chOff x="5184311" y="1257143"/>
            <a:chExt cx="13114429" cy="79047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4311" y="1257143"/>
              <a:ext cx="13114429" cy="79047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70492" y="1418211"/>
            <a:ext cx="2576252" cy="2576252"/>
            <a:chOff x="2370492" y="1418211"/>
            <a:chExt cx="2576252" cy="257625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0492" y="1418211"/>
              <a:ext cx="2576252" cy="2576252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2467" y="3678363"/>
            <a:ext cx="4169729" cy="343638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0826" y="1666120"/>
            <a:ext cx="9381771" cy="1097500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15568" y="3280732"/>
            <a:ext cx="5017359" cy="219932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32748" y="1978434"/>
            <a:ext cx="4669711" cy="1889892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8891" y="3284920"/>
            <a:ext cx="4967949" cy="389514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28597" y="2036417"/>
            <a:ext cx="4669702" cy="1889892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57741" y="1725644"/>
            <a:ext cx="8965124" cy="1085594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07074" y="3045484"/>
            <a:ext cx="3509959" cy="223892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0" y="6063026"/>
            <a:ext cx="2352161" cy="3098879"/>
            <a:chOff x="0" y="6063026"/>
            <a:chExt cx="2352161" cy="3098879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6063026"/>
              <a:ext cx="2352161" cy="30988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257143"/>
            <a:ext cx="8332730" cy="7904762"/>
            <a:chOff x="-457143" y="1257143"/>
            <a:chExt cx="8789873" cy="79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57143" y="1257143"/>
              <a:ext cx="8789873" cy="79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248247" y="1257143"/>
            <a:ext cx="13039753" cy="7904762"/>
            <a:chOff x="5248247" y="1257143"/>
            <a:chExt cx="13114429" cy="79047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8247" y="1257143"/>
              <a:ext cx="13114429" cy="790476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1518" y="3687889"/>
            <a:ext cx="4093539" cy="3417339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7650" y="1653721"/>
            <a:ext cx="9381745" cy="10915459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72958" y="2902815"/>
            <a:ext cx="4998321" cy="3823702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07359" y="1693558"/>
            <a:ext cx="4650663" cy="1889891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8234" y="2898236"/>
            <a:ext cx="4175587" cy="551952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28596" y="1693558"/>
            <a:ext cx="4650653" cy="1889891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062979" y="1407197"/>
            <a:ext cx="8488945" cy="10974993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7074" y="3045484"/>
            <a:ext cx="3509959" cy="223892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0" y="6716172"/>
            <a:ext cx="2004561" cy="2445733"/>
            <a:chOff x="0" y="6716172"/>
            <a:chExt cx="2004561" cy="2445733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716172"/>
              <a:ext cx="2004561" cy="244573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736064" y="1574680"/>
            <a:ext cx="2275588" cy="2275588"/>
            <a:chOff x="2736064" y="1574680"/>
            <a:chExt cx="2275588" cy="227558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36064" y="1574680"/>
              <a:ext cx="2275588" cy="22755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D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09554" y="1257143"/>
            <a:ext cx="13278446" cy="7904762"/>
            <a:chOff x="5120080" y="1257143"/>
            <a:chExt cx="13466667" cy="79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080" y="1257143"/>
              <a:ext cx="13466667" cy="79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0" y="1257143"/>
            <a:ext cx="9551280" cy="7904762"/>
            <a:chOff x="15984" y="1257143"/>
            <a:chExt cx="9551280" cy="79047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4" y="1257143"/>
              <a:ext cx="9551280" cy="79047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467706" y="3676503"/>
            <a:ext cx="2167017" cy="2167017"/>
            <a:chOff x="13467706" y="3676503"/>
            <a:chExt cx="2167017" cy="216701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67706" y="3676503"/>
              <a:ext cx="2167017" cy="2167017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64005" y="1309783"/>
            <a:ext cx="9454387" cy="5607168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49289" y="380105"/>
            <a:ext cx="10898474" cy="13080264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59074" y="7953323"/>
            <a:ext cx="2910736" cy="8617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981749" y="1"/>
            <a:ext cx="10306251" cy="10286999"/>
            <a:chOff x="7924476" y="0"/>
            <a:chExt cx="10306251" cy="106914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476" y="0"/>
              <a:ext cx="10306251" cy="1069141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45692" y="1679218"/>
            <a:ext cx="6149013" cy="7460855"/>
            <a:chOff x="945692" y="1679218"/>
            <a:chExt cx="6149013" cy="746085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5692" y="1679218"/>
              <a:ext cx="6149013" cy="7460855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600" y="5587572"/>
            <a:ext cx="10420062" cy="582588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9661" y="1389241"/>
            <a:ext cx="12158718" cy="9583204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94453" y="23662"/>
            <a:ext cx="6879780" cy="2247532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230622" y="957715"/>
            <a:ext cx="1824471" cy="909429"/>
            <a:chOff x="8230622" y="957715"/>
            <a:chExt cx="1824471" cy="909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0622" y="957715"/>
              <a:ext cx="1824471" cy="9094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0678912" cy="10287000"/>
            <a:chOff x="-266161" y="-218837"/>
            <a:chExt cx="11021273" cy="1069141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66161" y="-218837"/>
              <a:ext cx="11021273" cy="1069141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432" y="1750741"/>
            <a:ext cx="11055939" cy="828929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64879" y="-92691"/>
            <a:ext cx="7109032" cy="2497290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14001" y="-126202"/>
            <a:ext cx="11205934" cy="252695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475043" y="112348"/>
            <a:ext cx="990476" cy="493714"/>
            <a:chOff x="7475043" y="112348"/>
            <a:chExt cx="990476" cy="493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5043" y="112348"/>
              <a:ext cx="990476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171014" y="5494505"/>
            <a:ext cx="2078846" cy="1810151"/>
            <a:chOff x="8171014" y="5494505"/>
            <a:chExt cx="2078846" cy="181015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1014" y="5494505"/>
              <a:ext cx="2078846" cy="181015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1484009" y="1618595"/>
            <a:ext cx="6171429" cy="4217143"/>
            <a:chOff x="11484009" y="1618595"/>
            <a:chExt cx="6171429" cy="421714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84009" y="1618595"/>
              <a:ext cx="6171429" cy="4217143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484009" y="6019978"/>
            <a:ext cx="6171429" cy="3893878"/>
            <a:chOff x="11484009" y="6019978"/>
            <a:chExt cx="6171429" cy="3893878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84009" y="6019978"/>
              <a:ext cx="6171429" cy="3893878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4629604" y="-973827"/>
            <a:ext cx="10750668" cy="4240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485080" y="322070"/>
            <a:ext cx="5571273" cy="3584949"/>
            <a:chOff x="12485080" y="322070"/>
            <a:chExt cx="5571273" cy="358494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85080" y="322070"/>
              <a:ext cx="5571273" cy="3584949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0545" y="5305721"/>
            <a:ext cx="10667681" cy="58258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050" y="104463"/>
            <a:ext cx="6762671" cy="24263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3023312" y="712266"/>
            <a:ext cx="1582004" cy="788568"/>
            <a:chOff x="3023312" y="712266"/>
            <a:chExt cx="1582004" cy="788568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3312" y="712266"/>
              <a:ext cx="1582004" cy="78856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" y="2353735"/>
            <a:ext cx="1600200" cy="6752165"/>
            <a:chOff x="-4062199" y="1986672"/>
            <a:chExt cx="5596664" cy="6752165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4062199" y="1986672"/>
              <a:ext cx="5596664" cy="675216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2791483" y="4819503"/>
            <a:ext cx="5264871" cy="3509914"/>
            <a:chOff x="12791483" y="4819503"/>
            <a:chExt cx="5264871" cy="350991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791483" y="4819503"/>
              <a:ext cx="5264871" cy="3509914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674" y="433536"/>
            <a:ext cx="12276963" cy="9745068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058172" y="-745402"/>
            <a:ext cx="6318216" cy="34367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D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257143"/>
            <a:ext cx="13230596" cy="7904762"/>
            <a:chOff x="-236071" y="1257143"/>
            <a:chExt cx="13466667" cy="79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36071" y="1257143"/>
              <a:ext cx="13466667" cy="79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387612" y="1257143"/>
            <a:ext cx="5898102" cy="7904762"/>
            <a:chOff x="12387612" y="1257143"/>
            <a:chExt cx="5898102" cy="79047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87612" y="1257143"/>
              <a:ext cx="5898102" cy="79047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657635" y="1515618"/>
            <a:ext cx="3231668" cy="3534066"/>
            <a:chOff x="8657635" y="1515618"/>
            <a:chExt cx="3231668" cy="3534066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7635" y="1515618"/>
              <a:ext cx="3231668" cy="3534066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498" y="637173"/>
            <a:ext cx="9288444" cy="764819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91768" y="2515752"/>
            <a:ext cx="8488952" cy="10855943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668" y="7296604"/>
            <a:ext cx="7645761" cy="191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1370320"/>
            <a:ext cx="3961905" cy="7545074"/>
            <a:chOff x="0" y="1370320"/>
            <a:chExt cx="3961905" cy="754507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70320"/>
              <a:ext cx="3961905" cy="7545074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12450" y="4842439"/>
            <a:ext cx="10667681" cy="582588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9719" y="1832472"/>
            <a:ext cx="11278638" cy="7365743"/>
          </a:xfrm>
          <a:prstGeom prst="rect">
            <a:avLst/>
          </a:prstGeom>
        </p:spPr>
      </p:pic>
      <p:pic>
        <p:nvPicPr>
          <p:cNvPr id="7" name="Object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8465" y="176426"/>
            <a:ext cx="6543518" cy="242630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0418852" y="499268"/>
            <a:ext cx="990476" cy="493714"/>
            <a:chOff x="10418852" y="499268"/>
            <a:chExt cx="990476" cy="493714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8852" y="499268"/>
              <a:ext cx="990476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1780188" y="6638462"/>
            <a:ext cx="6171429" cy="3471429"/>
            <a:chOff x="11780188" y="6638462"/>
            <a:chExt cx="6171429" cy="347142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80188" y="6638462"/>
              <a:ext cx="6171429" cy="3471429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280416" y="364439"/>
            <a:ext cx="5351001" cy="18752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officegen</ep:Company>
  <ep:Words>0</ep:Words>
  <ep:PresentationFormat>사용자 지정</ep:PresentationFormat>
  <ep:Paragraphs>0</ep:Paragraphs>
  <ep:Slides>9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ep:HeadingPairs>
  <ep:TitlesOfParts>
    <vt:vector size="10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2023-09-29T23:36:51.000</dcterms:created>
  <dc:creator>officegen</dc:creator>
  <cp:lastModifiedBy>Administrator</cp:lastModifiedBy>
  <dcterms:modified xsi:type="dcterms:W3CDTF">2023-09-30T12:44:03.402</dcterms:modified>
  <cp:revision>4</cp:revision>
  <dc:title>PowerPoint 프레젠테이션</dc:title>
</cp:coreProperties>
</file>