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2" r:id="rId7"/>
    <p:sldId id="266" r:id="rId8"/>
    <p:sldId id="269" r:id="rId9"/>
    <p:sldId id="264" r:id="rId10"/>
    <p:sldId id="263" r:id="rId11"/>
    <p:sldId id="267" r:id="rId12"/>
    <p:sldId id="268" r:id="rId13"/>
    <p:sldId id="270" r:id="rId14"/>
    <p:sldId id="271" r:id="rId15"/>
    <p:sldId id="273" r:id="rId16"/>
    <p:sldId id="272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81"/>
    <a:srgbClr val="FF6F57"/>
    <a:srgbClr val="CBD3E0"/>
    <a:srgbClr val="E5E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280B4-4F91-4F99-8E2B-AC24A24860F0}" v="180" dt="2023-09-29T12:54:04.305"/>
    <p1510:client id="{A6FF7A30-34BE-4419-9C71-DFE33C698EBC}" v="2" dt="2023-09-29T13:11:20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525DB4-AF40-2990-9EDB-B652F6061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4344FC2-C63A-187F-CE2E-39EBC0B15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EAD19E-21C1-7E7A-78D2-74243646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F8-0D07-4FA4-B30E-A1656343AE5E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94F7A5-756A-22F9-11D6-55302E39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9E32D1-8BAA-D3F3-52F0-E3F3375E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C078-C2DE-4885-A1ED-8570446558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8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CA1391-5FD5-AABE-98D8-4C8BDF00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2B32AFC-2760-67BA-CFF0-6A86BEDE3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34A19D-A281-00E0-69AB-DCC80508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F8-0D07-4FA4-B30E-A1656343AE5E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48ED2F-A67F-69B8-2525-A2D2ABBF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1F6D08-EE54-F1BC-C414-24FEF6B1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C078-C2DE-4885-A1ED-8570446558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23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94FCFB8-25FC-A6A7-4253-73D1CED1C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8733A11-E528-9186-B646-5691DD47C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93EBE0-8D37-1A84-9313-DAEB7CF8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F8-0D07-4FA4-B30E-A1656343AE5E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FB9118-1A33-B539-CC20-05228D3B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F3D6E5-625F-7212-1951-DFED6179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C078-C2DE-4885-A1ED-8570446558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70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08EB12-F306-5AD5-2FD5-CE89B5EB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461968-5D48-1222-0739-5445A4FFA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00DB27-9715-9924-67E0-7EECF811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F8-0D07-4FA4-B30E-A1656343AE5E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790858-6AA8-7C9E-7560-CB282F9A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FAE926-FFF1-1FE0-D6B3-0AF373C9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C078-C2DE-4885-A1ED-8570446558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11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6B0CBB-29C7-BEAF-DEDF-C04B282D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AF9C02-615B-FC14-AEDA-0F98187C4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93F3BD-F849-22E9-4BFB-93B0B7A4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F8-0D07-4FA4-B30E-A1656343AE5E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8F7A56-8AFC-CD78-8E34-61A2C7439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D3B87D-3F8D-AE62-55B8-E43C9FFF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C078-C2DE-4885-A1ED-8570446558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73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63552E-B25A-CC1B-B91D-66EC7385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03133B-DA1A-EE05-2575-C23751FA6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83432C-5639-FD53-A155-BFA85480F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A1D9510-B1E8-B9CB-FB60-D775E08B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F8-0D07-4FA4-B30E-A1656343AE5E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D48E34-27B6-A3BB-EC06-BAAEE983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C0AD43-844F-ADE3-9380-620A3177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C078-C2DE-4885-A1ED-8570446558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97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B688B4-571D-FC39-3906-53579B26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9C78EE-B7C0-4FD1-FABA-486235400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0AF468C-6E2F-80D4-A02A-B17E82C99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1CDD129-6C8B-73E2-27EB-9A012374E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FE08710-D5D1-6502-17DA-312FC5591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BA57459-86E2-F794-5BE2-C81EE44B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F8-0D07-4FA4-B30E-A1656343AE5E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C823CB5-E6B6-5D49-0167-6E9FF4BE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EE8FAE8-28AB-E463-41FC-4A3FC1D5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C078-C2DE-4885-A1ED-8570446558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94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E3B148-9799-890F-1C4D-C6009CC3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88C85F1-3C52-881F-DAD5-5A04B7E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F8-0D07-4FA4-B30E-A1656343AE5E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6F6B820-4BD5-9465-C648-E3109C57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D24CB2B-AA32-6F92-6518-E6F67DAD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C078-C2DE-4885-A1ED-8570446558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91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BD0A4BB-48B7-4C0F-7EA6-78A4D348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F8-0D07-4FA4-B30E-A1656343AE5E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F87C398-2633-57E6-E6CD-00E0446B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1F830B-418F-DEFF-C2FD-1C5C2467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C078-C2DE-4885-A1ED-8570446558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83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851202-0205-802F-7F73-270F3A4B6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9C2B1F-037E-17A7-6466-7FEF233D8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32E49E-6767-5015-99D3-02E29A8C5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E1D3B8F-9BA4-F8D2-3C8A-0793ED92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F8-0D07-4FA4-B30E-A1656343AE5E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5F0677A-0918-8CC2-7667-5FE32327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D68AD8-03E6-D540-B15D-9B66A513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C078-C2DE-4885-A1ED-8570446558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5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77566E-43F3-4B76-A0DD-CD9F45AD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D1CC6E8-EC4B-A811-6489-B6B43903C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CC17B5-8E38-331C-A42B-ED5FB1B83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575F7A6-8391-61F5-4393-0E0B9087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F8-0D07-4FA4-B30E-A1656343AE5E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36A3A3-43C5-7686-744B-0F53CDBB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9FDE09-03EB-922A-3AC0-72BABCA8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C078-C2DE-4885-A1ED-8570446558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19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675EACE-C9DC-EE92-DF18-D0DB8530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6CFD2F-9FFE-6B34-7DDE-F10197DF4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43F52A-1E3B-F0CF-2C76-C59171889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77EF8-0D07-4FA4-B30E-A1656343AE5E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287064-8FA1-C89A-59B5-2324BD6C3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CC3E25-E416-18BF-1047-762C14CED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9C078-C2DE-4885-A1ED-8570446558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42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hyperlink" Target="https://youtu.be/N4zmfOM5JsY?si=33AVDClTMoeMxMP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01">
            <a:extLst>
              <a:ext uri="{FF2B5EF4-FFF2-40B4-BE49-F238E27FC236}">
                <a16:creationId xmlns:a16="http://schemas.microsoft.com/office/drawing/2014/main" id="{9580F3F1-1717-CF39-8CB1-7F08A12617BD}"/>
              </a:ext>
            </a:extLst>
          </p:cNvPr>
          <p:cNvGrpSpPr/>
          <p:nvPr/>
        </p:nvGrpSpPr>
        <p:grpSpPr>
          <a:xfrm>
            <a:off x="-129309" y="-153000"/>
            <a:ext cx="12736000" cy="7164000"/>
            <a:chOff x="429208" y="298580"/>
            <a:chExt cx="12736000" cy="7164000"/>
          </a:xfrm>
        </p:grpSpPr>
        <p:pic>
          <p:nvPicPr>
            <p:cNvPr id="3" name="Object 2">
              <a:extLst>
                <a:ext uri="{FF2B5EF4-FFF2-40B4-BE49-F238E27FC236}">
                  <a16:creationId xmlns:a16="http://schemas.microsoft.com/office/drawing/2014/main" id="{233519E4-D1C6-6202-FB28-1806FE680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208" y="298580"/>
              <a:ext cx="12736000" cy="7164000"/>
            </a:xfrm>
            <a:prstGeom prst="rect">
              <a:avLst/>
            </a:prstGeom>
          </p:spPr>
        </p:pic>
      </p:grpSp>
      <p:sp>
        <p:nvSpPr>
          <p:cNvPr id="56" name="이등변 삼각형 55">
            <a:extLst>
              <a:ext uri="{FF2B5EF4-FFF2-40B4-BE49-F238E27FC236}">
                <a16:creationId xmlns:a16="http://schemas.microsoft.com/office/drawing/2014/main" id="{644CAF81-BA6D-EE59-44F6-A7FB9679DF27}"/>
              </a:ext>
            </a:extLst>
          </p:cNvPr>
          <p:cNvSpPr/>
          <p:nvPr/>
        </p:nvSpPr>
        <p:spPr>
          <a:xfrm>
            <a:off x="6096000" y="-2774878"/>
            <a:ext cx="13828922" cy="7270955"/>
          </a:xfrm>
          <a:prstGeom prst="triangle">
            <a:avLst>
              <a:gd name="adj" fmla="val 71154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AF8A35-6C75-AC30-5E68-52F20CE8992F}"/>
              </a:ext>
            </a:extLst>
          </p:cNvPr>
          <p:cNvSpPr txBox="1"/>
          <p:nvPr/>
        </p:nvSpPr>
        <p:spPr>
          <a:xfrm rot="10800000" flipV="1">
            <a:off x="690829" y="2828835"/>
            <a:ext cx="9117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삼국시대</a:t>
            </a:r>
            <a:r>
              <a:rPr lang="en-US" altLang="ko-KR" sz="7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7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일본과</a:t>
            </a:r>
            <a:r>
              <a:rPr lang="en-US" altLang="ko-KR" sz="7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7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교류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9D3941-578D-B71A-1CF6-E93F7DEC17F4}"/>
              </a:ext>
            </a:extLst>
          </p:cNvPr>
          <p:cNvSpPr txBox="1"/>
          <p:nvPr/>
        </p:nvSpPr>
        <p:spPr>
          <a:xfrm>
            <a:off x="8301579" y="5276485"/>
            <a:ext cx="286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22201996 </a:t>
            </a:r>
          </a:p>
          <a:p>
            <a:r>
              <a:rPr lang="ko-KR" altLang="en-US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김예진</a:t>
            </a:r>
          </a:p>
        </p:txBody>
      </p:sp>
    </p:spTree>
    <p:extLst>
      <p:ext uri="{BB962C8B-B14F-4D97-AF65-F5344CB8AC3E}">
        <p14:creationId xmlns:p14="http://schemas.microsoft.com/office/powerpoint/2010/main" val="281527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001">
            <a:extLst>
              <a:ext uri="{FF2B5EF4-FFF2-40B4-BE49-F238E27FC236}">
                <a16:creationId xmlns:a16="http://schemas.microsoft.com/office/drawing/2014/main" id="{338D8914-C0E9-FB2C-02C7-0EDCF96A6378}"/>
              </a:ext>
            </a:extLst>
          </p:cNvPr>
          <p:cNvGrpSpPr/>
          <p:nvPr/>
        </p:nvGrpSpPr>
        <p:grpSpPr>
          <a:xfrm>
            <a:off x="-129309" y="-153000"/>
            <a:ext cx="12736000" cy="7164000"/>
            <a:chOff x="429208" y="298580"/>
            <a:chExt cx="12736000" cy="7164000"/>
          </a:xfrm>
          <a:solidFill>
            <a:schemeClr val="accent1">
              <a:alpha val="64000"/>
            </a:schemeClr>
          </a:solidFill>
        </p:grpSpPr>
        <p:pic>
          <p:nvPicPr>
            <p:cNvPr id="9" name="Object 2">
              <a:extLst>
                <a:ext uri="{FF2B5EF4-FFF2-40B4-BE49-F238E27FC236}">
                  <a16:creationId xmlns:a16="http://schemas.microsoft.com/office/drawing/2014/main" id="{14BDC078-E66E-C0B5-DAA7-BA1BA723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208" y="298580"/>
              <a:ext cx="12736000" cy="7164000"/>
            </a:xfrm>
            <a:prstGeom prst="rect">
              <a:avLst/>
            </a:prstGeom>
            <a:grpFill/>
          </p:spPr>
        </p:pic>
      </p:grpSp>
      <p:grpSp>
        <p:nvGrpSpPr>
          <p:cNvPr id="8" name="그룹 1036">
            <a:extLst>
              <a:ext uri="{FF2B5EF4-FFF2-40B4-BE49-F238E27FC236}">
                <a16:creationId xmlns:a16="http://schemas.microsoft.com/office/drawing/2014/main" id="{4980EA00-DDE0-A6D6-918F-6CF06301298D}"/>
              </a:ext>
            </a:extLst>
          </p:cNvPr>
          <p:cNvGrpSpPr/>
          <p:nvPr/>
        </p:nvGrpSpPr>
        <p:grpSpPr>
          <a:xfrm>
            <a:off x="512607" y="301062"/>
            <a:ext cx="2472802" cy="816170"/>
            <a:chOff x="2189072" y="1846087"/>
            <a:chExt cx="2472802" cy="816170"/>
          </a:xfrm>
        </p:grpSpPr>
        <p:pic>
          <p:nvPicPr>
            <p:cNvPr id="7" name="Object 95">
              <a:extLst>
                <a:ext uri="{FF2B5EF4-FFF2-40B4-BE49-F238E27FC236}">
                  <a16:creationId xmlns:a16="http://schemas.microsoft.com/office/drawing/2014/main" id="{B26D380A-43E3-DE6B-BD4F-C50EE486E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072" y="1846087"/>
              <a:ext cx="2472802" cy="816170"/>
            </a:xfrm>
            <a:prstGeom prst="rect">
              <a:avLst/>
            </a:prstGeom>
            <a:noFill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53AF36-8FB7-BF50-A753-82ABFE1A91A8}"/>
              </a:ext>
            </a:extLst>
          </p:cNvPr>
          <p:cNvSpPr txBox="1"/>
          <p:nvPr/>
        </p:nvSpPr>
        <p:spPr>
          <a:xfrm>
            <a:off x="613231" y="355204"/>
            <a:ext cx="209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교류흔적</a:t>
            </a:r>
          </a:p>
        </p:txBody>
      </p:sp>
      <p:grpSp>
        <p:nvGrpSpPr>
          <p:cNvPr id="10" name="그룹 1032">
            <a:extLst>
              <a:ext uri="{FF2B5EF4-FFF2-40B4-BE49-F238E27FC236}">
                <a16:creationId xmlns:a16="http://schemas.microsoft.com/office/drawing/2014/main" id="{EBA72685-D58F-DFF1-766E-9279ACE3485F}"/>
              </a:ext>
            </a:extLst>
          </p:cNvPr>
          <p:cNvGrpSpPr/>
          <p:nvPr/>
        </p:nvGrpSpPr>
        <p:grpSpPr>
          <a:xfrm>
            <a:off x="0" y="-655748"/>
            <a:ext cx="12371294" cy="7666748"/>
            <a:chOff x="1691539" y="1065148"/>
            <a:chExt cx="15808676" cy="6939174"/>
          </a:xfrm>
        </p:grpSpPr>
        <p:pic>
          <p:nvPicPr>
            <p:cNvPr id="11" name="Object 84">
              <a:extLst>
                <a:ext uri="{FF2B5EF4-FFF2-40B4-BE49-F238E27FC236}">
                  <a16:creationId xmlns:a16="http://schemas.microsoft.com/office/drawing/2014/main" id="{C84EC944-5E77-592F-175F-AC60238DA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1539" y="1065148"/>
              <a:ext cx="15808676" cy="6939174"/>
            </a:xfrm>
            <a:prstGeom prst="rect">
              <a:avLst/>
            </a:prstGeom>
          </p:spPr>
        </p:pic>
      </p:grpSp>
      <p:sp>
        <p:nvSpPr>
          <p:cNvPr id="3" name="육각형 2">
            <a:extLst>
              <a:ext uri="{FF2B5EF4-FFF2-40B4-BE49-F238E27FC236}">
                <a16:creationId xmlns:a16="http://schemas.microsoft.com/office/drawing/2014/main" id="{7B9206BB-8A1D-BE92-8F2B-B23320B136E0}"/>
              </a:ext>
            </a:extLst>
          </p:cNvPr>
          <p:cNvSpPr/>
          <p:nvPr/>
        </p:nvSpPr>
        <p:spPr>
          <a:xfrm>
            <a:off x="10846693" y="192232"/>
            <a:ext cx="1251798" cy="925000"/>
          </a:xfrm>
          <a:prstGeom prst="hexagon">
            <a:avLst/>
          </a:prstGeom>
          <a:pattFill prst="pct5">
            <a:fgClr>
              <a:schemeClr val="accent3"/>
            </a:fgClr>
            <a:bgClr>
              <a:schemeClr val="bg2">
                <a:lumMod val="75000"/>
              </a:schemeClr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700" contourW="31750" prstMaterial="matte">
              <a:bevelT w="0" h="63500"/>
            </a:sp3d>
          </a:bodyPr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신라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E1EF9DA-DBE9-848D-9B7F-65FBF26D2A9B}"/>
              </a:ext>
            </a:extLst>
          </p:cNvPr>
          <p:cNvSpPr/>
          <p:nvPr/>
        </p:nvSpPr>
        <p:spPr>
          <a:xfrm>
            <a:off x="6299526" y="2941721"/>
            <a:ext cx="5204093" cy="2809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8A071-E5E2-B57E-59AA-7BD964A86E43}"/>
              </a:ext>
            </a:extLst>
          </p:cNvPr>
          <p:cNvSpPr txBox="1"/>
          <p:nvPr/>
        </p:nvSpPr>
        <p:spPr>
          <a:xfrm>
            <a:off x="6494436" y="3429000"/>
            <a:ext cx="4767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</a:rPr>
              <a:t>조선술 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당시 동아시아 최고 수준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 err="1">
                <a:solidFill>
                  <a:schemeClr val="bg1"/>
                </a:solidFill>
              </a:rPr>
              <a:t>축제술</a:t>
            </a:r>
            <a:r>
              <a:rPr lang="ko-KR" altLang="en-US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>
                <a:solidFill>
                  <a:schemeClr val="bg1"/>
                </a:solidFill>
              </a:rPr>
              <a:t>[</a:t>
            </a:r>
            <a:r>
              <a:rPr lang="ko-KR" altLang="en-US" sz="2400" dirty="0">
                <a:solidFill>
                  <a:schemeClr val="bg1"/>
                </a:solidFill>
              </a:rPr>
              <a:t>저수지 쌓는 기술</a:t>
            </a:r>
            <a:r>
              <a:rPr lang="en-US" altLang="ko-KR" sz="2400" dirty="0">
                <a:solidFill>
                  <a:schemeClr val="bg1"/>
                </a:solidFill>
              </a:rPr>
              <a:t>]</a:t>
            </a: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도자기</a:t>
            </a:r>
            <a:r>
              <a:rPr lang="en-US" altLang="ko-KR" sz="2400" dirty="0">
                <a:solidFill>
                  <a:schemeClr val="bg1"/>
                </a:solidFill>
              </a:rPr>
              <a:t>,</a:t>
            </a:r>
            <a:r>
              <a:rPr lang="ko-KR" altLang="en-US" sz="2400" dirty="0">
                <a:solidFill>
                  <a:schemeClr val="bg1"/>
                </a:solidFill>
              </a:rPr>
              <a:t> 의약</a:t>
            </a:r>
            <a:r>
              <a:rPr lang="en-US" altLang="ko-KR" sz="2400" dirty="0">
                <a:solidFill>
                  <a:schemeClr val="bg1"/>
                </a:solidFill>
              </a:rPr>
              <a:t>,</a:t>
            </a:r>
            <a:r>
              <a:rPr lang="ko-KR" altLang="en-US" sz="2400" dirty="0">
                <a:solidFill>
                  <a:schemeClr val="bg1"/>
                </a:solidFill>
              </a:rPr>
              <a:t> 불상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5C65D20-84CF-D67E-E1AF-022426E1A6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80" y="2295393"/>
            <a:ext cx="4594058" cy="40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5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001">
            <a:extLst>
              <a:ext uri="{FF2B5EF4-FFF2-40B4-BE49-F238E27FC236}">
                <a16:creationId xmlns:a16="http://schemas.microsoft.com/office/drawing/2014/main" id="{338D8914-C0E9-FB2C-02C7-0EDCF96A6378}"/>
              </a:ext>
            </a:extLst>
          </p:cNvPr>
          <p:cNvGrpSpPr/>
          <p:nvPr/>
        </p:nvGrpSpPr>
        <p:grpSpPr>
          <a:xfrm>
            <a:off x="-129309" y="-153000"/>
            <a:ext cx="12736000" cy="7164000"/>
            <a:chOff x="429208" y="298580"/>
            <a:chExt cx="12736000" cy="7164000"/>
          </a:xfrm>
          <a:solidFill>
            <a:schemeClr val="accent1">
              <a:alpha val="64000"/>
            </a:schemeClr>
          </a:solidFill>
        </p:grpSpPr>
        <p:pic>
          <p:nvPicPr>
            <p:cNvPr id="9" name="Object 2">
              <a:extLst>
                <a:ext uri="{FF2B5EF4-FFF2-40B4-BE49-F238E27FC236}">
                  <a16:creationId xmlns:a16="http://schemas.microsoft.com/office/drawing/2014/main" id="{14BDC078-E66E-C0B5-DAA7-BA1BA723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208" y="298580"/>
              <a:ext cx="12736000" cy="7164000"/>
            </a:xfrm>
            <a:prstGeom prst="rect">
              <a:avLst/>
            </a:prstGeom>
            <a:grpFill/>
          </p:spPr>
        </p:pic>
      </p:grpSp>
      <p:grpSp>
        <p:nvGrpSpPr>
          <p:cNvPr id="8" name="그룹 1036">
            <a:extLst>
              <a:ext uri="{FF2B5EF4-FFF2-40B4-BE49-F238E27FC236}">
                <a16:creationId xmlns:a16="http://schemas.microsoft.com/office/drawing/2014/main" id="{4980EA00-DDE0-A6D6-918F-6CF06301298D}"/>
              </a:ext>
            </a:extLst>
          </p:cNvPr>
          <p:cNvGrpSpPr/>
          <p:nvPr/>
        </p:nvGrpSpPr>
        <p:grpSpPr>
          <a:xfrm>
            <a:off x="512607" y="301062"/>
            <a:ext cx="2472802" cy="816170"/>
            <a:chOff x="2189072" y="1846087"/>
            <a:chExt cx="2472802" cy="816170"/>
          </a:xfrm>
        </p:grpSpPr>
        <p:pic>
          <p:nvPicPr>
            <p:cNvPr id="7" name="Object 95">
              <a:extLst>
                <a:ext uri="{FF2B5EF4-FFF2-40B4-BE49-F238E27FC236}">
                  <a16:creationId xmlns:a16="http://schemas.microsoft.com/office/drawing/2014/main" id="{B26D380A-43E3-DE6B-BD4F-C50EE486E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072" y="1846087"/>
              <a:ext cx="2472802" cy="816170"/>
            </a:xfrm>
            <a:prstGeom prst="rect">
              <a:avLst/>
            </a:prstGeom>
            <a:noFill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53AF36-8FB7-BF50-A753-82ABFE1A91A8}"/>
              </a:ext>
            </a:extLst>
          </p:cNvPr>
          <p:cNvSpPr txBox="1"/>
          <p:nvPr/>
        </p:nvSpPr>
        <p:spPr>
          <a:xfrm>
            <a:off x="613231" y="355204"/>
            <a:ext cx="209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교류흔적</a:t>
            </a:r>
          </a:p>
        </p:txBody>
      </p:sp>
      <p:grpSp>
        <p:nvGrpSpPr>
          <p:cNvPr id="2" name="그룹 1036">
            <a:extLst>
              <a:ext uri="{FF2B5EF4-FFF2-40B4-BE49-F238E27FC236}">
                <a16:creationId xmlns:a16="http://schemas.microsoft.com/office/drawing/2014/main" id="{C85EE6F1-CFCC-4058-7738-1C8DD38B300C}"/>
              </a:ext>
            </a:extLst>
          </p:cNvPr>
          <p:cNvGrpSpPr/>
          <p:nvPr/>
        </p:nvGrpSpPr>
        <p:grpSpPr>
          <a:xfrm>
            <a:off x="512607" y="324607"/>
            <a:ext cx="2472802" cy="816170"/>
            <a:chOff x="2189072" y="1846087"/>
            <a:chExt cx="2472802" cy="816170"/>
          </a:xfrm>
        </p:grpSpPr>
        <p:pic>
          <p:nvPicPr>
            <p:cNvPr id="5" name="Object 95">
              <a:extLst>
                <a:ext uri="{FF2B5EF4-FFF2-40B4-BE49-F238E27FC236}">
                  <a16:creationId xmlns:a16="http://schemas.microsoft.com/office/drawing/2014/main" id="{5245B1F7-661E-1241-C3DC-3347E98D6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072" y="1846087"/>
              <a:ext cx="2472802" cy="81617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166478-C7F3-50EC-26B9-EBCB6E928BE4}"/>
              </a:ext>
            </a:extLst>
          </p:cNvPr>
          <p:cNvSpPr txBox="1"/>
          <p:nvPr/>
        </p:nvSpPr>
        <p:spPr>
          <a:xfrm>
            <a:off x="512608" y="440304"/>
            <a:ext cx="247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일본의 신사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52CE03FE-1932-1D1D-B9E6-D040775A13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89" r="17434" b="34078"/>
          <a:stretch/>
        </p:blipFill>
        <p:spPr>
          <a:xfrm>
            <a:off x="0" y="1256474"/>
            <a:ext cx="12606692" cy="5754526"/>
          </a:xfrm>
          <a:prstGeom prst="rect">
            <a:avLst/>
          </a:prstGeom>
        </p:spPr>
      </p:pic>
      <p:sp>
        <p:nvSpPr>
          <p:cNvPr id="19" name="육각형 18">
            <a:extLst>
              <a:ext uri="{FF2B5EF4-FFF2-40B4-BE49-F238E27FC236}">
                <a16:creationId xmlns:a16="http://schemas.microsoft.com/office/drawing/2014/main" id="{B0359732-83CE-F54A-12A3-1464064B4B95}"/>
              </a:ext>
            </a:extLst>
          </p:cNvPr>
          <p:cNvSpPr/>
          <p:nvPr/>
        </p:nvSpPr>
        <p:spPr>
          <a:xfrm>
            <a:off x="10846693" y="192232"/>
            <a:ext cx="1251798" cy="925000"/>
          </a:xfrm>
          <a:prstGeom prst="hexagon">
            <a:avLst/>
          </a:prstGeom>
          <a:pattFill prst="pct5">
            <a:fgClr>
              <a:schemeClr val="accent3"/>
            </a:fgClr>
            <a:bgClr>
              <a:schemeClr val="bg2">
                <a:lumMod val="75000"/>
              </a:schemeClr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700" contourW="31750" prstMaterial="matte">
              <a:bevelT w="0" h="63500"/>
            </a:sp3d>
          </a:bodyPr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신라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CB03DC4-0538-57BB-503A-96FEA1E9F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387" y="1571294"/>
            <a:ext cx="3305175" cy="4762500"/>
          </a:xfrm>
          <a:prstGeom prst="rect">
            <a:avLst/>
          </a:prstGeom>
        </p:spPr>
      </p:pic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D01BB21B-D70F-4DD4-5026-1891EA860720}"/>
              </a:ext>
            </a:extLst>
          </p:cNvPr>
          <p:cNvSpPr/>
          <p:nvPr/>
        </p:nvSpPr>
        <p:spPr>
          <a:xfrm>
            <a:off x="6343650" y="2486025"/>
            <a:ext cx="4191000" cy="33051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/>
              <a:t>신라신사</a:t>
            </a:r>
            <a:endParaRPr lang="en-US" altLang="ko-KR" sz="4000" b="1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ko-KR" altLang="en-US" sz="2000" dirty="0"/>
              <a:t>같은 명칭의 신사 복수 존재</a:t>
            </a:r>
          </a:p>
        </p:txBody>
      </p:sp>
    </p:spTree>
    <p:extLst>
      <p:ext uri="{BB962C8B-B14F-4D97-AF65-F5344CB8AC3E}">
        <p14:creationId xmlns:p14="http://schemas.microsoft.com/office/powerpoint/2010/main" val="1303915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001">
            <a:extLst>
              <a:ext uri="{FF2B5EF4-FFF2-40B4-BE49-F238E27FC236}">
                <a16:creationId xmlns:a16="http://schemas.microsoft.com/office/drawing/2014/main" id="{338D8914-C0E9-FB2C-02C7-0EDCF96A6378}"/>
              </a:ext>
            </a:extLst>
          </p:cNvPr>
          <p:cNvGrpSpPr/>
          <p:nvPr/>
        </p:nvGrpSpPr>
        <p:grpSpPr>
          <a:xfrm>
            <a:off x="-129309" y="-153000"/>
            <a:ext cx="12736000" cy="7164000"/>
            <a:chOff x="429208" y="298580"/>
            <a:chExt cx="12736000" cy="7164000"/>
          </a:xfrm>
          <a:solidFill>
            <a:schemeClr val="accent1">
              <a:alpha val="64000"/>
            </a:schemeClr>
          </a:solidFill>
        </p:grpSpPr>
        <p:pic>
          <p:nvPicPr>
            <p:cNvPr id="9" name="Object 2">
              <a:extLst>
                <a:ext uri="{FF2B5EF4-FFF2-40B4-BE49-F238E27FC236}">
                  <a16:creationId xmlns:a16="http://schemas.microsoft.com/office/drawing/2014/main" id="{14BDC078-E66E-C0B5-DAA7-BA1BA723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208" y="298580"/>
              <a:ext cx="12736000" cy="7164000"/>
            </a:xfrm>
            <a:prstGeom prst="rect">
              <a:avLst/>
            </a:prstGeom>
            <a:grpFill/>
          </p:spPr>
        </p:pic>
      </p:grpSp>
      <p:grpSp>
        <p:nvGrpSpPr>
          <p:cNvPr id="8" name="그룹 1036">
            <a:extLst>
              <a:ext uri="{FF2B5EF4-FFF2-40B4-BE49-F238E27FC236}">
                <a16:creationId xmlns:a16="http://schemas.microsoft.com/office/drawing/2014/main" id="{4980EA00-DDE0-A6D6-918F-6CF06301298D}"/>
              </a:ext>
            </a:extLst>
          </p:cNvPr>
          <p:cNvGrpSpPr/>
          <p:nvPr/>
        </p:nvGrpSpPr>
        <p:grpSpPr>
          <a:xfrm>
            <a:off x="512607" y="301062"/>
            <a:ext cx="2472802" cy="816170"/>
            <a:chOff x="2189072" y="1846087"/>
            <a:chExt cx="2472802" cy="816170"/>
          </a:xfrm>
        </p:grpSpPr>
        <p:pic>
          <p:nvPicPr>
            <p:cNvPr id="7" name="Object 95">
              <a:extLst>
                <a:ext uri="{FF2B5EF4-FFF2-40B4-BE49-F238E27FC236}">
                  <a16:creationId xmlns:a16="http://schemas.microsoft.com/office/drawing/2014/main" id="{B26D380A-43E3-DE6B-BD4F-C50EE486E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072" y="1846087"/>
              <a:ext cx="2472802" cy="816170"/>
            </a:xfrm>
            <a:prstGeom prst="rect">
              <a:avLst/>
            </a:prstGeom>
            <a:noFill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53AF36-8FB7-BF50-A753-82ABFE1A91A8}"/>
              </a:ext>
            </a:extLst>
          </p:cNvPr>
          <p:cNvSpPr txBox="1"/>
          <p:nvPr/>
        </p:nvSpPr>
        <p:spPr>
          <a:xfrm>
            <a:off x="613231" y="355204"/>
            <a:ext cx="209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교류흔적</a:t>
            </a:r>
          </a:p>
        </p:txBody>
      </p:sp>
      <p:grpSp>
        <p:nvGrpSpPr>
          <p:cNvPr id="2" name="그룹 1036">
            <a:extLst>
              <a:ext uri="{FF2B5EF4-FFF2-40B4-BE49-F238E27FC236}">
                <a16:creationId xmlns:a16="http://schemas.microsoft.com/office/drawing/2014/main" id="{C85EE6F1-CFCC-4058-7738-1C8DD38B300C}"/>
              </a:ext>
            </a:extLst>
          </p:cNvPr>
          <p:cNvGrpSpPr/>
          <p:nvPr/>
        </p:nvGrpSpPr>
        <p:grpSpPr>
          <a:xfrm>
            <a:off x="512607" y="324607"/>
            <a:ext cx="2472802" cy="816170"/>
            <a:chOff x="2189072" y="1846087"/>
            <a:chExt cx="2472802" cy="816170"/>
          </a:xfrm>
        </p:grpSpPr>
        <p:pic>
          <p:nvPicPr>
            <p:cNvPr id="5" name="Object 95">
              <a:extLst>
                <a:ext uri="{FF2B5EF4-FFF2-40B4-BE49-F238E27FC236}">
                  <a16:creationId xmlns:a16="http://schemas.microsoft.com/office/drawing/2014/main" id="{5245B1F7-661E-1241-C3DC-3347E98D6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072" y="1846087"/>
              <a:ext cx="2472802" cy="81617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166478-C7F3-50EC-26B9-EBCB6E928BE4}"/>
              </a:ext>
            </a:extLst>
          </p:cNvPr>
          <p:cNvSpPr txBox="1"/>
          <p:nvPr/>
        </p:nvSpPr>
        <p:spPr>
          <a:xfrm>
            <a:off x="512608" y="440304"/>
            <a:ext cx="247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일본의 신사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52CE03FE-1932-1D1D-B9E6-D040775A13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89" r="17434" b="34078"/>
          <a:stretch/>
        </p:blipFill>
        <p:spPr>
          <a:xfrm>
            <a:off x="0" y="1256474"/>
            <a:ext cx="12606692" cy="5754526"/>
          </a:xfrm>
          <a:prstGeom prst="rect">
            <a:avLst/>
          </a:prstGeom>
        </p:spPr>
      </p:pic>
      <p:sp>
        <p:nvSpPr>
          <p:cNvPr id="19" name="육각형 18">
            <a:extLst>
              <a:ext uri="{FF2B5EF4-FFF2-40B4-BE49-F238E27FC236}">
                <a16:creationId xmlns:a16="http://schemas.microsoft.com/office/drawing/2014/main" id="{B0359732-83CE-F54A-12A3-1464064B4B95}"/>
              </a:ext>
            </a:extLst>
          </p:cNvPr>
          <p:cNvSpPr/>
          <p:nvPr/>
        </p:nvSpPr>
        <p:spPr>
          <a:xfrm>
            <a:off x="10846693" y="192232"/>
            <a:ext cx="1251798" cy="925000"/>
          </a:xfrm>
          <a:prstGeom prst="hexagon">
            <a:avLst/>
          </a:prstGeom>
          <a:pattFill prst="pct5">
            <a:fgClr>
              <a:schemeClr val="accent3"/>
            </a:fgClr>
            <a:bgClr>
              <a:schemeClr val="bg2">
                <a:lumMod val="75000"/>
              </a:schemeClr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700" contourW="31750" prstMaterial="matte">
              <a:bevelT w="0" h="63500"/>
            </a:sp3d>
          </a:bodyPr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백제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B3EFA00-323C-8926-4D1D-EFF98571C2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07" y="1724142"/>
            <a:ext cx="5519499" cy="41396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70FF48A-E478-82DC-3ADE-CC8D52813B0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19" y="1571294"/>
            <a:ext cx="6221899" cy="4666424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1CADC02-F6A2-FC0F-8AC1-1B10897AB839}"/>
              </a:ext>
            </a:extLst>
          </p:cNvPr>
          <p:cNvSpPr/>
          <p:nvPr/>
        </p:nvSpPr>
        <p:spPr>
          <a:xfrm>
            <a:off x="7791450" y="2367266"/>
            <a:ext cx="4162425" cy="34965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27D7C9-1EFB-FC3A-FDAD-5186D2BBAC5F}"/>
              </a:ext>
            </a:extLst>
          </p:cNvPr>
          <p:cNvSpPr txBox="1"/>
          <p:nvPr/>
        </p:nvSpPr>
        <p:spPr>
          <a:xfrm>
            <a:off x="8172450" y="2886075"/>
            <a:ext cx="3333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>
                <a:solidFill>
                  <a:schemeClr val="bg1"/>
                </a:solidFill>
              </a:rPr>
              <a:t>구다라오</a:t>
            </a:r>
            <a:r>
              <a:rPr lang="ko-KR" altLang="en-US" sz="2400" b="1" dirty="0">
                <a:solidFill>
                  <a:schemeClr val="bg1"/>
                </a:solidFill>
              </a:rPr>
              <a:t> 신사 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</a:rPr>
              <a:t>백제왕신사</a:t>
            </a:r>
            <a:r>
              <a:rPr lang="en-US" altLang="ko-KR" sz="2400" b="1" dirty="0">
                <a:solidFill>
                  <a:schemeClr val="bg1"/>
                </a:solidFill>
              </a:rPr>
              <a:t>)</a:t>
            </a: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오사카부 </a:t>
            </a:r>
            <a:r>
              <a:rPr lang="ko-KR" altLang="en-US" sz="2400" dirty="0" err="1">
                <a:solidFill>
                  <a:schemeClr val="bg1"/>
                </a:solidFill>
              </a:rPr>
              <a:t>히라카타시</a:t>
            </a:r>
            <a:r>
              <a:rPr lang="ko-KR" altLang="en-US" sz="2400" dirty="0">
                <a:solidFill>
                  <a:schemeClr val="bg1"/>
                </a:solidFill>
              </a:rPr>
              <a:t> </a:t>
            </a:r>
            <a:endParaRPr lang="en-US" altLang="ko-KR" sz="2400" dirty="0">
              <a:solidFill>
                <a:schemeClr val="bg1"/>
              </a:solidFill>
            </a:endParaRP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백제왕가문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2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001">
            <a:extLst>
              <a:ext uri="{FF2B5EF4-FFF2-40B4-BE49-F238E27FC236}">
                <a16:creationId xmlns:a16="http://schemas.microsoft.com/office/drawing/2014/main" id="{338D8914-C0E9-FB2C-02C7-0EDCF96A6378}"/>
              </a:ext>
            </a:extLst>
          </p:cNvPr>
          <p:cNvGrpSpPr/>
          <p:nvPr/>
        </p:nvGrpSpPr>
        <p:grpSpPr>
          <a:xfrm>
            <a:off x="-129309" y="-153000"/>
            <a:ext cx="12736000" cy="7164000"/>
            <a:chOff x="429208" y="298580"/>
            <a:chExt cx="12736000" cy="7164000"/>
          </a:xfrm>
          <a:solidFill>
            <a:schemeClr val="accent1">
              <a:alpha val="64000"/>
            </a:schemeClr>
          </a:solidFill>
        </p:grpSpPr>
        <p:pic>
          <p:nvPicPr>
            <p:cNvPr id="9" name="Object 2">
              <a:extLst>
                <a:ext uri="{FF2B5EF4-FFF2-40B4-BE49-F238E27FC236}">
                  <a16:creationId xmlns:a16="http://schemas.microsoft.com/office/drawing/2014/main" id="{14BDC078-E66E-C0B5-DAA7-BA1BA723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208" y="298580"/>
              <a:ext cx="12736000" cy="7164000"/>
            </a:xfrm>
            <a:prstGeom prst="rect">
              <a:avLst/>
            </a:prstGeom>
            <a:grpFill/>
          </p:spPr>
        </p:pic>
      </p:grpSp>
      <p:grpSp>
        <p:nvGrpSpPr>
          <p:cNvPr id="8" name="그룹 1036">
            <a:extLst>
              <a:ext uri="{FF2B5EF4-FFF2-40B4-BE49-F238E27FC236}">
                <a16:creationId xmlns:a16="http://schemas.microsoft.com/office/drawing/2014/main" id="{4980EA00-DDE0-A6D6-918F-6CF06301298D}"/>
              </a:ext>
            </a:extLst>
          </p:cNvPr>
          <p:cNvGrpSpPr/>
          <p:nvPr/>
        </p:nvGrpSpPr>
        <p:grpSpPr>
          <a:xfrm>
            <a:off x="512607" y="301062"/>
            <a:ext cx="2472802" cy="816170"/>
            <a:chOff x="2189072" y="1846087"/>
            <a:chExt cx="2472802" cy="816170"/>
          </a:xfrm>
        </p:grpSpPr>
        <p:pic>
          <p:nvPicPr>
            <p:cNvPr id="7" name="Object 95">
              <a:extLst>
                <a:ext uri="{FF2B5EF4-FFF2-40B4-BE49-F238E27FC236}">
                  <a16:creationId xmlns:a16="http://schemas.microsoft.com/office/drawing/2014/main" id="{B26D380A-43E3-DE6B-BD4F-C50EE486E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072" y="1846087"/>
              <a:ext cx="2472802" cy="816170"/>
            </a:xfrm>
            <a:prstGeom prst="rect">
              <a:avLst/>
            </a:prstGeom>
            <a:noFill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53AF36-8FB7-BF50-A753-82ABFE1A91A8}"/>
              </a:ext>
            </a:extLst>
          </p:cNvPr>
          <p:cNvSpPr txBox="1"/>
          <p:nvPr/>
        </p:nvSpPr>
        <p:spPr>
          <a:xfrm>
            <a:off x="613231" y="355204"/>
            <a:ext cx="209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교류흔적</a:t>
            </a:r>
          </a:p>
        </p:txBody>
      </p:sp>
      <p:grpSp>
        <p:nvGrpSpPr>
          <p:cNvPr id="2" name="그룹 1036">
            <a:extLst>
              <a:ext uri="{FF2B5EF4-FFF2-40B4-BE49-F238E27FC236}">
                <a16:creationId xmlns:a16="http://schemas.microsoft.com/office/drawing/2014/main" id="{C85EE6F1-CFCC-4058-7738-1C8DD38B300C}"/>
              </a:ext>
            </a:extLst>
          </p:cNvPr>
          <p:cNvGrpSpPr/>
          <p:nvPr/>
        </p:nvGrpSpPr>
        <p:grpSpPr>
          <a:xfrm>
            <a:off x="512607" y="324607"/>
            <a:ext cx="2472802" cy="816170"/>
            <a:chOff x="2189072" y="1846087"/>
            <a:chExt cx="2472802" cy="816170"/>
          </a:xfrm>
        </p:grpSpPr>
        <p:pic>
          <p:nvPicPr>
            <p:cNvPr id="5" name="Object 95">
              <a:extLst>
                <a:ext uri="{FF2B5EF4-FFF2-40B4-BE49-F238E27FC236}">
                  <a16:creationId xmlns:a16="http://schemas.microsoft.com/office/drawing/2014/main" id="{5245B1F7-661E-1241-C3DC-3347E98D6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072" y="1846087"/>
              <a:ext cx="2472802" cy="81617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166478-C7F3-50EC-26B9-EBCB6E928BE4}"/>
              </a:ext>
            </a:extLst>
          </p:cNvPr>
          <p:cNvSpPr txBox="1"/>
          <p:nvPr/>
        </p:nvSpPr>
        <p:spPr>
          <a:xfrm>
            <a:off x="512608" y="440304"/>
            <a:ext cx="247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일본의 신사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52CE03FE-1932-1D1D-B9E6-D040775A13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89" r="17434" b="34078"/>
          <a:stretch/>
        </p:blipFill>
        <p:spPr>
          <a:xfrm>
            <a:off x="0" y="1256474"/>
            <a:ext cx="12606692" cy="5754526"/>
          </a:xfrm>
          <a:prstGeom prst="rect">
            <a:avLst/>
          </a:prstGeom>
        </p:spPr>
      </p:pic>
      <p:sp>
        <p:nvSpPr>
          <p:cNvPr id="19" name="육각형 18">
            <a:extLst>
              <a:ext uri="{FF2B5EF4-FFF2-40B4-BE49-F238E27FC236}">
                <a16:creationId xmlns:a16="http://schemas.microsoft.com/office/drawing/2014/main" id="{B0359732-83CE-F54A-12A3-1464064B4B95}"/>
              </a:ext>
            </a:extLst>
          </p:cNvPr>
          <p:cNvSpPr/>
          <p:nvPr/>
        </p:nvSpPr>
        <p:spPr>
          <a:xfrm>
            <a:off x="10846693" y="192232"/>
            <a:ext cx="1251798" cy="925000"/>
          </a:xfrm>
          <a:prstGeom prst="hexagon">
            <a:avLst/>
          </a:prstGeom>
          <a:pattFill prst="pct5">
            <a:fgClr>
              <a:schemeClr val="accent3"/>
            </a:fgClr>
            <a:bgClr>
              <a:schemeClr val="bg2">
                <a:lumMod val="75000"/>
              </a:schemeClr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700" contourW="31750" prstMaterial="matte">
              <a:bevelT w="0" h="63500"/>
            </a:sp3d>
          </a:bodyPr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고구려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F9F665E-1185-6370-930D-CF140415EB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07" y="2105597"/>
            <a:ext cx="5104637" cy="382847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2EE98C7-ECC9-4B1F-6C8F-A80F11BF5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117" y="2239829"/>
            <a:ext cx="5964533" cy="3848086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6740A3D7-9E82-175D-4465-582985287AA8}"/>
              </a:ext>
            </a:extLst>
          </p:cNvPr>
          <p:cNvSpPr/>
          <p:nvPr/>
        </p:nvSpPr>
        <p:spPr>
          <a:xfrm>
            <a:off x="7743825" y="2247900"/>
            <a:ext cx="3829050" cy="36861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68A06E-40DE-53AF-8001-CA75BE2AE5E6}"/>
              </a:ext>
            </a:extLst>
          </p:cNvPr>
          <p:cNvSpPr txBox="1"/>
          <p:nvPr/>
        </p:nvSpPr>
        <p:spPr>
          <a:xfrm>
            <a:off x="7916477" y="2862315"/>
            <a:ext cx="37427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</a:rPr>
              <a:t>    </a:t>
            </a:r>
            <a:r>
              <a:rPr lang="ko-KR" altLang="en-US" sz="2800" b="1" dirty="0" err="1">
                <a:solidFill>
                  <a:schemeClr val="bg1"/>
                </a:solidFill>
              </a:rPr>
              <a:t>고마신사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사이타마현 </a:t>
            </a:r>
            <a:r>
              <a:rPr lang="ko-KR" altLang="en-US" sz="2400" dirty="0" err="1">
                <a:solidFill>
                  <a:schemeClr val="bg1"/>
                </a:solidFill>
              </a:rPr>
              <a:t>히다카시</a:t>
            </a:r>
            <a:endParaRPr lang="en-US" altLang="ko-KR" sz="2400" dirty="0">
              <a:solidFill>
                <a:schemeClr val="bg1"/>
              </a:solidFill>
            </a:endParaRP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en-US" altLang="ko-KR" sz="2400" dirty="0">
                <a:solidFill>
                  <a:schemeClr val="bg1"/>
                </a:solidFill>
              </a:rPr>
              <a:t>28</a:t>
            </a:r>
            <a:r>
              <a:rPr lang="ko-KR" altLang="en-US" sz="2400" dirty="0">
                <a:solidFill>
                  <a:schemeClr val="bg1"/>
                </a:solidFill>
              </a:rPr>
              <a:t>대 보장왕의 후손 </a:t>
            </a:r>
            <a:r>
              <a:rPr lang="ko-KR" altLang="en-US" sz="2400" dirty="0" err="1">
                <a:solidFill>
                  <a:schemeClr val="bg1"/>
                </a:solidFill>
              </a:rPr>
              <a:t>약광</a:t>
            </a:r>
            <a:endParaRPr lang="en-US" altLang="ko-KR" sz="2400" dirty="0">
              <a:solidFill>
                <a:schemeClr val="bg1"/>
              </a:solidFill>
            </a:endParaRP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고구려 유민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06DCFCD-6016-AB89-6109-61583CBEABA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826" y="1490932"/>
            <a:ext cx="8014327" cy="4443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60F0F2-73F7-2212-9A07-3B1B15236306}"/>
              </a:ext>
            </a:extLst>
          </p:cNvPr>
          <p:cNvSpPr txBox="1"/>
          <p:nvPr/>
        </p:nvSpPr>
        <p:spPr>
          <a:xfrm>
            <a:off x="8906950" y="6315646"/>
            <a:ext cx="382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9"/>
              </a:rPr>
              <a:t>https://youtu.be/N4zmfOM5JsY?si=33AVDClTMoeMxMPB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47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01">
            <a:extLst>
              <a:ext uri="{FF2B5EF4-FFF2-40B4-BE49-F238E27FC236}">
                <a16:creationId xmlns:a16="http://schemas.microsoft.com/office/drawing/2014/main" id="{9580F3F1-1717-CF39-8CB1-7F08A12617BD}"/>
              </a:ext>
            </a:extLst>
          </p:cNvPr>
          <p:cNvGrpSpPr/>
          <p:nvPr/>
        </p:nvGrpSpPr>
        <p:grpSpPr>
          <a:xfrm>
            <a:off x="0" y="-153000"/>
            <a:ext cx="12736000" cy="7164000"/>
            <a:chOff x="429208" y="298580"/>
            <a:chExt cx="12736000" cy="7164000"/>
          </a:xfrm>
        </p:grpSpPr>
        <p:pic>
          <p:nvPicPr>
            <p:cNvPr id="3" name="Object 2">
              <a:extLst>
                <a:ext uri="{FF2B5EF4-FFF2-40B4-BE49-F238E27FC236}">
                  <a16:creationId xmlns:a16="http://schemas.microsoft.com/office/drawing/2014/main" id="{233519E4-D1C6-6202-FB28-1806FE680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208" y="298580"/>
              <a:ext cx="12736000" cy="7164000"/>
            </a:xfrm>
            <a:prstGeom prst="rect">
              <a:avLst/>
            </a:prstGeom>
          </p:spPr>
        </p:pic>
      </p:grp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F356BE51-438F-07A7-757A-005B32457AC4}"/>
              </a:ext>
            </a:extLst>
          </p:cNvPr>
          <p:cNvSpPr/>
          <p:nvPr/>
        </p:nvSpPr>
        <p:spPr>
          <a:xfrm>
            <a:off x="-148590" y="1838036"/>
            <a:ext cx="12489180" cy="54803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1036">
            <a:extLst>
              <a:ext uri="{FF2B5EF4-FFF2-40B4-BE49-F238E27FC236}">
                <a16:creationId xmlns:a16="http://schemas.microsoft.com/office/drawing/2014/main" id="{67345ED9-164A-4528-CF48-C83B0361FACF}"/>
              </a:ext>
            </a:extLst>
          </p:cNvPr>
          <p:cNvGrpSpPr/>
          <p:nvPr/>
        </p:nvGrpSpPr>
        <p:grpSpPr>
          <a:xfrm>
            <a:off x="369509" y="714457"/>
            <a:ext cx="2472802" cy="816170"/>
            <a:chOff x="2189072" y="1846087"/>
            <a:chExt cx="2472802" cy="816170"/>
          </a:xfrm>
        </p:grpSpPr>
        <p:pic>
          <p:nvPicPr>
            <p:cNvPr id="8" name="Object 95">
              <a:extLst>
                <a:ext uri="{FF2B5EF4-FFF2-40B4-BE49-F238E27FC236}">
                  <a16:creationId xmlns:a16="http://schemas.microsoft.com/office/drawing/2014/main" id="{13FB90F6-5794-FBC4-4D84-38E0E5106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072" y="1846087"/>
              <a:ext cx="2472802" cy="81617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54F9DB8-98E4-6D9A-20EA-4051904CEA61}"/>
              </a:ext>
            </a:extLst>
          </p:cNvPr>
          <p:cNvSpPr txBox="1"/>
          <p:nvPr/>
        </p:nvSpPr>
        <p:spPr>
          <a:xfrm>
            <a:off x="621181" y="822741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차례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413BCF5-08A2-F749-F62A-7643509EDDD0}"/>
              </a:ext>
            </a:extLst>
          </p:cNvPr>
          <p:cNvSpPr/>
          <p:nvPr/>
        </p:nvSpPr>
        <p:spPr>
          <a:xfrm>
            <a:off x="2631260" y="2599367"/>
            <a:ext cx="8069331" cy="1101223"/>
          </a:xfrm>
          <a:prstGeom prst="roundRect">
            <a:avLst/>
          </a:prstGeom>
          <a:solidFill>
            <a:srgbClr val="E5E8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교류흔적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2BA3C54-09CC-E246-8DF3-6D98014BBC0F}"/>
              </a:ext>
            </a:extLst>
          </p:cNvPr>
          <p:cNvSpPr/>
          <p:nvPr/>
        </p:nvSpPr>
        <p:spPr>
          <a:xfrm>
            <a:off x="557582" y="2510627"/>
            <a:ext cx="1232397" cy="1278705"/>
          </a:xfrm>
          <a:prstGeom prst="ellipse">
            <a:avLst/>
          </a:prstGeom>
          <a:solidFill>
            <a:srgbClr val="E5E8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endParaRPr lang="ko-KR" altLang="en-US" sz="40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AD0B49A-FE60-2DE7-B00F-F2A7C9AED9CD}"/>
              </a:ext>
            </a:extLst>
          </p:cNvPr>
          <p:cNvSpPr/>
          <p:nvPr/>
        </p:nvSpPr>
        <p:spPr>
          <a:xfrm>
            <a:off x="2631261" y="4934036"/>
            <a:ext cx="8069331" cy="1101223"/>
          </a:xfrm>
          <a:prstGeom prst="roundRect">
            <a:avLst/>
          </a:prstGeom>
          <a:solidFill>
            <a:srgbClr val="CBD3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</a:t>
            </a:r>
            <a:r>
              <a:rPr lang="en-US" altLang="ko-KR" sz="4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4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신사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501C34A-9991-6F67-236A-500FE07F8616}"/>
              </a:ext>
            </a:extLst>
          </p:cNvPr>
          <p:cNvSpPr/>
          <p:nvPr/>
        </p:nvSpPr>
        <p:spPr>
          <a:xfrm>
            <a:off x="557582" y="4845294"/>
            <a:ext cx="1232397" cy="1278705"/>
          </a:xfrm>
          <a:prstGeom prst="ellipse">
            <a:avLst/>
          </a:prstGeom>
          <a:solidFill>
            <a:srgbClr val="CBD3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endParaRPr lang="ko-KR" altLang="en-US" sz="40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816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001">
            <a:extLst>
              <a:ext uri="{FF2B5EF4-FFF2-40B4-BE49-F238E27FC236}">
                <a16:creationId xmlns:a16="http://schemas.microsoft.com/office/drawing/2014/main" id="{338D8914-C0E9-FB2C-02C7-0EDCF96A6378}"/>
              </a:ext>
            </a:extLst>
          </p:cNvPr>
          <p:cNvGrpSpPr/>
          <p:nvPr/>
        </p:nvGrpSpPr>
        <p:grpSpPr>
          <a:xfrm>
            <a:off x="-129309" y="-153000"/>
            <a:ext cx="12736000" cy="7164000"/>
            <a:chOff x="429208" y="298580"/>
            <a:chExt cx="12736000" cy="7164000"/>
          </a:xfrm>
          <a:solidFill>
            <a:schemeClr val="accent1">
              <a:alpha val="64000"/>
            </a:schemeClr>
          </a:solidFill>
        </p:grpSpPr>
        <p:pic>
          <p:nvPicPr>
            <p:cNvPr id="9" name="Object 2">
              <a:extLst>
                <a:ext uri="{FF2B5EF4-FFF2-40B4-BE49-F238E27FC236}">
                  <a16:creationId xmlns:a16="http://schemas.microsoft.com/office/drawing/2014/main" id="{14BDC078-E66E-C0B5-DAA7-BA1BA723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208" y="298580"/>
              <a:ext cx="12736000" cy="7164000"/>
            </a:xfrm>
            <a:prstGeom prst="rect">
              <a:avLst/>
            </a:prstGeom>
            <a:grpFill/>
          </p:spPr>
        </p:pic>
      </p:grpSp>
      <p:grpSp>
        <p:nvGrpSpPr>
          <p:cNvPr id="8" name="그룹 1036">
            <a:extLst>
              <a:ext uri="{FF2B5EF4-FFF2-40B4-BE49-F238E27FC236}">
                <a16:creationId xmlns:a16="http://schemas.microsoft.com/office/drawing/2014/main" id="{4980EA00-DDE0-A6D6-918F-6CF06301298D}"/>
              </a:ext>
            </a:extLst>
          </p:cNvPr>
          <p:cNvGrpSpPr/>
          <p:nvPr/>
        </p:nvGrpSpPr>
        <p:grpSpPr>
          <a:xfrm>
            <a:off x="512607" y="301062"/>
            <a:ext cx="2472802" cy="816170"/>
            <a:chOff x="2189072" y="1846087"/>
            <a:chExt cx="2472802" cy="816170"/>
          </a:xfrm>
        </p:grpSpPr>
        <p:pic>
          <p:nvPicPr>
            <p:cNvPr id="7" name="Object 95">
              <a:extLst>
                <a:ext uri="{FF2B5EF4-FFF2-40B4-BE49-F238E27FC236}">
                  <a16:creationId xmlns:a16="http://schemas.microsoft.com/office/drawing/2014/main" id="{B26D380A-43E3-DE6B-BD4F-C50EE486E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072" y="1846087"/>
              <a:ext cx="2472802" cy="816170"/>
            </a:xfrm>
            <a:prstGeom prst="rect">
              <a:avLst/>
            </a:prstGeom>
            <a:noFill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53AF36-8FB7-BF50-A753-82ABFE1A91A8}"/>
              </a:ext>
            </a:extLst>
          </p:cNvPr>
          <p:cNvSpPr txBox="1"/>
          <p:nvPr/>
        </p:nvSpPr>
        <p:spPr>
          <a:xfrm>
            <a:off x="613231" y="355204"/>
            <a:ext cx="209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교류흔적</a:t>
            </a:r>
          </a:p>
        </p:txBody>
      </p:sp>
      <p:grpSp>
        <p:nvGrpSpPr>
          <p:cNvPr id="10" name="그룹 1032">
            <a:extLst>
              <a:ext uri="{FF2B5EF4-FFF2-40B4-BE49-F238E27FC236}">
                <a16:creationId xmlns:a16="http://schemas.microsoft.com/office/drawing/2014/main" id="{EBA72685-D58F-DFF1-766E-9279ACE3485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655748"/>
            <a:ext cx="12371294" cy="7666748"/>
            <a:chOff x="1691539" y="1065148"/>
            <a:chExt cx="15808676" cy="6939174"/>
          </a:xfrm>
        </p:grpSpPr>
        <p:pic>
          <p:nvPicPr>
            <p:cNvPr id="11" name="Object 84">
              <a:extLst>
                <a:ext uri="{FF2B5EF4-FFF2-40B4-BE49-F238E27FC236}">
                  <a16:creationId xmlns:a16="http://schemas.microsoft.com/office/drawing/2014/main" id="{C84EC944-5E77-592F-175F-AC60238DA8D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1539" y="1065148"/>
              <a:ext cx="15808676" cy="6939174"/>
            </a:xfrm>
            <a:prstGeom prst="rect">
              <a:avLst/>
            </a:prstGeom>
          </p:spPr>
        </p:pic>
      </p:grpSp>
      <p:sp>
        <p:nvSpPr>
          <p:cNvPr id="14" name="사각형: 잘린 위쪽 모서리 13">
            <a:extLst>
              <a:ext uri="{FF2B5EF4-FFF2-40B4-BE49-F238E27FC236}">
                <a16:creationId xmlns:a16="http://schemas.microsoft.com/office/drawing/2014/main" id="{69C83AC0-6D4D-A5F7-3F7F-7276E7FFE5EA}"/>
              </a:ext>
            </a:extLst>
          </p:cNvPr>
          <p:cNvSpPr/>
          <p:nvPr/>
        </p:nvSpPr>
        <p:spPr>
          <a:xfrm>
            <a:off x="2935071" y="2278328"/>
            <a:ext cx="6321857" cy="1770184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6000" b="1" dirty="0"/>
              <a:t>くだらない</a:t>
            </a:r>
            <a:endParaRPr lang="ko-KR" altLang="en-US" sz="6000" b="1" dirty="0"/>
          </a:p>
          <a:p>
            <a:pPr algn="ctr"/>
            <a:endParaRPr lang="ko-KR" altLang="en-US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1D2AD02-50D7-30BD-ED79-23557222606F}"/>
              </a:ext>
            </a:extLst>
          </p:cNvPr>
          <p:cNvGrpSpPr/>
          <p:nvPr/>
        </p:nvGrpSpPr>
        <p:grpSpPr>
          <a:xfrm>
            <a:off x="2935071" y="4366630"/>
            <a:ext cx="6321857" cy="1685956"/>
            <a:chOff x="2612544" y="4793884"/>
            <a:chExt cx="6321857" cy="1685956"/>
          </a:xfrm>
        </p:grpSpPr>
        <p:sp>
          <p:nvSpPr>
            <p:cNvPr id="16" name="사각형: 잘린 위쪽 모서리 15">
              <a:extLst>
                <a:ext uri="{FF2B5EF4-FFF2-40B4-BE49-F238E27FC236}">
                  <a16:creationId xmlns:a16="http://schemas.microsoft.com/office/drawing/2014/main" id="{A159EE2B-1682-0D3B-3E8A-4448C1CFCFF0}"/>
                </a:ext>
              </a:extLst>
            </p:cNvPr>
            <p:cNvSpPr/>
            <p:nvPr/>
          </p:nvSpPr>
          <p:spPr>
            <a:xfrm>
              <a:off x="2612544" y="4793884"/>
              <a:ext cx="6321857" cy="1685956"/>
            </a:xfrm>
            <a:prstGeom prst="snip2Same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80EFED-DD8F-F3F7-0EAE-8FAEBEDBE89B}"/>
                </a:ext>
              </a:extLst>
            </p:cNvPr>
            <p:cNvSpPr txBox="1"/>
            <p:nvPr/>
          </p:nvSpPr>
          <p:spPr>
            <a:xfrm>
              <a:off x="3517372" y="5089285"/>
              <a:ext cx="50292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/>
                <a:t>시시하다</a:t>
              </a:r>
              <a:r>
                <a:rPr lang="en-US" altLang="ko-KR" sz="2800" b="1" dirty="0"/>
                <a:t>, </a:t>
              </a:r>
              <a:r>
                <a:rPr lang="ko-KR" altLang="en-US" sz="2800" b="1" dirty="0"/>
                <a:t>별 볼일 없다</a:t>
              </a:r>
            </a:p>
            <a:p>
              <a:endParaRPr lang="ko-KR" alt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68B23F-9825-79C1-48D1-1B856B1A94F9}"/>
                </a:ext>
              </a:extLst>
            </p:cNvPr>
            <p:cNvSpPr txBox="1"/>
            <p:nvPr/>
          </p:nvSpPr>
          <p:spPr>
            <a:xfrm>
              <a:off x="3522643" y="5740768"/>
              <a:ext cx="4501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/>
                <a:t>백제의 것이 아니면 볼일 없다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7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001">
            <a:extLst>
              <a:ext uri="{FF2B5EF4-FFF2-40B4-BE49-F238E27FC236}">
                <a16:creationId xmlns:a16="http://schemas.microsoft.com/office/drawing/2014/main" id="{338D8914-C0E9-FB2C-02C7-0EDCF96A6378}"/>
              </a:ext>
            </a:extLst>
          </p:cNvPr>
          <p:cNvGrpSpPr/>
          <p:nvPr/>
        </p:nvGrpSpPr>
        <p:grpSpPr>
          <a:xfrm>
            <a:off x="-129309" y="-153000"/>
            <a:ext cx="12736000" cy="7164000"/>
            <a:chOff x="429208" y="298580"/>
            <a:chExt cx="12736000" cy="7164000"/>
          </a:xfrm>
          <a:solidFill>
            <a:schemeClr val="accent1">
              <a:alpha val="64000"/>
            </a:schemeClr>
          </a:solidFill>
        </p:grpSpPr>
        <p:pic>
          <p:nvPicPr>
            <p:cNvPr id="9" name="Object 2">
              <a:extLst>
                <a:ext uri="{FF2B5EF4-FFF2-40B4-BE49-F238E27FC236}">
                  <a16:creationId xmlns:a16="http://schemas.microsoft.com/office/drawing/2014/main" id="{14BDC078-E66E-C0B5-DAA7-BA1BA723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208" y="298580"/>
              <a:ext cx="12736000" cy="7164000"/>
            </a:xfrm>
            <a:prstGeom prst="rect">
              <a:avLst/>
            </a:prstGeom>
            <a:grpFill/>
          </p:spPr>
        </p:pic>
      </p:grpSp>
      <p:grpSp>
        <p:nvGrpSpPr>
          <p:cNvPr id="8" name="그룹 1036">
            <a:extLst>
              <a:ext uri="{FF2B5EF4-FFF2-40B4-BE49-F238E27FC236}">
                <a16:creationId xmlns:a16="http://schemas.microsoft.com/office/drawing/2014/main" id="{4980EA00-DDE0-A6D6-918F-6CF06301298D}"/>
              </a:ext>
            </a:extLst>
          </p:cNvPr>
          <p:cNvGrpSpPr/>
          <p:nvPr/>
        </p:nvGrpSpPr>
        <p:grpSpPr>
          <a:xfrm>
            <a:off x="512607" y="301062"/>
            <a:ext cx="2472802" cy="816170"/>
            <a:chOff x="2189072" y="1846087"/>
            <a:chExt cx="2472802" cy="816170"/>
          </a:xfrm>
        </p:grpSpPr>
        <p:pic>
          <p:nvPicPr>
            <p:cNvPr id="7" name="Object 95">
              <a:extLst>
                <a:ext uri="{FF2B5EF4-FFF2-40B4-BE49-F238E27FC236}">
                  <a16:creationId xmlns:a16="http://schemas.microsoft.com/office/drawing/2014/main" id="{B26D380A-43E3-DE6B-BD4F-C50EE486E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072" y="1846087"/>
              <a:ext cx="2472802" cy="816170"/>
            </a:xfrm>
            <a:prstGeom prst="rect">
              <a:avLst/>
            </a:prstGeom>
            <a:noFill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53AF36-8FB7-BF50-A753-82ABFE1A91A8}"/>
              </a:ext>
            </a:extLst>
          </p:cNvPr>
          <p:cNvSpPr txBox="1"/>
          <p:nvPr/>
        </p:nvSpPr>
        <p:spPr>
          <a:xfrm>
            <a:off x="613231" y="355204"/>
            <a:ext cx="209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교류흔적</a:t>
            </a:r>
          </a:p>
        </p:txBody>
      </p:sp>
      <p:grpSp>
        <p:nvGrpSpPr>
          <p:cNvPr id="10" name="그룹 1032">
            <a:extLst>
              <a:ext uri="{FF2B5EF4-FFF2-40B4-BE49-F238E27FC236}">
                <a16:creationId xmlns:a16="http://schemas.microsoft.com/office/drawing/2014/main" id="{EBA72685-D58F-DFF1-766E-9279ACE3485F}"/>
              </a:ext>
            </a:extLst>
          </p:cNvPr>
          <p:cNvGrpSpPr/>
          <p:nvPr/>
        </p:nvGrpSpPr>
        <p:grpSpPr>
          <a:xfrm>
            <a:off x="0" y="-655748"/>
            <a:ext cx="12371294" cy="7666748"/>
            <a:chOff x="1691539" y="1065148"/>
            <a:chExt cx="15808676" cy="6939174"/>
          </a:xfrm>
        </p:grpSpPr>
        <p:pic>
          <p:nvPicPr>
            <p:cNvPr id="11" name="Object 84">
              <a:extLst>
                <a:ext uri="{FF2B5EF4-FFF2-40B4-BE49-F238E27FC236}">
                  <a16:creationId xmlns:a16="http://schemas.microsoft.com/office/drawing/2014/main" id="{C84EC944-5E77-592F-175F-AC60238DA8D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1539" y="1065148"/>
              <a:ext cx="15808676" cy="6939174"/>
            </a:xfrm>
            <a:prstGeom prst="rect">
              <a:avLst/>
            </a:prstGeom>
          </p:spPr>
        </p:pic>
      </p:grpSp>
      <p:sp>
        <p:nvSpPr>
          <p:cNvPr id="3" name="육각형 2">
            <a:extLst>
              <a:ext uri="{FF2B5EF4-FFF2-40B4-BE49-F238E27FC236}">
                <a16:creationId xmlns:a16="http://schemas.microsoft.com/office/drawing/2014/main" id="{7B9206BB-8A1D-BE92-8F2B-B23320B136E0}"/>
              </a:ext>
            </a:extLst>
          </p:cNvPr>
          <p:cNvSpPr/>
          <p:nvPr/>
        </p:nvSpPr>
        <p:spPr>
          <a:xfrm>
            <a:off x="10838911" y="185486"/>
            <a:ext cx="1251798" cy="925000"/>
          </a:xfrm>
          <a:prstGeom prst="hexagon">
            <a:avLst/>
          </a:prstGeom>
          <a:pattFill prst="pct5">
            <a:fgClr>
              <a:schemeClr val="accent3"/>
            </a:fgClr>
            <a:bgClr>
              <a:schemeClr val="bg2">
                <a:lumMod val="75000"/>
              </a:schemeClr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700" contourW="31750" prstMaterial="matte">
              <a:bevelT w="0" h="63500"/>
            </a:sp3d>
          </a:bodyPr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백제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DF4F132-F8DD-18B2-CA71-29AF30537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719" y="772827"/>
            <a:ext cx="5924506" cy="4417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4F375F-ED3B-40CF-FE7E-BB849ED9D276}"/>
              </a:ext>
            </a:extLst>
          </p:cNvPr>
          <p:cNvSpPr txBox="1"/>
          <p:nvPr/>
        </p:nvSpPr>
        <p:spPr>
          <a:xfrm>
            <a:off x="2181902" y="5235386"/>
            <a:ext cx="367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일본</a:t>
            </a:r>
            <a:r>
              <a:rPr lang="ko-KR" altLang="en-US" dirty="0"/>
              <a:t> 목조 미륵보살 반가 사유상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9AADB-AB2A-7E61-8271-C2BEA1A078A6}"/>
              </a:ext>
            </a:extLst>
          </p:cNvPr>
          <p:cNvSpPr txBox="1"/>
          <p:nvPr/>
        </p:nvSpPr>
        <p:spPr>
          <a:xfrm>
            <a:off x="6562048" y="5235386"/>
            <a:ext cx="344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금동 미륵보살 반가 사유상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7973268-59DB-944F-5A39-B38C6EDDDAD8}"/>
              </a:ext>
            </a:extLst>
          </p:cNvPr>
          <p:cNvSpPr/>
          <p:nvPr/>
        </p:nvSpPr>
        <p:spPr>
          <a:xfrm>
            <a:off x="4552663" y="5732908"/>
            <a:ext cx="3085916" cy="733425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백제의 불교양식</a:t>
            </a:r>
          </a:p>
        </p:txBody>
      </p:sp>
    </p:spTree>
    <p:extLst>
      <p:ext uri="{BB962C8B-B14F-4D97-AF65-F5344CB8AC3E}">
        <p14:creationId xmlns:p14="http://schemas.microsoft.com/office/powerpoint/2010/main" val="104852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001">
            <a:extLst>
              <a:ext uri="{FF2B5EF4-FFF2-40B4-BE49-F238E27FC236}">
                <a16:creationId xmlns:a16="http://schemas.microsoft.com/office/drawing/2014/main" id="{338D8914-C0E9-FB2C-02C7-0EDCF96A6378}"/>
              </a:ext>
            </a:extLst>
          </p:cNvPr>
          <p:cNvGrpSpPr/>
          <p:nvPr/>
        </p:nvGrpSpPr>
        <p:grpSpPr>
          <a:xfrm>
            <a:off x="-129309" y="-153000"/>
            <a:ext cx="12736000" cy="7164000"/>
            <a:chOff x="429208" y="298580"/>
            <a:chExt cx="12736000" cy="7164000"/>
          </a:xfrm>
          <a:solidFill>
            <a:schemeClr val="accent1">
              <a:alpha val="64000"/>
            </a:schemeClr>
          </a:solidFill>
        </p:grpSpPr>
        <p:pic>
          <p:nvPicPr>
            <p:cNvPr id="9" name="Object 2">
              <a:extLst>
                <a:ext uri="{FF2B5EF4-FFF2-40B4-BE49-F238E27FC236}">
                  <a16:creationId xmlns:a16="http://schemas.microsoft.com/office/drawing/2014/main" id="{14BDC078-E66E-C0B5-DAA7-BA1BA723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208" y="298580"/>
              <a:ext cx="12736000" cy="7164000"/>
            </a:xfrm>
            <a:prstGeom prst="rect">
              <a:avLst/>
            </a:prstGeom>
            <a:grpFill/>
          </p:spPr>
        </p:pic>
      </p:grpSp>
      <p:grpSp>
        <p:nvGrpSpPr>
          <p:cNvPr id="8" name="그룹 1036">
            <a:extLst>
              <a:ext uri="{FF2B5EF4-FFF2-40B4-BE49-F238E27FC236}">
                <a16:creationId xmlns:a16="http://schemas.microsoft.com/office/drawing/2014/main" id="{4980EA00-DDE0-A6D6-918F-6CF06301298D}"/>
              </a:ext>
            </a:extLst>
          </p:cNvPr>
          <p:cNvGrpSpPr/>
          <p:nvPr/>
        </p:nvGrpSpPr>
        <p:grpSpPr>
          <a:xfrm>
            <a:off x="512607" y="301062"/>
            <a:ext cx="2472802" cy="816170"/>
            <a:chOff x="2189072" y="1846087"/>
            <a:chExt cx="2472802" cy="816170"/>
          </a:xfrm>
        </p:grpSpPr>
        <p:pic>
          <p:nvPicPr>
            <p:cNvPr id="7" name="Object 95">
              <a:extLst>
                <a:ext uri="{FF2B5EF4-FFF2-40B4-BE49-F238E27FC236}">
                  <a16:creationId xmlns:a16="http://schemas.microsoft.com/office/drawing/2014/main" id="{B26D380A-43E3-DE6B-BD4F-C50EE486E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072" y="1846087"/>
              <a:ext cx="2472802" cy="816170"/>
            </a:xfrm>
            <a:prstGeom prst="rect">
              <a:avLst/>
            </a:prstGeom>
            <a:noFill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53AF36-8FB7-BF50-A753-82ABFE1A91A8}"/>
              </a:ext>
            </a:extLst>
          </p:cNvPr>
          <p:cNvSpPr txBox="1"/>
          <p:nvPr/>
        </p:nvSpPr>
        <p:spPr>
          <a:xfrm>
            <a:off x="613231" y="355204"/>
            <a:ext cx="209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교류흔적</a:t>
            </a:r>
          </a:p>
        </p:txBody>
      </p:sp>
      <p:grpSp>
        <p:nvGrpSpPr>
          <p:cNvPr id="10" name="그룹 1032">
            <a:extLst>
              <a:ext uri="{FF2B5EF4-FFF2-40B4-BE49-F238E27FC236}">
                <a16:creationId xmlns:a16="http://schemas.microsoft.com/office/drawing/2014/main" id="{EBA72685-D58F-DFF1-766E-9279ACE3485F}"/>
              </a:ext>
            </a:extLst>
          </p:cNvPr>
          <p:cNvGrpSpPr/>
          <p:nvPr/>
        </p:nvGrpSpPr>
        <p:grpSpPr>
          <a:xfrm>
            <a:off x="0" y="-1063113"/>
            <a:ext cx="12371294" cy="7666748"/>
            <a:chOff x="1691539" y="1065148"/>
            <a:chExt cx="15808676" cy="6939174"/>
          </a:xfrm>
        </p:grpSpPr>
        <p:pic>
          <p:nvPicPr>
            <p:cNvPr id="11" name="Object 84">
              <a:extLst>
                <a:ext uri="{FF2B5EF4-FFF2-40B4-BE49-F238E27FC236}">
                  <a16:creationId xmlns:a16="http://schemas.microsoft.com/office/drawing/2014/main" id="{C84EC944-5E77-592F-175F-AC60238DA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1539" y="1065148"/>
              <a:ext cx="15808676" cy="6939174"/>
            </a:xfrm>
            <a:prstGeom prst="rect">
              <a:avLst/>
            </a:prstGeom>
          </p:spPr>
        </p:pic>
      </p:grpSp>
      <p:sp>
        <p:nvSpPr>
          <p:cNvPr id="3" name="육각형 2">
            <a:extLst>
              <a:ext uri="{FF2B5EF4-FFF2-40B4-BE49-F238E27FC236}">
                <a16:creationId xmlns:a16="http://schemas.microsoft.com/office/drawing/2014/main" id="{7B9206BB-8A1D-BE92-8F2B-B23320B136E0}"/>
              </a:ext>
            </a:extLst>
          </p:cNvPr>
          <p:cNvSpPr/>
          <p:nvPr/>
        </p:nvSpPr>
        <p:spPr>
          <a:xfrm>
            <a:off x="10838911" y="185486"/>
            <a:ext cx="1251798" cy="925000"/>
          </a:xfrm>
          <a:prstGeom prst="hexagon">
            <a:avLst/>
          </a:prstGeom>
          <a:pattFill prst="pct5">
            <a:fgClr>
              <a:schemeClr val="accent3"/>
            </a:fgClr>
            <a:bgClr>
              <a:schemeClr val="bg2">
                <a:lumMod val="75000"/>
              </a:schemeClr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700" contourW="31750" prstMaterial="matte">
              <a:bevelT w="0" h="63500"/>
            </a:sp3d>
          </a:bodyPr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백제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49B2767-8200-950B-E04E-C73073FA9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275" y="1619980"/>
            <a:ext cx="3861609" cy="4779391"/>
          </a:xfrm>
          <a:prstGeom prst="rect">
            <a:avLst/>
          </a:prstGeom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A40F3A9-0B59-1329-53F1-858D810CD714}"/>
              </a:ext>
            </a:extLst>
          </p:cNvPr>
          <p:cNvSpPr/>
          <p:nvPr/>
        </p:nvSpPr>
        <p:spPr>
          <a:xfrm>
            <a:off x="6257836" y="3106046"/>
            <a:ext cx="5629364" cy="23306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2D7C9CF-3BEB-47E3-5D5B-6861D24DD8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942" y="1500353"/>
            <a:ext cx="3990918" cy="50024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AC356E-8621-DF3F-3EEC-97492BA0BF46}"/>
              </a:ext>
            </a:extLst>
          </p:cNvPr>
          <p:cNvSpPr txBox="1"/>
          <p:nvPr/>
        </p:nvSpPr>
        <p:spPr>
          <a:xfrm>
            <a:off x="6378152" y="3578882"/>
            <a:ext cx="5388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일본 </a:t>
            </a:r>
            <a:r>
              <a:rPr lang="ko-KR" altLang="en-US" sz="2800" dirty="0" err="1"/>
              <a:t>가카라섬</a:t>
            </a:r>
            <a:endParaRPr lang="en-US" altLang="ko-KR" sz="2800" dirty="0"/>
          </a:p>
          <a:p>
            <a:r>
              <a:rPr lang="ko-KR" altLang="en-US" sz="2800" dirty="0" err="1"/>
              <a:t>시마왕</a:t>
            </a:r>
            <a:r>
              <a:rPr lang="ko-KR" altLang="en-US" sz="2800" dirty="0"/>
              <a:t> 탄생지 </a:t>
            </a:r>
            <a:r>
              <a:rPr lang="en-US" altLang="ko-KR" sz="2800" dirty="0"/>
              <a:t>= </a:t>
            </a:r>
            <a:r>
              <a:rPr lang="ko-KR" altLang="en-US" sz="2800" dirty="0"/>
              <a:t>무령왕 탄생지</a:t>
            </a:r>
            <a:endParaRPr lang="en-US" altLang="ko-KR" sz="2800" dirty="0"/>
          </a:p>
          <a:p>
            <a:r>
              <a:rPr lang="ko-KR" altLang="en-US" sz="2800" dirty="0" err="1"/>
              <a:t>무령왕탄생지</a:t>
            </a:r>
            <a:r>
              <a:rPr lang="ko-KR" altLang="en-US" sz="2800" dirty="0"/>
              <a:t> 기념비</a:t>
            </a:r>
          </a:p>
        </p:txBody>
      </p:sp>
    </p:spTree>
    <p:extLst>
      <p:ext uri="{BB962C8B-B14F-4D97-AF65-F5344CB8AC3E}">
        <p14:creationId xmlns:p14="http://schemas.microsoft.com/office/powerpoint/2010/main" val="234888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001">
            <a:extLst>
              <a:ext uri="{FF2B5EF4-FFF2-40B4-BE49-F238E27FC236}">
                <a16:creationId xmlns:a16="http://schemas.microsoft.com/office/drawing/2014/main" id="{338D8914-C0E9-FB2C-02C7-0EDCF96A6378}"/>
              </a:ext>
            </a:extLst>
          </p:cNvPr>
          <p:cNvGrpSpPr/>
          <p:nvPr/>
        </p:nvGrpSpPr>
        <p:grpSpPr>
          <a:xfrm>
            <a:off x="-129309" y="-153000"/>
            <a:ext cx="12736000" cy="7164000"/>
            <a:chOff x="429208" y="298580"/>
            <a:chExt cx="12736000" cy="7164000"/>
          </a:xfrm>
          <a:solidFill>
            <a:schemeClr val="accent1">
              <a:alpha val="64000"/>
            </a:schemeClr>
          </a:solidFill>
        </p:grpSpPr>
        <p:pic>
          <p:nvPicPr>
            <p:cNvPr id="9" name="Object 2">
              <a:extLst>
                <a:ext uri="{FF2B5EF4-FFF2-40B4-BE49-F238E27FC236}">
                  <a16:creationId xmlns:a16="http://schemas.microsoft.com/office/drawing/2014/main" id="{14BDC078-E66E-C0B5-DAA7-BA1BA723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208" y="298580"/>
              <a:ext cx="12736000" cy="7164000"/>
            </a:xfrm>
            <a:prstGeom prst="rect">
              <a:avLst/>
            </a:prstGeom>
            <a:grpFill/>
          </p:spPr>
        </p:pic>
      </p:grpSp>
      <p:grpSp>
        <p:nvGrpSpPr>
          <p:cNvPr id="8" name="그룹 1036">
            <a:extLst>
              <a:ext uri="{FF2B5EF4-FFF2-40B4-BE49-F238E27FC236}">
                <a16:creationId xmlns:a16="http://schemas.microsoft.com/office/drawing/2014/main" id="{4980EA00-DDE0-A6D6-918F-6CF06301298D}"/>
              </a:ext>
            </a:extLst>
          </p:cNvPr>
          <p:cNvGrpSpPr/>
          <p:nvPr/>
        </p:nvGrpSpPr>
        <p:grpSpPr>
          <a:xfrm>
            <a:off x="512607" y="301062"/>
            <a:ext cx="2472802" cy="816170"/>
            <a:chOff x="2189072" y="1846087"/>
            <a:chExt cx="2472802" cy="816170"/>
          </a:xfrm>
        </p:grpSpPr>
        <p:pic>
          <p:nvPicPr>
            <p:cNvPr id="7" name="Object 95">
              <a:extLst>
                <a:ext uri="{FF2B5EF4-FFF2-40B4-BE49-F238E27FC236}">
                  <a16:creationId xmlns:a16="http://schemas.microsoft.com/office/drawing/2014/main" id="{B26D380A-43E3-DE6B-BD4F-C50EE486E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072" y="1846087"/>
              <a:ext cx="2472802" cy="816170"/>
            </a:xfrm>
            <a:prstGeom prst="rect">
              <a:avLst/>
            </a:prstGeom>
            <a:noFill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53AF36-8FB7-BF50-A753-82ABFE1A91A8}"/>
              </a:ext>
            </a:extLst>
          </p:cNvPr>
          <p:cNvSpPr txBox="1"/>
          <p:nvPr/>
        </p:nvSpPr>
        <p:spPr>
          <a:xfrm>
            <a:off x="613231" y="355204"/>
            <a:ext cx="209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교류흔적</a:t>
            </a:r>
          </a:p>
        </p:txBody>
      </p:sp>
      <p:grpSp>
        <p:nvGrpSpPr>
          <p:cNvPr id="10" name="그룹 1032">
            <a:extLst>
              <a:ext uri="{FF2B5EF4-FFF2-40B4-BE49-F238E27FC236}">
                <a16:creationId xmlns:a16="http://schemas.microsoft.com/office/drawing/2014/main" id="{EBA72685-D58F-DFF1-766E-9279ACE3485F}"/>
              </a:ext>
            </a:extLst>
          </p:cNvPr>
          <p:cNvGrpSpPr/>
          <p:nvPr/>
        </p:nvGrpSpPr>
        <p:grpSpPr>
          <a:xfrm>
            <a:off x="0" y="-655748"/>
            <a:ext cx="12371294" cy="7666748"/>
            <a:chOff x="1691539" y="1065148"/>
            <a:chExt cx="15808676" cy="6939174"/>
          </a:xfrm>
        </p:grpSpPr>
        <p:pic>
          <p:nvPicPr>
            <p:cNvPr id="11" name="Object 84">
              <a:extLst>
                <a:ext uri="{FF2B5EF4-FFF2-40B4-BE49-F238E27FC236}">
                  <a16:creationId xmlns:a16="http://schemas.microsoft.com/office/drawing/2014/main" id="{C84EC944-5E77-592F-175F-AC60238DA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1539" y="1065148"/>
              <a:ext cx="15808676" cy="6939174"/>
            </a:xfrm>
            <a:prstGeom prst="rect">
              <a:avLst/>
            </a:prstGeom>
          </p:spPr>
        </p:pic>
      </p:grp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AAB7FBE9-678D-3233-C075-A59B001D8EA3}"/>
              </a:ext>
            </a:extLst>
          </p:cNvPr>
          <p:cNvSpPr/>
          <p:nvPr/>
        </p:nvSpPr>
        <p:spPr>
          <a:xfrm>
            <a:off x="2444003" y="5416946"/>
            <a:ext cx="2181224" cy="10858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무령왕릉</a:t>
            </a:r>
            <a:r>
              <a:rPr lang="ko-KR" alt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FFF395D-4A85-F3A7-8CCF-A0906E4E4777}"/>
              </a:ext>
            </a:extLst>
          </p:cNvPr>
          <p:cNvSpPr/>
          <p:nvPr/>
        </p:nvSpPr>
        <p:spPr>
          <a:xfrm>
            <a:off x="6848474" y="5391150"/>
            <a:ext cx="3438526" cy="10858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일본산 목재 관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E2686C9-4AE1-0423-24E2-496142588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5409" y="1254999"/>
            <a:ext cx="5720441" cy="3992867"/>
          </a:xfrm>
          <a:prstGeom prst="rect">
            <a:avLst/>
          </a:prstGeom>
        </p:spPr>
      </p:pic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D3876330-F755-BAFC-3B03-1A0AB7CA2B24}"/>
              </a:ext>
            </a:extLst>
          </p:cNvPr>
          <p:cNvSpPr/>
          <p:nvPr/>
        </p:nvSpPr>
        <p:spPr>
          <a:xfrm>
            <a:off x="5263402" y="5800725"/>
            <a:ext cx="832598" cy="2667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육각형 16">
            <a:extLst>
              <a:ext uri="{FF2B5EF4-FFF2-40B4-BE49-F238E27FC236}">
                <a16:creationId xmlns:a16="http://schemas.microsoft.com/office/drawing/2014/main" id="{E9D712A0-CD67-870D-21EE-28CF690B9FFE}"/>
              </a:ext>
            </a:extLst>
          </p:cNvPr>
          <p:cNvSpPr/>
          <p:nvPr/>
        </p:nvSpPr>
        <p:spPr>
          <a:xfrm>
            <a:off x="10838911" y="185486"/>
            <a:ext cx="1251798" cy="925000"/>
          </a:xfrm>
          <a:prstGeom prst="hexagon">
            <a:avLst/>
          </a:prstGeom>
          <a:pattFill prst="pct5">
            <a:fgClr>
              <a:schemeClr val="accent3"/>
            </a:fgClr>
            <a:bgClr>
              <a:schemeClr val="bg2">
                <a:lumMod val="75000"/>
              </a:schemeClr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700" contourW="31750" prstMaterial="matte">
              <a:bevelT w="0" h="63500"/>
            </a:sp3d>
          </a:bodyPr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백제</a:t>
            </a:r>
          </a:p>
        </p:txBody>
      </p:sp>
    </p:spTree>
    <p:extLst>
      <p:ext uri="{BB962C8B-B14F-4D97-AF65-F5344CB8AC3E}">
        <p14:creationId xmlns:p14="http://schemas.microsoft.com/office/powerpoint/2010/main" val="7501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001">
            <a:extLst>
              <a:ext uri="{FF2B5EF4-FFF2-40B4-BE49-F238E27FC236}">
                <a16:creationId xmlns:a16="http://schemas.microsoft.com/office/drawing/2014/main" id="{338D8914-C0E9-FB2C-02C7-0EDCF96A6378}"/>
              </a:ext>
            </a:extLst>
          </p:cNvPr>
          <p:cNvGrpSpPr/>
          <p:nvPr/>
        </p:nvGrpSpPr>
        <p:grpSpPr>
          <a:xfrm>
            <a:off x="-129309" y="-153000"/>
            <a:ext cx="12736000" cy="7164000"/>
            <a:chOff x="429208" y="298580"/>
            <a:chExt cx="12736000" cy="7164000"/>
          </a:xfrm>
          <a:solidFill>
            <a:schemeClr val="accent1">
              <a:alpha val="64000"/>
            </a:schemeClr>
          </a:solidFill>
        </p:grpSpPr>
        <p:pic>
          <p:nvPicPr>
            <p:cNvPr id="9" name="Object 2">
              <a:extLst>
                <a:ext uri="{FF2B5EF4-FFF2-40B4-BE49-F238E27FC236}">
                  <a16:creationId xmlns:a16="http://schemas.microsoft.com/office/drawing/2014/main" id="{14BDC078-E66E-C0B5-DAA7-BA1BA723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208" y="298580"/>
              <a:ext cx="12736000" cy="7164000"/>
            </a:xfrm>
            <a:prstGeom prst="rect">
              <a:avLst/>
            </a:prstGeom>
            <a:grpFill/>
          </p:spPr>
        </p:pic>
      </p:grpSp>
      <p:grpSp>
        <p:nvGrpSpPr>
          <p:cNvPr id="8" name="그룹 1036">
            <a:extLst>
              <a:ext uri="{FF2B5EF4-FFF2-40B4-BE49-F238E27FC236}">
                <a16:creationId xmlns:a16="http://schemas.microsoft.com/office/drawing/2014/main" id="{4980EA00-DDE0-A6D6-918F-6CF06301298D}"/>
              </a:ext>
            </a:extLst>
          </p:cNvPr>
          <p:cNvGrpSpPr/>
          <p:nvPr/>
        </p:nvGrpSpPr>
        <p:grpSpPr>
          <a:xfrm>
            <a:off x="512607" y="301062"/>
            <a:ext cx="2472802" cy="816170"/>
            <a:chOff x="2189072" y="1846087"/>
            <a:chExt cx="2472802" cy="816170"/>
          </a:xfrm>
        </p:grpSpPr>
        <p:pic>
          <p:nvPicPr>
            <p:cNvPr id="7" name="Object 95">
              <a:extLst>
                <a:ext uri="{FF2B5EF4-FFF2-40B4-BE49-F238E27FC236}">
                  <a16:creationId xmlns:a16="http://schemas.microsoft.com/office/drawing/2014/main" id="{B26D380A-43E3-DE6B-BD4F-C50EE486E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072" y="1846087"/>
              <a:ext cx="2472802" cy="816170"/>
            </a:xfrm>
            <a:prstGeom prst="rect">
              <a:avLst/>
            </a:prstGeom>
            <a:noFill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53AF36-8FB7-BF50-A753-82ABFE1A91A8}"/>
              </a:ext>
            </a:extLst>
          </p:cNvPr>
          <p:cNvSpPr txBox="1"/>
          <p:nvPr/>
        </p:nvSpPr>
        <p:spPr>
          <a:xfrm>
            <a:off x="613231" y="355204"/>
            <a:ext cx="209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교류흔적</a:t>
            </a:r>
          </a:p>
        </p:txBody>
      </p:sp>
      <p:grpSp>
        <p:nvGrpSpPr>
          <p:cNvPr id="10" name="그룹 1032">
            <a:extLst>
              <a:ext uri="{FF2B5EF4-FFF2-40B4-BE49-F238E27FC236}">
                <a16:creationId xmlns:a16="http://schemas.microsoft.com/office/drawing/2014/main" id="{EBA72685-D58F-DFF1-766E-9279ACE3485F}"/>
              </a:ext>
            </a:extLst>
          </p:cNvPr>
          <p:cNvGrpSpPr/>
          <p:nvPr/>
        </p:nvGrpSpPr>
        <p:grpSpPr>
          <a:xfrm>
            <a:off x="0" y="-655748"/>
            <a:ext cx="12371294" cy="7666748"/>
            <a:chOff x="1691539" y="1065148"/>
            <a:chExt cx="15808676" cy="6939174"/>
          </a:xfrm>
        </p:grpSpPr>
        <p:pic>
          <p:nvPicPr>
            <p:cNvPr id="11" name="Object 84">
              <a:extLst>
                <a:ext uri="{FF2B5EF4-FFF2-40B4-BE49-F238E27FC236}">
                  <a16:creationId xmlns:a16="http://schemas.microsoft.com/office/drawing/2014/main" id="{C84EC944-5E77-592F-175F-AC60238DA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1539" y="1065148"/>
              <a:ext cx="15808676" cy="6939174"/>
            </a:xfrm>
            <a:prstGeom prst="rect">
              <a:avLst/>
            </a:prstGeom>
          </p:spPr>
        </p:pic>
      </p:grpSp>
      <p:pic>
        <p:nvPicPr>
          <p:cNvPr id="3" name="그림 2" descr="텍스트, 스크린샷, 웹 페이지, 웹사이트이(가) 표시된 사진&#10;&#10;자동 생성된 설명">
            <a:extLst>
              <a:ext uri="{FF2B5EF4-FFF2-40B4-BE49-F238E27FC236}">
                <a16:creationId xmlns:a16="http://schemas.microsoft.com/office/drawing/2014/main" id="{D8777A42-A96D-A5A9-1175-DA72097DBB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9683" y="1571294"/>
            <a:ext cx="8592633" cy="3353131"/>
          </a:xfrm>
          <a:prstGeom prst="rect">
            <a:avLst/>
          </a:prstGeom>
        </p:spPr>
      </p:pic>
      <p:sp>
        <p:nvSpPr>
          <p:cNvPr id="15" name="화살표: 왼쪽/오른쪽 14">
            <a:extLst>
              <a:ext uri="{FF2B5EF4-FFF2-40B4-BE49-F238E27FC236}">
                <a16:creationId xmlns:a16="http://schemas.microsoft.com/office/drawing/2014/main" id="{2865EEB1-FE59-E0B9-9D09-609921846232}"/>
              </a:ext>
            </a:extLst>
          </p:cNvPr>
          <p:cNvSpPr/>
          <p:nvPr/>
        </p:nvSpPr>
        <p:spPr>
          <a:xfrm>
            <a:off x="6185647" y="1752600"/>
            <a:ext cx="2133600" cy="1000125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가야</a:t>
            </a:r>
          </a:p>
        </p:txBody>
      </p:sp>
      <p:sp>
        <p:nvSpPr>
          <p:cNvPr id="16" name="화살표: 왼쪽/오른쪽 15">
            <a:extLst>
              <a:ext uri="{FF2B5EF4-FFF2-40B4-BE49-F238E27FC236}">
                <a16:creationId xmlns:a16="http://schemas.microsoft.com/office/drawing/2014/main" id="{4C52F25E-F87B-A6E1-E1DE-26DDB2ACFB04}"/>
              </a:ext>
            </a:extLst>
          </p:cNvPr>
          <p:cNvSpPr/>
          <p:nvPr/>
        </p:nvSpPr>
        <p:spPr>
          <a:xfrm>
            <a:off x="6185647" y="3338512"/>
            <a:ext cx="2133600" cy="1000125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일본</a:t>
            </a:r>
          </a:p>
        </p:txBody>
      </p:sp>
      <p:sp>
        <p:nvSpPr>
          <p:cNvPr id="17" name="말풍선: 사각형 16">
            <a:extLst>
              <a:ext uri="{FF2B5EF4-FFF2-40B4-BE49-F238E27FC236}">
                <a16:creationId xmlns:a16="http://schemas.microsoft.com/office/drawing/2014/main" id="{CF0FA242-AFB6-2F68-E151-FBFC22C7A512}"/>
              </a:ext>
            </a:extLst>
          </p:cNvPr>
          <p:cNvSpPr/>
          <p:nvPr/>
        </p:nvSpPr>
        <p:spPr>
          <a:xfrm rot="10800000">
            <a:off x="1933575" y="5153025"/>
            <a:ext cx="8592633" cy="1349771"/>
          </a:xfrm>
          <a:prstGeom prst="wedgeRectCallout">
            <a:avLst>
              <a:gd name="adj1" fmla="val -35133"/>
              <a:gd name="adj2" fmla="val 68851"/>
            </a:avLst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C500F2-B566-EC90-CAE5-13747DE9C4DE}"/>
              </a:ext>
            </a:extLst>
          </p:cNvPr>
          <p:cNvSpPr txBox="1"/>
          <p:nvPr/>
        </p:nvSpPr>
        <p:spPr>
          <a:xfrm>
            <a:off x="2266950" y="5325546"/>
            <a:ext cx="6467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가야의 철 </a:t>
            </a:r>
            <a:endParaRPr lang="ko-KR" alt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2826A-DEB0-D166-DD9E-8FE9A41F07E0}"/>
              </a:ext>
            </a:extLst>
          </p:cNvPr>
          <p:cNvSpPr txBox="1"/>
          <p:nvPr/>
        </p:nvSpPr>
        <p:spPr>
          <a:xfrm>
            <a:off x="2257424" y="5905500"/>
            <a:ext cx="534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낙동강을 통한 중국</a:t>
            </a:r>
            <a:r>
              <a:rPr lang="en-US" altLang="ko-K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ko-KR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왜 중계무역</a:t>
            </a:r>
          </a:p>
        </p:txBody>
      </p:sp>
      <p:sp>
        <p:nvSpPr>
          <p:cNvPr id="21" name="육각형 20">
            <a:extLst>
              <a:ext uri="{FF2B5EF4-FFF2-40B4-BE49-F238E27FC236}">
                <a16:creationId xmlns:a16="http://schemas.microsoft.com/office/drawing/2014/main" id="{A19F3AC6-81D4-0958-884E-AC301D20235D}"/>
              </a:ext>
            </a:extLst>
          </p:cNvPr>
          <p:cNvSpPr/>
          <p:nvPr/>
        </p:nvSpPr>
        <p:spPr>
          <a:xfrm>
            <a:off x="10846693" y="185091"/>
            <a:ext cx="1251798" cy="925000"/>
          </a:xfrm>
          <a:prstGeom prst="hexagon">
            <a:avLst/>
          </a:prstGeom>
          <a:pattFill prst="pct5">
            <a:fgClr>
              <a:schemeClr val="accent3"/>
            </a:fgClr>
            <a:bgClr>
              <a:schemeClr val="bg2">
                <a:lumMod val="75000"/>
              </a:schemeClr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700" contourW="31750" prstMaterial="matte">
              <a:bevelT w="0" h="63500"/>
            </a:sp3d>
          </a:bodyPr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가야</a:t>
            </a:r>
          </a:p>
        </p:txBody>
      </p:sp>
    </p:spTree>
    <p:extLst>
      <p:ext uri="{BB962C8B-B14F-4D97-AF65-F5344CB8AC3E}">
        <p14:creationId xmlns:p14="http://schemas.microsoft.com/office/powerpoint/2010/main" val="30653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001">
            <a:extLst>
              <a:ext uri="{FF2B5EF4-FFF2-40B4-BE49-F238E27FC236}">
                <a16:creationId xmlns:a16="http://schemas.microsoft.com/office/drawing/2014/main" id="{338D8914-C0E9-FB2C-02C7-0EDCF96A6378}"/>
              </a:ext>
            </a:extLst>
          </p:cNvPr>
          <p:cNvGrpSpPr/>
          <p:nvPr/>
        </p:nvGrpSpPr>
        <p:grpSpPr>
          <a:xfrm>
            <a:off x="-129309" y="-153000"/>
            <a:ext cx="12736000" cy="7164000"/>
            <a:chOff x="429208" y="298580"/>
            <a:chExt cx="12736000" cy="7164000"/>
          </a:xfrm>
          <a:solidFill>
            <a:schemeClr val="accent1">
              <a:alpha val="64000"/>
            </a:schemeClr>
          </a:solidFill>
        </p:grpSpPr>
        <p:pic>
          <p:nvPicPr>
            <p:cNvPr id="9" name="Object 2">
              <a:extLst>
                <a:ext uri="{FF2B5EF4-FFF2-40B4-BE49-F238E27FC236}">
                  <a16:creationId xmlns:a16="http://schemas.microsoft.com/office/drawing/2014/main" id="{14BDC078-E66E-C0B5-DAA7-BA1BA723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208" y="298580"/>
              <a:ext cx="12736000" cy="7164000"/>
            </a:xfrm>
            <a:prstGeom prst="rect">
              <a:avLst/>
            </a:prstGeom>
            <a:grpFill/>
          </p:spPr>
        </p:pic>
      </p:grpSp>
      <p:grpSp>
        <p:nvGrpSpPr>
          <p:cNvPr id="8" name="그룹 1036">
            <a:extLst>
              <a:ext uri="{FF2B5EF4-FFF2-40B4-BE49-F238E27FC236}">
                <a16:creationId xmlns:a16="http://schemas.microsoft.com/office/drawing/2014/main" id="{4980EA00-DDE0-A6D6-918F-6CF06301298D}"/>
              </a:ext>
            </a:extLst>
          </p:cNvPr>
          <p:cNvGrpSpPr/>
          <p:nvPr/>
        </p:nvGrpSpPr>
        <p:grpSpPr>
          <a:xfrm>
            <a:off x="512607" y="301062"/>
            <a:ext cx="2472802" cy="816170"/>
            <a:chOff x="2189072" y="1846087"/>
            <a:chExt cx="2472802" cy="816170"/>
          </a:xfrm>
        </p:grpSpPr>
        <p:pic>
          <p:nvPicPr>
            <p:cNvPr id="7" name="Object 95">
              <a:extLst>
                <a:ext uri="{FF2B5EF4-FFF2-40B4-BE49-F238E27FC236}">
                  <a16:creationId xmlns:a16="http://schemas.microsoft.com/office/drawing/2014/main" id="{B26D380A-43E3-DE6B-BD4F-C50EE486E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072" y="1846087"/>
              <a:ext cx="2472802" cy="816170"/>
            </a:xfrm>
            <a:prstGeom prst="rect">
              <a:avLst/>
            </a:prstGeom>
            <a:noFill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53AF36-8FB7-BF50-A753-82ABFE1A91A8}"/>
              </a:ext>
            </a:extLst>
          </p:cNvPr>
          <p:cNvSpPr txBox="1"/>
          <p:nvPr/>
        </p:nvSpPr>
        <p:spPr>
          <a:xfrm>
            <a:off x="613231" y="355204"/>
            <a:ext cx="209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교류흔적</a:t>
            </a:r>
          </a:p>
        </p:txBody>
      </p:sp>
      <p:grpSp>
        <p:nvGrpSpPr>
          <p:cNvPr id="10" name="그룹 1032">
            <a:extLst>
              <a:ext uri="{FF2B5EF4-FFF2-40B4-BE49-F238E27FC236}">
                <a16:creationId xmlns:a16="http://schemas.microsoft.com/office/drawing/2014/main" id="{EBA72685-D58F-DFF1-766E-9279ACE3485F}"/>
              </a:ext>
            </a:extLst>
          </p:cNvPr>
          <p:cNvGrpSpPr/>
          <p:nvPr/>
        </p:nvGrpSpPr>
        <p:grpSpPr>
          <a:xfrm>
            <a:off x="0" y="-655748"/>
            <a:ext cx="12371294" cy="7666748"/>
            <a:chOff x="1691539" y="1065148"/>
            <a:chExt cx="15808676" cy="6939174"/>
          </a:xfrm>
        </p:grpSpPr>
        <p:pic>
          <p:nvPicPr>
            <p:cNvPr id="11" name="Object 84">
              <a:extLst>
                <a:ext uri="{FF2B5EF4-FFF2-40B4-BE49-F238E27FC236}">
                  <a16:creationId xmlns:a16="http://schemas.microsoft.com/office/drawing/2014/main" id="{C84EC944-5E77-592F-175F-AC60238DA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1539" y="1065148"/>
              <a:ext cx="15808676" cy="6939174"/>
            </a:xfrm>
            <a:prstGeom prst="rect">
              <a:avLst/>
            </a:prstGeom>
          </p:spPr>
        </p:pic>
      </p:grpSp>
      <p:sp>
        <p:nvSpPr>
          <p:cNvPr id="3" name="육각형 2">
            <a:extLst>
              <a:ext uri="{FF2B5EF4-FFF2-40B4-BE49-F238E27FC236}">
                <a16:creationId xmlns:a16="http://schemas.microsoft.com/office/drawing/2014/main" id="{7B9206BB-8A1D-BE92-8F2B-B23320B136E0}"/>
              </a:ext>
            </a:extLst>
          </p:cNvPr>
          <p:cNvSpPr/>
          <p:nvPr/>
        </p:nvSpPr>
        <p:spPr>
          <a:xfrm>
            <a:off x="10838911" y="185486"/>
            <a:ext cx="1251798" cy="925000"/>
          </a:xfrm>
          <a:prstGeom prst="hexagon">
            <a:avLst/>
          </a:prstGeom>
          <a:pattFill prst="pct5">
            <a:fgClr>
              <a:schemeClr val="accent3"/>
            </a:fgClr>
            <a:bgClr>
              <a:schemeClr val="bg2">
                <a:lumMod val="75000"/>
              </a:schemeClr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700" contourW="31750" prstMaterial="matte">
              <a:bevelT w="0" h="63500"/>
            </a:sp3d>
          </a:bodyPr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고구려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B84C7C1-73B3-2DDB-EEE1-9B86C4BBFF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7314" y="1426248"/>
            <a:ext cx="2810285" cy="344158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2EE4E3B-19D3-7C53-17DC-7ACC2645D1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886" y="1319180"/>
            <a:ext cx="2810285" cy="3543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273752-991E-5364-F22B-A70640535C12}"/>
              </a:ext>
            </a:extLst>
          </p:cNvPr>
          <p:cNvSpPr txBox="1"/>
          <p:nvPr/>
        </p:nvSpPr>
        <p:spPr>
          <a:xfrm>
            <a:off x="2561408" y="4970087"/>
            <a:ext cx="362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고구려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수산리</a:t>
            </a:r>
            <a:r>
              <a:rPr lang="ko-KR" altLang="en-US" sz="2400" dirty="0"/>
              <a:t> 고분 벽화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ED5955-6A26-0326-0091-4891BE20CDBB}"/>
              </a:ext>
            </a:extLst>
          </p:cNvPr>
          <p:cNvSpPr txBox="1"/>
          <p:nvPr/>
        </p:nvSpPr>
        <p:spPr>
          <a:xfrm>
            <a:off x="6824914" y="4970087"/>
            <a:ext cx="362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일본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다카마쓰</a:t>
            </a:r>
            <a:r>
              <a:rPr lang="ko-KR" altLang="en-US" sz="2400" dirty="0"/>
              <a:t> 고분 벽화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402D295B-AFA9-75D3-AA14-62FA4B324A06}"/>
              </a:ext>
            </a:extLst>
          </p:cNvPr>
          <p:cNvSpPr/>
          <p:nvPr/>
        </p:nvSpPr>
        <p:spPr>
          <a:xfrm>
            <a:off x="2985409" y="5657850"/>
            <a:ext cx="6589091" cy="7838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고구려 </a:t>
            </a:r>
            <a:r>
              <a:rPr lang="ko-KR" altLang="en-US" sz="2400"/>
              <a:t>멸망 이후 고분 </a:t>
            </a:r>
            <a:r>
              <a:rPr lang="en-US" altLang="ko-KR" sz="2400" dirty="0"/>
              <a:t>- </a:t>
            </a:r>
            <a:r>
              <a:rPr lang="ko-KR" altLang="en-US" sz="2400" dirty="0"/>
              <a:t>벽화의 여성의 모습</a:t>
            </a:r>
          </a:p>
        </p:txBody>
      </p:sp>
    </p:spTree>
    <p:extLst>
      <p:ext uri="{BB962C8B-B14F-4D97-AF65-F5344CB8AC3E}">
        <p14:creationId xmlns:p14="http://schemas.microsoft.com/office/powerpoint/2010/main" val="35681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001">
            <a:extLst>
              <a:ext uri="{FF2B5EF4-FFF2-40B4-BE49-F238E27FC236}">
                <a16:creationId xmlns:a16="http://schemas.microsoft.com/office/drawing/2014/main" id="{338D8914-C0E9-FB2C-02C7-0EDCF96A6378}"/>
              </a:ext>
            </a:extLst>
          </p:cNvPr>
          <p:cNvGrpSpPr/>
          <p:nvPr/>
        </p:nvGrpSpPr>
        <p:grpSpPr>
          <a:xfrm>
            <a:off x="-129309" y="-153000"/>
            <a:ext cx="12736000" cy="7164000"/>
            <a:chOff x="429208" y="298580"/>
            <a:chExt cx="12736000" cy="7164000"/>
          </a:xfrm>
          <a:solidFill>
            <a:schemeClr val="accent1">
              <a:alpha val="64000"/>
            </a:schemeClr>
          </a:solidFill>
        </p:grpSpPr>
        <p:pic>
          <p:nvPicPr>
            <p:cNvPr id="9" name="Object 2">
              <a:extLst>
                <a:ext uri="{FF2B5EF4-FFF2-40B4-BE49-F238E27FC236}">
                  <a16:creationId xmlns:a16="http://schemas.microsoft.com/office/drawing/2014/main" id="{14BDC078-E66E-C0B5-DAA7-BA1BA723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208" y="298580"/>
              <a:ext cx="12736000" cy="7164000"/>
            </a:xfrm>
            <a:prstGeom prst="rect">
              <a:avLst/>
            </a:prstGeom>
            <a:grpFill/>
          </p:spPr>
        </p:pic>
      </p:grpSp>
      <p:grpSp>
        <p:nvGrpSpPr>
          <p:cNvPr id="8" name="그룹 1036">
            <a:extLst>
              <a:ext uri="{FF2B5EF4-FFF2-40B4-BE49-F238E27FC236}">
                <a16:creationId xmlns:a16="http://schemas.microsoft.com/office/drawing/2014/main" id="{4980EA00-DDE0-A6D6-918F-6CF06301298D}"/>
              </a:ext>
            </a:extLst>
          </p:cNvPr>
          <p:cNvGrpSpPr/>
          <p:nvPr/>
        </p:nvGrpSpPr>
        <p:grpSpPr>
          <a:xfrm>
            <a:off x="512607" y="301062"/>
            <a:ext cx="2472802" cy="816170"/>
            <a:chOff x="2189072" y="1846087"/>
            <a:chExt cx="2472802" cy="816170"/>
          </a:xfrm>
        </p:grpSpPr>
        <p:pic>
          <p:nvPicPr>
            <p:cNvPr id="7" name="Object 95">
              <a:extLst>
                <a:ext uri="{FF2B5EF4-FFF2-40B4-BE49-F238E27FC236}">
                  <a16:creationId xmlns:a16="http://schemas.microsoft.com/office/drawing/2014/main" id="{B26D380A-43E3-DE6B-BD4F-C50EE486E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072" y="1846087"/>
              <a:ext cx="2472802" cy="816170"/>
            </a:xfrm>
            <a:prstGeom prst="rect">
              <a:avLst/>
            </a:prstGeom>
            <a:noFill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53AF36-8FB7-BF50-A753-82ABFE1A91A8}"/>
              </a:ext>
            </a:extLst>
          </p:cNvPr>
          <p:cNvSpPr txBox="1"/>
          <p:nvPr/>
        </p:nvSpPr>
        <p:spPr>
          <a:xfrm>
            <a:off x="613231" y="355204"/>
            <a:ext cx="209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교류흔적</a:t>
            </a:r>
          </a:p>
        </p:txBody>
      </p:sp>
      <p:grpSp>
        <p:nvGrpSpPr>
          <p:cNvPr id="10" name="그룹 1032">
            <a:extLst>
              <a:ext uri="{FF2B5EF4-FFF2-40B4-BE49-F238E27FC236}">
                <a16:creationId xmlns:a16="http://schemas.microsoft.com/office/drawing/2014/main" id="{EBA72685-D58F-DFF1-766E-9279ACE3485F}"/>
              </a:ext>
            </a:extLst>
          </p:cNvPr>
          <p:cNvGrpSpPr/>
          <p:nvPr/>
        </p:nvGrpSpPr>
        <p:grpSpPr>
          <a:xfrm>
            <a:off x="0" y="-655748"/>
            <a:ext cx="12371294" cy="7666748"/>
            <a:chOff x="1691539" y="1065148"/>
            <a:chExt cx="15808676" cy="6939174"/>
          </a:xfrm>
        </p:grpSpPr>
        <p:pic>
          <p:nvPicPr>
            <p:cNvPr id="11" name="Object 84">
              <a:extLst>
                <a:ext uri="{FF2B5EF4-FFF2-40B4-BE49-F238E27FC236}">
                  <a16:creationId xmlns:a16="http://schemas.microsoft.com/office/drawing/2014/main" id="{C84EC944-5E77-592F-175F-AC60238DA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1539" y="1065148"/>
              <a:ext cx="15808676" cy="6939174"/>
            </a:xfrm>
            <a:prstGeom prst="rect">
              <a:avLst/>
            </a:prstGeom>
          </p:spPr>
        </p:pic>
      </p:grpSp>
      <p:sp>
        <p:nvSpPr>
          <p:cNvPr id="3" name="육각형 2">
            <a:extLst>
              <a:ext uri="{FF2B5EF4-FFF2-40B4-BE49-F238E27FC236}">
                <a16:creationId xmlns:a16="http://schemas.microsoft.com/office/drawing/2014/main" id="{7B9206BB-8A1D-BE92-8F2B-B23320B136E0}"/>
              </a:ext>
            </a:extLst>
          </p:cNvPr>
          <p:cNvSpPr/>
          <p:nvPr/>
        </p:nvSpPr>
        <p:spPr>
          <a:xfrm>
            <a:off x="10838911" y="185486"/>
            <a:ext cx="1251798" cy="925000"/>
          </a:xfrm>
          <a:prstGeom prst="hexagon">
            <a:avLst/>
          </a:prstGeom>
          <a:pattFill prst="pct5">
            <a:fgClr>
              <a:schemeClr val="accent3"/>
            </a:fgClr>
            <a:bgClr>
              <a:schemeClr val="bg2">
                <a:lumMod val="75000"/>
              </a:schemeClr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12700" contourW="31750" prstMaterial="matte">
              <a:bevelT w="0" h="63500"/>
            </a:sp3d>
          </a:bodyPr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고구려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B384F83-B679-A47E-C728-17DE94BACE8E}"/>
              </a:ext>
            </a:extLst>
          </p:cNvPr>
          <p:cNvSpPr/>
          <p:nvPr/>
        </p:nvSpPr>
        <p:spPr>
          <a:xfrm>
            <a:off x="6729413" y="2657476"/>
            <a:ext cx="5124389" cy="3047999"/>
          </a:xfrm>
          <a:prstGeom prst="roundRect">
            <a:avLst/>
          </a:prstGeom>
          <a:solidFill>
            <a:srgbClr val="FF93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err="1">
                <a:solidFill>
                  <a:schemeClr val="tx1"/>
                </a:solidFill>
              </a:rPr>
              <a:t>단궁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금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은 </a:t>
            </a:r>
            <a:r>
              <a:rPr lang="ko-KR" altLang="en-US" sz="2400" dirty="0" err="1">
                <a:solidFill>
                  <a:schemeClr val="tx1"/>
                </a:solidFill>
              </a:rPr>
              <a:t>채소등</a:t>
            </a:r>
            <a:r>
              <a:rPr lang="ko-KR" altLang="en-US" sz="2400" dirty="0">
                <a:solidFill>
                  <a:schemeClr val="tx1"/>
                </a:solidFill>
              </a:rPr>
              <a:t> 수출</a:t>
            </a:r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승려 파견</a:t>
            </a:r>
            <a:r>
              <a:rPr lang="en-US" altLang="ko-KR" sz="2400" dirty="0">
                <a:solidFill>
                  <a:schemeClr val="tx1"/>
                </a:solidFill>
              </a:rPr>
              <a:t>:</a:t>
            </a:r>
            <a:r>
              <a:rPr lang="ko-KR" altLang="en-US" sz="2400" dirty="0">
                <a:solidFill>
                  <a:schemeClr val="tx1"/>
                </a:solidFill>
              </a:rPr>
              <a:t>혜자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혜관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도현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담징</a:t>
            </a:r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r>
              <a:rPr lang="ko-KR" altLang="en-US" sz="2400" dirty="0" err="1">
                <a:solidFill>
                  <a:schemeClr val="tx1"/>
                </a:solidFill>
              </a:rPr>
              <a:t>고마군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</a:rPr>
              <a:t>-</a:t>
            </a:r>
            <a:r>
              <a:rPr lang="ko-KR" altLang="en-US" sz="2400" dirty="0">
                <a:solidFill>
                  <a:schemeClr val="tx1"/>
                </a:solidFill>
              </a:rPr>
              <a:t> 사이타마현 </a:t>
            </a:r>
            <a:r>
              <a:rPr lang="ko-KR" altLang="en-US" sz="2400" dirty="0" err="1">
                <a:solidFill>
                  <a:schemeClr val="tx1"/>
                </a:solidFill>
              </a:rPr>
              <a:t>히다카시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04C3B39-34EF-85CC-2D14-3F7F9D767F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31" y="2242459"/>
            <a:ext cx="5598691" cy="3729716"/>
          </a:xfrm>
          <a:prstGeom prst="rect">
            <a:avLst/>
          </a:prstGeom>
        </p:spPr>
      </p:pic>
      <p:sp>
        <p:nvSpPr>
          <p:cNvPr id="12" name="화살표: 왼쪽 11">
            <a:extLst>
              <a:ext uri="{FF2B5EF4-FFF2-40B4-BE49-F238E27FC236}">
                <a16:creationId xmlns:a16="http://schemas.microsoft.com/office/drawing/2014/main" id="{52B1EBCF-1F95-5CBB-041C-079EAC93BFEF}"/>
              </a:ext>
            </a:extLst>
          </p:cNvPr>
          <p:cNvSpPr/>
          <p:nvPr/>
        </p:nvSpPr>
        <p:spPr>
          <a:xfrm>
            <a:off x="6179122" y="4752975"/>
            <a:ext cx="631430" cy="400050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5196159EB87CA84D95C337456B72643B" ma:contentTypeVersion="5" ma:contentTypeDescription="새 문서를 만듭니다." ma:contentTypeScope="" ma:versionID="20130178c4658d3b470802677d09b91a">
  <xsd:schema xmlns:xsd="http://www.w3.org/2001/XMLSchema" xmlns:xs="http://www.w3.org/2001/XMLSchema" xmlns:p="http://schemas.microsoft.com/office/2006/metadata/properties" xmlns:ns3="795bfb1f-ad3c-4303-ba37-b6ce72146c21" targetNamespace="http://schemas.microsoft.com/office/2006/metadata/properties" ma:root="true" ma:fieldsID="57f9f48cffeddc0876824c3fe1c9f7ef" ns3:_="">
    <xsd:import namespace="795bfb1f-ad3c-4303-ba37-b6ce72146c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bfb1f-ad3c-4303-ba37-b6ce72146c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95bfb1f-ad3c-4303-ba37-b6ce72146c21" xsi:nil="true"/>
  </documentManagement>
</p:properties>
</file>

<file path=customXml/itemProps1.xml><?xml version="1.0" encoding="utf-8"?>
<ds:datastoreItem xmlns:ds="http://schemas.openxmlformats.org/officeDocument/2006/customXml" ds:itemID="{EECF9839-E0FF-466C-A656-B41C96573E80}">
  <ds:schemaRefs>
    <ds:schemaRef ds:uri="795bfb1f-ad3c-4303-ba37-b6ce72146c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7183A3D-3D5B-4121-BBDF-43FEC01A36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C99EAC-DD11-404F-88D3-7C3C820267CB}">
  <ds:schemaRefs>
    <ds:schemaRef ds:uri="795bfb1f-ad3c-4303-ba37-b6ce72146c2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10103</TotalTime>
  <Words>179</Words>
  <Application>Microsoft Office PowerPoint</Application>
  <PresentationFormat>와이드스크린</PresentationFormat>
  <Paragraphs>78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굴림</vt:lpstr>
      <vt:lpstr>나눔고딕 ExtraBold</vt:lpstr>
      <vt:lpstr>맑은 고딕</vt:lpstr>
      <vt:lpstr>함초롬돋움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김예진</dc:creator>
  <cp:lastModifiedBy>821040693782</cp:lastModifiedBy>
  <cp:revision>6</cp:revision>
  <dcterms:created xsi:type="dcterms:W3CDTF">2023-09-21T02:12:04Z</dcterms:created>
  <dcterms:modified xsi:type="dcterms:W3CDTF">2023-09-29T13:25:23Z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0x0101005196159EB87CA84D95C337456B72643B</vt:lpwstr>
  </property>
</Properties>
</file>