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2"/>
  </p:notesMasterIdLst>
  <p:sldIdLst>
    <p:sldId id="256" r:id="rId2"/>
    <p:sldId id="260" r:id="rId3"/>
    <p:sldId id="286" r:id="rId4"/>
    <p:sldId id="265" r:id="rId5"/>
    <p:sldId id="258" r:id="rId6"/>
    <p:sldId id="266" r:id="rId7"/>
    <p:sldId id="264" r:id="rId8"/>
    <p:sldId id="257" r:id="rId9"/>
    <p:sldId id="259" r:id="rId10"/>
    <p:sldId id="261" r:id="rId11"/>
    <p:sldId id="262" r:id="rId12"/>
    <p:sldId id="287" r:id="rId13"/>
    <p:sldId id="263" r:id="rId14"/>
    <p:sldId id="267" r:id="rId15"/>
    <p:sldId id="268" r:id="rId16"/>
    <p:sldId id="273" r:id="rId17"/>
    <p:sldId id="274" r:id="rId18"/>
    <p:sldId id="288" r:id="rId19"/>
    <p:sldId id="272" r:id="rId20"/>
    <p:sldId id="275" r:id="rId21"/>
    <p:sldId id="276" r:id="rId22"/>
    <p:sldId id="277" r:id="rId23"/>
    <p:sldId id="278" r:id="rId24"/>
    <p:sldId id="269" r:id="rId25"/>
    <p:sldId id="270" r:id="rId26"/>
    <p:sldId id="271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B1468-42E2-40BC-8E57-45C336D857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D7506D-2104-439B-805B-A649A2FBA7F8}">
      <dgm:prSet/>
      <dgm:spPr/>
      <dgm:t>
        <a:bodyPr/>
        <a:lstStyle/>
        <a:p>
          <a:r>
            <a:rPr lang="ko-KR"/>
            <a:t>헌법</a:t>
          </a:r>
          <a:endParaRPr lang="en-US"/>
        </a:p>
      </dgm:t>
    </dgm:pt>
    <dgm:pt modelId="{793EEEBB-9C20-4CB1-B4D3-59CF244A3AFC}" type="parTrans" cxnId="{F111B221-F5DB-4E51-B731-073CFBC38AAB}">
      <dgm:prSet/>
      <dgm:spPr/>
      <dgm:t>
        <a:bodyPr/>
        <a:lstStyle/>
        <a:p>
          <a:endParaRPr lang="en-US"/>
        </a:p>
      </dgm:t>
    </dgm:pt>
    <dgm:pt modelId="{BCF9354A-3629-4CE5-9616-70F35057D8B9}" type="sibTrans" cxnId="{F111B221-F5DB-4E51-B731-073CFBC38AAB}">
      <dgm:prSet/>
      <dgm:spPr/>
      <dgm:t>
        <a:bodyPr/>
        <a:lstStyle/>
        <a:p>
          <a:endParaRPr lang="en-US"/>
        </a:p>
      </dgm:t>
    </dgm:pt>
    <dgm:pt modelId="{0AA54877-80B8-4ADD-A064-93CE10A72338}">
      <dgm:prSet/>
      <dgm:spPr/>
      <dgm:t>
        <a:bodyPr/>
        <a:lstStyle/>
        <a:p>
          <a:r>
            <a:rPr lang="ko-KR"/>
            <a:t>일당 우위 정당제</a:t>
          </a:r>
          <a:endParaRPr lang="en-US"/>
        </a:p>
      </dgm:t>
    </dgm:pt>
    <dgm:pt modelId="{A7C70E0D-D5FE-4975-A2E1-661E1CD6C02D}" type="parTrans" cxnId="{C1FFDE6E-1EF5-4533-A0F4-6F8700D28815}">
      <dgm:prSet/>
      <dgm:spPr/>
      <dgm:t>
        <a:bodyPr/>
        <a:lstStyle/>
        <a:p>
          <a:endParaRPr lang="en-US"/>
        </a:p>
      </dgm:t>
    </dgm:pt>
    <dgm:pt modelId="{BC7A2EEE-4DA9-4AF2-B30F-5591688D2BE1}" type="sibTrans" cxnId="{C1FFDE6E-1EF5-4533-A0F4-6F8700D28815}">
      <dgm:prSet/>
      <dgm:spPr/>
      <dgm:t>
        <a:bodyPr/>
        <a:lstStyle/>
        <a:p>
          <a:endParaRPr lang="en-US"/>
        </a:p>
      </dgm:t>
    </dgm:pt>
    <dgm:pt modelId="{681D807F-F730-404D-898B-6B46539B5AA4}">
      <dgm:prSet/>
      <dgm:spPr/>
      <dgm:t>
        <a:bodyPr/>
        <a:lstStyle/>
        <a:p>
          <a:r>
            <a:rPr lang="ko-KR"/>
            <a:t>천황</a:t>
          </a:r>
          <a:endParaRPr lang="en-US"/>
        </a:p>
      </dgm:t>
    </dgm:pt>
    <dgm:pt modelId="{8C6CDC18-0B22-4381-8A13-31BE6E818C2E}" type="parTrans" cxnId="{5A872B55-BB00-4FB1-8BBB-A686D77A8A66}">
      <dgm:prSet/>
      <dgm:spPr/>
      <dgm:t>
        <a:bodyPr/>
        <a:lstStyle/>
        <a:p>
          <a:endParaRPr lang="en-US"/>
        </a:p>
      </dgm:t>
    </dgm:pt>
    <dgm:pt modelId="{52AD7C76-C450-4C81-9B8D-4C57AA769363}" type="sibTrans" cxnId="{5A872B55-BB00-4FB1-8BBB-A686D77A8A66}">
      <dgm:prSet/>
      <dgm:spPr/>
      <dgm:t>
        <a:bodyPr/>
        <a:lstStyle/>
        <a:p>
          <a:endParaRPr lang="en-US"/>
        </a:p>
      </dgm:t>
    </dgm:pt>
    <dgm:pt modelId="{2B695E78-10F8-43D3-A6FF-B2602A311A40}" type="pres">
      <dgm:prSet presAssocID="{566B1468-42E2-40BC-8E57-45C336D8577E}" presName="linear" presStyleCnt="0">
        <dgm:presLayoutVars>
          <dgm:dir/>
          <dgm:animLvl val="lvl"/>
          <dgm:resizeHandles val="exact"/>
        </dgm:presLayoutVars>
      </dgm:prSet>
      <dgm:spPr/>
    </dgm:pt>
    <dgm:pt modelId="{308E892E-8A39-4181-8831-035A6E944BA3}" type="pres">
      <dgm:prSet presAssocID="{6CD7506D-2104-439B-805B-A649A2FBA7F8}" presName="parentLin" presStyleCnt="0"/>
      <dgm:spPr/>
    </dgm:pt>
    <dgm:pt modelId="{3A05E22F-296E-48A3-9DD1-B870DE3BE992}" type="pres">
      <dgm:prSet presAssocID="{6CD7506D-2104-439B-805B-A649A2FBA7F8}" presName="parentLeftMargin" presStyleLbl="node1" presStyleIdx="0" presStyleCnt="3"/>
      <dgm:spPr/>
    </dgm:pt>
    <dgm:pt modelId="{0C9726C2-F961-4F60-AAD2-AC558A9C5232}" type="pres">
      <dgm:prSet presAssocID="{6CD7506D-2104-439B-805B-A649A2FBA7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8BDBDAD-F3AD-42DD-B110-2719B26A3733}" type="pres">
      <dgm:prSet presAssocID="{6CD7506D-2104-439B-805B-A649A2FBA7F8}" presName="negativeSpace" presStyleCnt="0"/>
      <dgm:spPr/>
    </dgm:pt>
    <dgm:pt modelId="{6B6DC7AF-66AB-4D34-8F8F-31412652F4B0}" type="pres">
      <dgm:prSet presAssocID="{6CD7506D-2104-439B-805B-A649A2FBA7F8}" presName="childText" presStyleLbl="conFgAcc1" presStyleIdx="0" presStyleCnt="3">
        <dgm:presLayoutVars>
          <dgm:bulletEnabled val="1"/>
        </dgm:presLayoutVars>
      </dgm:prSet>
      <dgm:spPr/>
    </dgm:pt>
    <dgm:pt modelId="{49A36C93-DF10-45CC-A2DF-48083CB91F7F}" type="pres">
      <dgm:prSet presAssocID="{BCF9354A-3629-4CE5-9616-70F35057D8B9}" presName="spaceBetweenRectangles" presStyleCnt="0"/>
      <dgm:spPr/>
    </dgm:pt>
    <dgm:pt modelId="{63946D9B-9AD6-4743-BF34-7A355C4C6B20}" type="pres">
      <dgm:prSet presAssocID="{0AA54877-80B8-4ADD-A064-93CE10A72338}" presName="parentLin" presStyleCnt="0"/>
      <dgm:spPr/>
    </dgm:pt>
    <dgm:pt modelId="{1CCCCCC5-C531-4172-94B5-00FB24FA1D7B}" type="pres">
      <dgm:prSet presAssocID="{0AA54877-80B8-4ADD-A064-93CE10A72338}" presName="parentLeftMargin" presStyleLbl="node1" presStyleIdx="0" presStyleCnt="3"/>
      <dgm:spPr/>
    </dgm:pt>
    <dgm:pt modelId="{BDC7966C-F7DA-4898-9886-C7424CDF7E5A}" type="pres">
      <dgm:prSet presAssocID="{0AA54877-80B8-4ADD-A064-93CE10A723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1F7E1-E71F-498F-9501-A1D5EB6D8307}" type="pres">
      <dgm:prSet presAssocID="{0AA54877-80B8-4ADD-A064-93CE10A72338}" presName="negativeSpace" presStyleCnt="0"/>
      <dgm:spPr/>
    </dgm:pt>
    <dgm:pt modelId="{38B4EB1A-F9C8-48CD-9E1A-8BBAB5ED8E12}" type="pres">
      <dgm:prSet presAssocID="{0AA54877-80B8-4ADD-A064-93CE10A72338}" presName="childText" presStyleLbl="conFgAcc1" presStyleIdx="1" presStyleCnt="3">
        <dgm:presLayoutVars>
          <dgm:bulletEnabled val="1"/>
        </dgm:presLayoutVars>
      </dgm:prSet>
      <dgm:spPr/>
    </dgm:pt>
    <dgm:pt modelId="{49A6B01E-EBBA-49BF-9BD8-2A91C8830A6B}" type="pres">
      <dgm:prSet presAssocID="{BC7A2EEE-4DA9-4AF2-B30F-5591688D2BE1}" presName="spaceBetweenRectangles" presStyleCnt="0"/>
      <dgm:spPr/>
    </dgm:pt>
    <dgm:pt modelId="{10DD2BFC-9512-4109-92EF-43D53AACFD5A}" type="pres">
      <dgm:prSet presAssocID="{681D807F-F730-404D-898B-6B46539B5AA4}" presName="parentLin" presStyleCnt="0"/>
      <dgm:spPr/>
    </dgm:pt>
    <dgm:pt modelId="{06D70FCD-6CC3-4393-81EA-09ECF101DD1D}" type="pres">
      <dgm:prSet presAssocID="{681D807F-F730-404D-898B-6B46539B5AA4}" presName="parentLeftMargin" presStyleLbl="node1" presStyleIdx="1" presStyleCnt="3"/>
      <dgm:spPr/>
    </dgm:pt>
    <dgm:pt modelId="{A7C1B96C-6F24-4E25-BE5B-CD5CE689107E}" type="pres">
      <dgm:prSet presAssocID="{681D807F-F730-404D-898B-6B46539B5AA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A3D3AF-6109-463D-ABBD-ECCF01912AB7}" type="pres">
      <dgm:prSet presAssocID="{681D807F-F730-404D-898B-6B46539B5AA4}" presName="negativeSpace" presStyleCnt="0"/>
      <dgm:spPr/>
    </dgm:pt>
    <dgm:pt modelId="{8A0B480E-7A34-4949-A816-7EAE147FA406}" type="pres">
      <dgm:prSet presAssocID="{681D807F-F730-404D-898B-6B46539B5A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11B221-F5DB-4E51-B731-073CFBC38AAB}" srcId="{566B1468-42E2-40BC-8E57-45C336D8577E}" destId="{6CD7506D-2104-439B-805B-A649A2FBA7F8}" srcOrd="0" destOrd="0" parTransId="{793EEEBB-9C20-4CB1-B4D3-59CF244A3AFC}" sibTransId="{BCF9354A-3629-4CE5-9616-70F35057D8B9}"/>
    <dgm:cxn modelId="{C1FFDE6E-1EF5-4533-A0F4-6F8700D28815}" srcId="{566B1468-42E2-40BC-8E57-45C336D8577E}" destId="{0AA54877-80B8-4ADD-A064-93CE10A72338}" srcOrd="1" destOrd="0" parTransId="{A7C70E0D-D5FE-4975-A2E1-661E1CD6C02D}" sibTransId="{BC7A2EEE-4DA9-4AF2-B30F-5591688D2BE1}"/>
    <dgm:cxn modelId="{5A872B55-BB00-4FB1-8BBB-A686D77A8A66}" srcId="{566B1468-42E2-40BC-8E57-45C336D8577E}" destId="{681D807F-F730-404D-898B-6B46539B5AA4}" srcOrd="2" destOrd="0" parTransId="{8C6CDC18-0B22-4381-8A13-31BE6E818C2E}" sibTransId="{52AD7C76-C450-4C81-9B8D-4C57AA769363}"/>
    <dgm:cxn modelId="{3C83D296-8AFC-448C-AC2F-F89E9C2A923D}" type="presOf" srcId="{6CD7506D-2104-439B-805B-A649A2FBA7F8}" destId="{3A05E22F-296E-48A3-9DD1-B870DE3BE992}" srcOrd="0" destOrd="0" presId="urn:microsoft.com/office/officeart/2005/8/layout/list1"/>
    <dgm:cxn modelId="{2221E8AB-20B5-48AF-9ED8-22B4C640E1DD}" type="presOf" srcId="{6CD7506D-2104-439B-805B-A649A2FBA7F8}" destId="{0C9726C2-F961-4F60-AAD2-AC558A9C5232}" srcOrd="1" destOrd="0" presId="urn:microsoft.com/office/officeart/2005/8/layout/list1"/>
    <dgm:cxn modelId="{3DD737C2-7B19-4F2C-BBF2-A0C8B1093ADC}" type="presOf" srcId="{681D807F-F730-404D-898B-6B46539B5AA4}" destId="{06D70FCD-6CC3-4393-81EA-09ECF101DD1D}" srcOrd="0" destOrd="0" presId="urn:microsoft.com/office/officeart/2005/8/layout/list1"/>
    <dgm:cxn modelId="{76474EE1-825B-4191-AD01-4E4EFC29682F}" type="presOf" srcId="{0AA54877-80B8-4ADD-A064-93CE10A72338}" destId="{1CCCCCC5-C531-4172-94B5-00FB24FA1D7B}" srcOrd="0" destOrd="0" presId="urn:microsoft.com/office/officeart/2005/8/layout/list1"/>
    <dgm:cxn modelId="{713C3EE6-1D99-4113-86D9-8BF79C9B0754}" type="presOf" srcId="{566B1468-42E2-40BC-8E57-45C336D8577E}" destId="{2B695E78-10F8-43D3-A6FF-B2602A311A40}" srcOrd="0" destOrd="0" presId="urn:microsoft.com/office/officeart/2005/8/layout/list1"/>
    <dgm:cxn modelId="{42BB44E8-8300-4A80-81E6-C1EB7388BE30}" type="presOf" srcId="{681D807F-F730-404D-898B-6B46539B5AA4}" destId="{A7C1B96C-6F24-4E25-BE5B-CD5CE689107E}" srcOrd="1" destOrd="0" presId="urn:microsoft.com/office/officeart/2005/8/layout/list1"/>
    <dgm:cxn modelId="{3D358AF0-50F5-4C7C-BB2B-774E2F06F184}" type="presOf" srcId="{0AA54877-80B8-4ADD-A064-93CE10A72338}" destId="{BDC7966C-F7DA-4898-9886-C7424CDF7E5A}" srcOrd="1" destOrd="0" presId="urn:microsoft.com/office/officeart/2005/8/layout/list1"/>
    <dgm:cxn modelId="{40EECF59-1F37-4148-9EEC-97C80D8597BE}" type="presParOf" srcId="{2B695E78-10F8-43D3-A6FF-B2602A311A40}" destId="{308E892E-8A39-4181-8831-035A6E944BA3}" srcOrd="0" destOrd="0" presId="urn:microsoft.com/office/officeart/2005/8/layout/list1"/>
    <dgm:cxn modelId="{0D755CFA-0CBC-4EEE-A4C6-663F2ED582BF}" type="presParOf" srcId="{308E892E-8A39-4181-8831-035A6E944BA3}" destId="{3A05E22F-296E-48A3-9DD1-B870DE3BE992}" srcOrd="0" destOrd="0" presId="urn:microsoft.com/office/officeart/2005/8/layout/list1"/>
    <dgm:cxn modelId="{04DCD510-0DE8-4046-8E23-3B6267C5D239}" type="presParOf" srcId="{308E892E-8A39-4181-8831-035A6E944BA3}" destId="{0C9726C2-F961-4F60-AAD2-AC558A9C5232}" srcOrd="1" destOrd="0" presId="urn:microsoft.com/office/officeart/2005/8/layout/list1"/>
    <dgm:cxn modelId="{AD2E0D92-B118-400D-9387-D4AD6E33A504}" type="presParOf" srcId="{2B695E78-10F8-43D3-A6FF-B2602A311A40}" destId="{C8BDBDAD-F3AD-42DD-B110-2719B26A3733}" srcOrd="1" destOrd="0" presId="urn:microsoft.com/office/officeart/2005/8/layout/list1"/>
    <dgm:cxn modelId="{5F19B1E9-6EEC-439A-8E59-39BC66CA5679}" type="presParOf" srcId="{2B695E78-10F8-43D3-A6FF-B2602A311A40}" destId="{6B6DC7AF-66AB-4D34-8F8F-31412652F4B0}" srcOrd="2" destOrd="0" presId="urn:microsoft.com/office/officeart/2005/8/layout/list1"/>
    <dgm:cxn modelId="{B0A03F08-F232-4453-A776-FADAA1D4890D}" type="presParOf" srcId="{2B695E78-10F8-43D3-A6FF-B2602A311A40}" destId="{49A36C93-DF10-45CC-A2DF-48083CB91F7F}" srcOrd="3" destOrd="0" presId="urn:microsoft.com/office/officeart/2005/8/layout/list1"/>
    <dgm:cxn modelId="{A5D01575-B4BA-4254-A84B-E0187CB1826E}" type="presParOf" srcId="{2B695E78-10F8-43D3-A6FF-B2602A311A40}" destId="{63946D9B-9AD6-4743-BF34-7A355C4C6B20}" srcOrd="4" destOrd="0" presId="urn:microsoft.com/office/officeart/2005/8/layout/list1"/>
    <dgm:cxn modelId="{67D8FBA0-0F3E-4E91-BBB8-21C2496B9896}" type="presParOf" srcId="{63946D9B-9AD6-4743-BF34-7A355C4C6B20}" destId="{1CCCCCC5-C531-4172-94B5-00FB24FA1D7B}" srcOrd="0" destOrd="0" presId="urn:microsoft.com/office/officeart/2005/8/layout/list1"/>
    <dgm:cxn modelId="{409A1480-6DE3-400D-A840-DB8DF3E2ED35}" type="presParOf" srcId="{63946D9B-9AD6-4743-BF34-7A355C4C6B20}" destId="{BDC7966C-F7DA-4898-9886-C7424CDF7E5A}" srcOrd="1" destOrd="0" presId="urn:microsoft.com/office/officeart/2005/8/layout/list1"/>
    <dgm:cxn modelId="{C2A1D05B-9E93-490C-BC64-D5929EB61B94}" type="presParOf" srcId="{2B695E78-10F8-43D3-A6FF-B2602A311A40}" destId="{BF11F7E1-E71F-498F-9501-A1D5EB6D8307}" srcOrd="5" destOrd="0" presId="urn:microsoft.com/office/officeart/2005/8/layout/list1"/>
    <dgm:cxn modelId="{32612697-B85E-4726-A6E0-972E420FEF95}" type="presParOf" srcId="{2B695E78-10F8-43D3-A6FF-B2602A311A40}" destId="{38B4EB1A-F9C8-48CD-9E1A-8BBAB5ED8E12}" srcOrd="6" destOrd="0" presId="urn:microsoft.com/office/officeart/2005/8/layout/list1"/>
    <dgm:cxn modelId="{831E8ED9-0108-43F1-AE5D-870991416C42}" type="presParOf" srcId="{2B695E78-10F8-43D3-A6FF-B2602A311A40}" destId="{49A6B01E-EBBA-49BF-9BD8-2A91C8830A6B}" srcOrd="7" destOrd="0" presId="urn:microsoft.com/office/officeart/2005/8/layout/list1"/>
    <dgm:cxn modelId="{56FE4BE9-7342-4922-B59B-8D7C1391D2A0}" type="presParOf" srcId="{2B695E78-10F8-43D3-A6FF-B2602A311A40}" destId="{10DD2BFC-9512-4109-92EF-43D53AACFD5A}" srcOrd="8" destOrd="0" presId="urn:microsoft.com/office/officeart/2005/8/layout/list1"/>
    <dgm:cxn modelId="{FF51465A-900B-4047-8D59-F80FC12ED2E4}" type="presParOf" srcId="{10DD2BFC-9512-4109-92EF-43D53AACFD5A}" destId="{06D70FCD-6CC3-4393-81EA-09ECF101DD1D}" srcOrd="0" destOrd="0" presId="urn:microsoft.com/office/officeart/2005/8/layout/list1"/>
    <dgm:cxn modelId="{252E8E55-A37D-4C95-8021-831766070460}" type="presParOf" srcId="{10DD2BFC-9512-4109-92EF-43D53AACFD5A}" destId="{A7C1B96C-6F24-4E25-BE5B-CD5CE689107E}" srcOrd="1" destOrd="0" presId="urn:microsoft.com/office/officeart/2005/8/layout/list1"/>
    <dgm:cxn modelId="{2A6F3EE8-41D6-4EA9-92BF-6B29EF0EA0C4}" type="presParOf" srcId="{2B695E78-10F8-43D3-A6FF-B2602A311A40}" destId="{D6A3D3AF-6109-463D-ABBD-ECCF01912AB7}" srcOrd="9" destOrd="0" presId="urn:microsoft.com/office/officeart/2005/8/layout/list1"/>
    <dgm:cxn modelId="{B2A93AC1-5F88-4AFB-BED3-1618477560C6}" type="presParOf" srcId="{2B695E78-10F8-43D3-A6FF-B2602A311A40}" destId="{8A0B480E-7A34-4949-A816-7EAE147FA4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F07478-430F-4189-AFB6-00E7C684989A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A466BD-352C-4E60-9988-589E5EBEB48D}">
      <dgm:prSet custT="1"/>
      <dgm:spPr/>
      <dgm:t>
        <a:bodyPr/>
        <a:lstStyle/>
        <a:p>
          <a:r>
            <a:rPr lang="ko-KR" sz="1400" dirty="0"/>
            <a:t>지리적으로 가까운 동아시아 각국과 깊은 관계 유지</a:t>
          </a:r>
          <a:endParaRPr lang="en-US" sz="1400" dirty="0"/>
        </a:p>
      </dgm:t>
    </dgm:pt>
    <dgm:pt modelId="{766BC741-C2F1-4E28-BEE4-EBBE0A51E4CC}" type="parTrans" cxnId="{31D2BC68-E857-4740-88C0-C2BD65B6C1DC}">
      <dgm:prSet/>
      <dgm:spPr/>
      <dgm:t>
        <a:bodyPr/>
        <a:lstStyle/>
        <a:p>
          <a:endParaRPr lang="en-US" sz="1800"/>
        </a:p>
      </dgm:t>
    </dgm:pt>
    <dgm:pt modelId="{5D71CADF-C0FE-4C62-8E8A-EA9A21E5ACDD}" type="sibTrans" cxnId="{31D2BC68-E857-4740-88C0-C2BD65B6C1DC}">
      <dgm:prSet/>
      <dgm:spPr/>
      <dgm:t>
        <a:bodyPr/>
        <a:lstStyle/>
        <a:p>
          <a:endParaRPr lang="en-US" sz="1800"/>
        </a:p>
      </dgm:t>
    </dgm:pt>
    <dgm:pt modelId="{84B3E463-CEED-4C2C-A5E2-2C0336EA7315}">
      <dgm:prSet custT="1"/>
      <dgm:spPr/>
      <dgm:t>
        <a:bodyPr/>
        <a:lstStyle/>
        <a:p>
          <a:r>
            <a:rPr lang="ko-KR" sz="1400" dirty="0"/>
            <a:t>일본을 바라보는 국제적인 시각 우호적</a:t>
          </a:r>
          <a:endParaRPr lang="en-US" sz="1400" dirty="0"/>
        </a:p>
      </dgm:t>
    </dgm:pt>
    <dgm:pt modelId="{30CA6E01-DF28-4759-BDA6-98FDD438A35A}" type="parTrans" cxnId="{E1527E94-B926-4F9D-9855-1AAE496AEE19}">
      <dgm:prSet/>
      <dgm:spPr/>
      <dgm:t>
        <a:bodyPr/>
        <a:lstStyle/>
        <a:p>
          <a:endParaRPr lang="en-US" sz="1800"/>
        </a:p>
      </dgm:t>
    </dgm:pt>
    <dgm:pt modelId="{6C578FD9-30DE-4D3E-8097-A465B743837C}" type="sibTrans" cxnId="{E1527E94-B926-4F9D-9855-1AAE496AEE19}">
      <dgm:prSet/>
      <dgm:spPr/>
      <dgm:t>
        <a:bodyPr/>
        <a:lstStyle/>
        <a:p>
          <a:endParaRPr lang="en-US" sz="1800"/>
        </a:p>
      </dgm:t>
    </dgm:pt>
    <dgm:pt modelId="{5CBDE140-7AAD-4BAD-B307-B0621D6C3724}">
      <dgm:prSet custT="1"/>
      <dgm:spPr/>
      <dgm:t>
        <a:bodyPr/>
        <a:lstStyle/>
        <a:p>
          <a:r>
            <a:rPr lang="ko-KR" sz="1400" dirty="0"/>
            <a:t>미국과의 외교를 중요시</a:t>
          </a:r>
          <a:endParaRPr lang="en-US" sz="1400" dirty="0"/>
        </a:p>
      </dgm:t>
    </dgm:pt>
    <dgm:pt modelId="{2AF07828-5A8A-4AC9-AF29-D989AC2CA1A5}" type="parTrans" cxnId="{909390AA-7760-4B1C-888D-E050A23B16E5}">
      <dgm:prSet/>
      <dgm:spPr/>
      <dgm:t>
        <a:bodyPr/>
        <a:lstStyle/>
        <a:p>
          <a:endParaRPr lang="en-US" sz="1800"/>
        </a:p>
      </dgm:t>
    </dgm:pt>
    <dgm:pt modelId="{795BBAFD-4435-424D-A4DF-ED1479B117ED}" type="sibTrans" cxnId="{909390AA-7760-4B1C-888D-E050A23B16E5}">
      <dgm:prSet/>
      <dgm:spPr/>
      <dgm:t>
        <a:bodyPr/>
        <a:lstStyle/>
        <a:p>
          <a:endParaRPr lang="en-US" sz="1800"/>
        </a:p>
      </dgm:t>
    </dgm:pt>
    <dgm:pt modelId="{C665B48A-53AD-4EFC-98A3-A38A53DD5825}">
      <dgm:prSet custT="1"/>
      <dgm:spPr/>
      <dgm:t>
        <a:bodyPr/>
        <a:lstStyle/>
        <a:p>
          <a:r>
            <a:rPr lang="ko-KR" sz="1400" dirty="0"/>
            <a:t>대한 민국</a:t>
          </a:r>
          <a:r>
            <a:rPr lang="en-US" sz="1400" dirty="0"/>
            <a:t>, </a:t>
          </a:r>
          <a:r>
            <a:rPr lang="ko-KR" sz="1400" dirty="0"/>
            <a:t>중화인민공화국</a:t>
          </a:r>
          <a:r>
            <a:rPr lang="en-US" sz="1400" dirty="0"/>
            <a:t>, </a:t>
          </a:r>
          <a:r>
            <a:rPr lang="ko-KR" sz="1400" dirty="0"/>
            <a:t>중화민국</a:t>
          </a:r>
          <a:r>
            <a:rPr lang="en-US" sz="1400" dirty="0"/>
            <a:t>, </a:t>
          </a:r>
          <a:r>
            <a:rPr lang="ko-KR" sz="1400" dirty="0"/>
            <a:t>러시아 등과 영토 문제 및 일본의 </a:t>
          </a:r>
          <a:r>
            <a:rPr lang="ko-KR" sz="1400" dirty="0" err="1"/>
            <a:t>역사왜곡문제로</a:t>
          </a:r>
          <a:r>
            <a:rPr lang="ko-KR" sz="1400" dirty="0"/>
            <a:t> 인해 계속 마찰을 빚고 있음</a:t>
          </a:r>
          <a:endParaRPr lang="en-US" sz="1400" dirty="0"/>
        </a:p>
      </dgm:t>
    </dgm:pt>
    <dgm:pt modelId="{7A410AB3-6826-431B-A0F4-87AA37B3997B}" type="parTrans" cxnId="{FE3F31EA-97A8-48FF-85A4-E309EF6B3CB3}">
      <dgm:prSet/>
      <dgm:spPr/>
      <dgm:t>
        <a:bodyPr/>
        <a:lstStyle/>
        <a:p>
          <a:endParaRPr lang="en-US" sz="1800"/>
        </a:p>
      </dgm:t>
    </dgm:pt>
    <dgm:pt modelId="{D43D56D0-72D2-478F-8EFF-6868B6A63126}" type="sibTrans" cxnId="{FE3F31EA-97A8-48FF-85A4-E309EF6B3CB3}">
      <dgm:prSet/>
      <dgm:spPr/>
      <dgm:t>
        <a:bodyPr/>
        <a:lstStyle/>
        <a:p>
          <a:endParaRPr lang="en-US" sz="1800"/>
        </a:p>
      </dgm:t>
    </dgm:pt>
    <dgm:pt modelId="{45F25946-2932-4254-9673-6E2EF298BB8A}">
      <dgm:prSet custT="1"/>
      <dgm:spPr/>
      <dgm:t>
        <a:bodyPr/>
        <a:lstStyle/>
        <a:p>
          <a:r>
            <a:rPr lang="ko-KR" sz="1400" dirty="0"/>
            <a:t>유엔에 경제적으로 많은 기여 그에 비해 지위가 제대로 평가받지 못하고 있음</a:t>
          </a:r>
          <a:endParaRPr lang="en-US" sz="1400" dirty="0"/>
        </a:p>
      </dgm:t>
    </dgm:pt>
    <dgm:pt modelId="{C917D7EE-BC3C-42CB-A8E4-94152BCF8C26}" type="parTrans" cxnId="{AF3CEFF4-ECB0-4765-9BE0-9AD8999BBBB5}">
      <dgm:prSet/>
      <dgm:spPr/>
      <dgm:t>
        <a:bodyPr/>
        <a:lstStyle/>
        <a:p>
          <a:endParaRPr lang="en-US" sz="1800"/>
        </a:p>
      </dgm:t>
    </dgm:pt>
    <dgm:pt modelId="{0BA2B105-6BBD-4818-83D7-45547BC47ADD}" type="sibTrans" cxnId="{AF3CEFF4-ECB0-4765-9BE0-9AD8999BBBB5}">
      <dgm:prSet/>
      <dgm:spPr/>
      <dgm:t>
        <a:bodyPr/>
        <a:lstStyle/>
        <a:p>
          <a:endParaRPr lang="en-US" sz="1800"/>
        </a:p>
      </dgm:t>
    </dgm:pt>
    <dgm:pt modelId="{D5D03F45-F9AA-4AC7-A037-2B8225FD161C}" type="pres">
      <dgm:prSet presAssocID="{EBF07478-430F-4189-AFB6-00E7C684989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5736521-4972-42CB-B2E5-F7980B69015B}" type="pres">
      <dgm:prSet presAssocID="{45F25946-2932-4254-9673-6E2EF298BB8A}" presName="Accent5" presStyleCnt="0"/>
      <dgm:spPr/>
    </dgm:pt>
    <dgm:pt modelId="{9129679F-7E00-4198-840D-17ADFC33474D}" type="pres">
      <dgm:prSet presAssocID="{45F25946-2932-4254-9673-6E2EF298BB8A}" presName="Accent" presStyleLbl="node1" presStyleIdx="0" presStyleCnt="10"/>
      <dgm:spPr/>
    </dgm:pt>
    <dgm:pt modelId="{8408F125-A75D-4EDB-9B90-F96572DA04C6}" type="pres">
      <dgm:prSet presAssocID="{45F25946-2932-4254-9673-6E2EF298BB8A}" presName="ParentBackground5" presStyleCnt="0"/>
      <dgm:spPr/>
    </dgm:pt>
    <dgm:pt modelId="{699307AD-5157-4355-B3EF-9E96E8319A36}" type="pres">
      <dgm:prSet presAssocID="{45F25946-2932-4254-9673-6E2EF298BB8A}" presName="ParentBackground" presStyleLbl="node1" presStyleIdx="1" presStyleCnt="10"/>
      <dgm:spPr/>
    </dgm:pt>
    <dgm:pt modelId="{342D25E5-95AA-4AD5-BC3E-624F0BC2072A}" type="pres">
      <dgm:prSet presAssocID="{45F25946-2932-4254-9673-6E2EF298BB8A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470431AA-E5C8-4B2B-A967-770BEACE63F1}" type="pres">
      <dgm:prSet presAssocID="{C665B48A-53AD-4EFC-98A3-A38A53DD5825}" presName="Accent4" presStyleCnt="0"/>
      <dgm:spPr/>
    </dgm:pt>
    <dgm:pt modelId="{07AFB8B0-9E9B-4AFD-AFC0-04FF9C934FD6}" type="pres">
      <dgm:prSet presAssocID="{C665B48A-53AD-4EFC-98A3-A38A53DD5825}" presName="Accent" presStyleLbl="node1" presStyleIdx="2" presStyleCnt="10"/>
      <dgm:spPr/>
    </dgm:pt>
    <dgm:pt modelId="{35B87E29-CC9D-45C8-9EC3-ACD19C3B4264}" type="pres">
      <dgm:prSet presAssocID="{C665B48A-53AD-4EFC-98A3-A38A53DD5825}" presName="ParentBackground4" presStyleCnt="0"/>
      <dgm:spPr/>
    </dgm:pt>
    <dgm:pt modelId="{8C05D95A-BB59-43D0-8368-4247AC3FB521}" type="pres">
      <dgm:prSet presAssocID="{C665B48A-53AD-4EFC-98A3-A38A53DD5825}" presName="ParentBackground" presStyleLbl="node1" presStyleIdx="3" presStyleCnt="10"/>
      <dgm:spPr/>
    </dgm:pt>
    <dgm:pt modelId="{344C3A82-12D9-464B-BB56-210ADAAC39F2}" type="pres">
      <dgm:prSet presAssocID="{C665B48A-53AD-4EFC-98A3-A38A53DD5825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1D45E26-A030-484A-8E4A-8DC8205C06F1}" type="pres">
      <dgm:prSet presAssocID="{5CBDE140-7AAD-4BAD-B307-B0621D6C3724}" presName="Accent3" presStyleCnt="0"/>
      <dgm:spPr/>
    </dgm:pt>
    <dgm:pt modelId="{8F1885C4-728B-45B7-9A18-331883170D03}" type="pres">
      <dgm:prSet presAssocID="{5CBDE140-7AAD-4BAD-B307-B0621D6C3724}" presName="Accent" presStyleLbl="node1" presStyleIdx="4" presStyleCnt="10"/>
      <dgm:spPr/>
    </dgm:pt>
    <dgm:pt modelId="{A9F2AD60-A094-44DA-B225-5A5BB031B3E2}" type="pres">
      <dgm:prSet presAssocID="{5CBDE140-7AAD-4BAD-B307-B0621D6C3724}" presName="ParentBackground3" presStyleCnt="0"/>
      <dgm:spPr/>
    </dgm:pt>
    <dgm:pt modelId="{16D69023-6DF1-40B1-A10F-D5FDDA717181}" type="pres">
      <dgm:prSet presAssocID="{5CBDE140-7AAD-4BAD-B307-B0621D6C3724}" presName="ParentBackground" presStyleLbl="node1" presStyleIdx="5" presStyleCnt="10"/>
      <dgm:spPr/>
    </dgm:pt>
    <dgm:pt modelId="{ED228FD6-78BB-4EF7-8903-9D74C9D69073}" type="pres">
      <dgm:prSet presAssocID="{5CBDE140-7AAD-4BAD-B307-B0621D6C3724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EEC7C6F-CFAD-41B8-8C9F-F3DF54C99AF3}" type="pres">
      <dgm:prSet presAssocID="{84B3E463-CEED-4C2C-A5E2-2C0336EA7315}" presName="Accent2" presStyleCnt="0"/>
      <dgm:spPr/>
    </dgm:pt>
    <dgm:pt modelId="{A4C5554E-59D6-4898-9A50-DEAD51E950B0}" type="pres">
      <dgm:prSet presAssocID="{84B3E463-CEED-4C2C-A5E2-2C0336EA7315}" presName="Accent" presStyleLbl="node1" presStyleIdx="6" presStyleCnt="10"/>
      <dgm:spPr/>
    </dgm:pt>
    <dgm:pt modelId="{0FAA8781-E9AE-4B93-B398-821C50EE2A75}" type="pres">
      <dgm:prSet presAssocID="{84B3E463-CEED-4C2C-A5E2-2C0336EA7315}" presName="ParentBackground2" presStyleCnt="0"/>
      <dgm:spPr/>
    </dgm:pt>
    <dgm:pt modelId="{CCD20765-9EEB-4251-81C6-5D22A728C2FB}" type="pres">
      <dgm:prSet presAssocID="{84B3E463-CEED-4C2C-A5E2-2C0336EA7315}" presName="ParentBackground" presStyleLbl="node1" presStyleIdx="7" presStyleCnt="10"/>
      <dgm:spPr/>
    </dgm:pt>
    <dgm:pt modelId="{2C2B6AFA-BD48-49DC-8C18-4D4B69BCA9DD}" type="pres">
      <dgm:prSet presAssocID="{84B3E463-CEED-4C2C-A5E2-2C0336EA7315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9E6B412-8465-4C28-959D-4E0757927FFA}" type="pres">
      <dgm:prSet presAssocID="{00A466BD-352C-4E60-9988-589E5EBEB48D}" presName="Accent1" presStyleCnt="0"/>
      <dgm:spPr/>
    </dgm:pt>
    <dgm:pt modelId="{38428C78-1164-4900-8E30-AFBF9CC22C32}" type="pres">
      <dgm:prSet presAssocID="{00A466BD-352C-4E60-9988-589E5EBEB48D}" presName="Accent" presStyleLbl="node1" presStyleIdx="8" presStyleCnt="10"/>
      <dgm:spPr/>
    </dgm:pt>
    <dgm:pt modelId="{35909049-4D4D-4D33-B29F-8123A140A6D4}" type="pres">
      <dgm:prSet presAssocID="{00A466BD-352C-4E60-9988-589E5EBEB48D}" presName="ParentBackground1" presStyleCnt="0"/>
      <dgm:spPr/>
    </dgm:pt>
    <dgm:pt modelId="{A8D34E1B-1162-44F2-93EE-D43C0323D2C6}" type="pres">
      <dgm:prSet presAssocID="{00A466BD-352C-4E60-9988-589E5EBEB48D}" presName="ParentBackground" presStyleLbl="node1" presStyleIdx="9" presStyleCnt="10"/>
      <dgm:spPr/>
    </dgm:pt>
    <dgm:pt modelId="{69BBCFEA-68F1-46E6-9D86-0B0F27CD305A}" type="pres">
      <dgm:prSet presAssocID="{00A466BD-352C-4E60-9988-589E5EBEB48D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E415301-F990-44D1-9D48-CECDA236992F}" type="presOf" srcId="{45F25946-2932-4254-9673-6E2EF298BB8A}" destId="{699307AD-5157-4355-B3EF-9E96E8319A36}" srcOrd="0" destOrd="0" presId="urn:microsoft.com/office/officeart/2018/layout/CircleProcess"/>
    <dgm:cxn modelId="{95A80705-B610-4121-B00C-E4A78F8C7F29}" type="presOf" srcId="{C665B48A-53AD-4EFC-98A3-A38A53DD5825}" destId="{344C3A82-12D9-464B-BB56-210ADAAC39F2}" srcOrd="1" destOrd="0" presId="urn:microsoft.com/office/officeart/2018/layout/CircleProcess"/>
    <dgm:cxn modelId="{57E3DA0B-565F-4DA4-A523-DC18FC87FE88}" type="presOf" srcId="{84B3E463-CEED-4C2C-A5E2-2C0336EA7315}" destId="{2C2B6AFA-BD48-49DC-8C18-4D4B69BCA9DD}" srcOrd="1" destOrd="0" presId="urn:microsoft.com/office/officeart/2018/layout/CircleProcess"/>
    <dgm:cxn modelId="{C49D9431-85DA-446C-9FA8-0A080D632130}" type="presOf" srcId="{00A466BD-352C-4E60-9988-589E5EBEB48D}" destId="{69BBCFEA-68F1-46E6-9D86-0B0F27CD305A}" srcOrd="1" destOrd="0" presId="urn:microsoft.com/office/officeart/2018/layout/CircleProcess"/>
    <dgm:cxn modelId="{675AAF38-8F69-4F1E-A4F7-649ED0AF08D0}" type="presOf" srcId="{5CBDE140-7AAD-4BAD-B307-B0621D6C3724}" destId="{16D69023-6DF1-40B1-A10F-D5FDDA717181}" srcOrd="0" destOrd="0" presId="urn:microsoft.com/office/officeart/2018/layout/CircleProcess"/>
    <dgm:cxn modelId="{31D2BC68-E857-4740-88C0-C2BD65B6C1DC}" srcId="{EBF07478-430F-4189-AFB6-00E7C684989A}" destId="{00A466BD-352C-4E60-9988-589E5EBEB48D}" srcOrd="0" destOrd="0" parTransId="{766BC741-C2F1-4E28-BEE4-EBBE0A51E4CC}" sibTransId="{5D71CADF-C0FE-4C62-8E8A-EA9A21E5ACDD}"/>
    <dgm:cxn modelId="{7D8EAF6A-1E29-4A23-9A3E-202C0E2A5697}" type="presOf" srcId="{45F25946-2932-4254-9673-6E2EF298BB8A}" destId="{342D25E5-95AA-4AD5-BC3E-624F0BC2072A}" srcOrd="1" destOrd="0" presId="urn:microsoft.com/office/officeart/2018/layout/CircleProcess"/>
    <dgm:cxn modelId="{5166247C-6C9B-4164-8120-216A7357CE9E}" type="presOf" srcId="{00A466BD-352C-4E60-9988-589E5EBEB48D}" destId="{A8D34E1B-1162-44F2-93EE-D43C0323D2C6}" srcOrd="0" destOrd="0" presId="urn:microsoft.com/office/officeart/2018/layout/CircleProcess"/>
    <dgm:cxn modelId="{1F79CE81-3CAB-4E94-B52F-4519EBE8B27D}" type="presOf" srcId="{C665B48A-53AD-4EFC-98A3-A38A53DD5825}" destId="{8C05D95A-BB59-43D0-8368-4247AC3FB521}" srcOrd="0" destOrd="0" presId="urn:microsoft.com/office/officeart/2018/layout/CircleProcess"/>
    <dgm:cxn modelId="{E1527E94-B926-4F9D-9855-1AAE496AEE19}" srcId="{EBF07478-430F-4189-AFB6-00E7C684989A}" destId="{84B3E463-CEED-4C2C-A5E2-2C0336EA7315}" srcOrd="1" destOrd="0" parTransId="{30CA6E01-DF28-4759-BDA6-98FDD438A35A}" sibTransId="{6C578FD9-30DE-4D3E-8097-A465B743837C}"/>
    <dgm:cxn modelId="{909390AA-7760-4B1C-888D-E050A23B16E5}" srcId="{EBF07478-430F-4189-AFB6-00E7C684989A}" destId="{5CBDE140-7AAD-4BAD-B307-B0621D6C3724}" srcOrd="2" destOrd="0" parTransId="{2AF07828-5A8A-4AC9-AF29-D989AC2CA1A5}" sibTransId="{795BBAFD-4435-424D-A4DF-ED1479B117ED}"/>
    <dgm:cxn modelId="{AA3266B3-1FA9-485E-B7AE-2A5CA13DC8A0}" type="presOf" srcId="{5CBDE140-7AAD-4BAD-B307-B0621D6C3724}" destId="{ED228FD6-78BB-4EF7-8903-9D74C9D69073}" srcOrd="1" destOrd="0" presId="urn:microsoft.com/office/officeart/2018/layout/CircleProcess"/>
    <dgm:cxn modelId="{4D8FECE6-47E4-46BF-B9A2-D0E7CD5461CB}" type="presOf" srcId="{EBF07478-430F-4189-AFB6-00E7C684989A}" destId="{D5D03F45-F9AA-4AC7-A037-2B8225FD161C}" srcOrd="0" destOrd="0" presId="urn:microsoft.com/office/officeart/2018/layout/CircleProcess"/>
    <dgm:cxn modelId="{FE3F31EA-97A8-48FF-85A4-E309EF6B3CB3}" srcId="{EBF07478-430F-4189-AFB6-00E7C684989A}" destId="{C665B48A-53AD-4EFC-98A3-A38A53DD5825}" srcOrd="3" destOrd="0" parTransId="{7A410AB3-6826-431B-A0F4-87AA37B3997B}" sibTransId="{D43D56D0-72D2-478F-8EFF-6868B6A63126}"/>
    <dgm:cxn modelId="{080E7AF0-95D8-4E1E-BE7F-F72CF688F3E2}" type="presOf" srcId="{84B3E463-CEED-4C2C-A5E2-2C0336EA7315}" destId="{CCD20765-9EEB-4251-81C6-5D22A728C2FB}" srcOrd="0" destOrd="0" presId="urn:microsoft.com/office/officeart/2018/layout/CircleProcess"/>
    <dgm:cxn modelId="{AF3CEFF4-ECB0-4765-9BE0-9AD8999BBBB5}" srcId="{EBF07478-430F-4189-AFB6-00E7C684989A}" destId="{45F25946-2932-4254-9673-6E2EF298BB8A}" srcOrd="4" destOrd="0" parTransId="{C917D7EE-BC3C-42CB-A8E4-94152BCF8C26}" sibTransId="{0BA2B105-6BBD-4818-83D7-45547BC47ADD}"/>
    <dgm:cxn modelId="{F9148E03-77AD-4291-B619-DD9533A4B152}" type="presParOf" srcId="{D5D03F45-F9AA-4AC7-A037-2B8225FD161C}" destId="{45736521-4972-42CB-B2E5-F7980B69015B}" srcOrd="0" destOrd="0" presId="urn:microsoft.com/office/officeart/2018/layout/CircleProcess"/>
    <dgm:cxn modelId="{614032EF-17C7-457C-934E-B9D84CDFB790}" type="presParOf" srcId="{45736521-4972-42CB-B2E5-F7980B69015B}" destId="{9129679F-7E00-4198-840D-17ADFC33474D}" srcOrd="0" destOrd="0" presId="urn:microsoft.com/office/officeart/2018/layout/CircleProcess"/>
    <dgm:cxn modelId="{FB894FBD-7A11-4863-9459-648EDC352060}" type="presParOf" srcId="{D5D03F45-F9AA-4AC7-A037-2B8225FD161C}" destId="{8408F125-A75D-4EDB-9B90-F96572DA04C6}" srcOrd="1" destOrd="0" presId="urn:microsoft.com/office/officeart/2018/layout/CircleProcess"/>
    <dgm:cxn modelId="{8C018D45-7E89-45C8-A387-57FD80FAA460}" type="presParOf" srcId="{8408F125-A75D-4EDB-9B90-F96572DA04C6}" destId="{699307AD-5157-4355-B3EF-9E96E8319A36}" srcOrd="0" destOrd="0" presId="urn:microsoft.com/office/officeart/2018/layout/CircleProcess"/>
    <dgm:cxn modelId="{23C3E665-2ABA-4F59-9005-E14A7DEFDC43}" type="presParOf" srcId="{D5D03F45-F9AA-4AC7-A037-2B8225FD161C}" destId="{342D25E5-95AA-4AD5-BC3E-624F0BC2072A}" srcOrd="2" destOrd="0" presId="urn:microsoft.com/office/officeart/2018/layout/CircleProcess"/>
    <dgm:cxn modelId="{8EECD7EC-8244-4523-9415-FDDB8A97406A}" type="presParOf" srcId="{D5D03F45-F9AA-4AC7-A037-2B8225FD161C}" destId="{470431AA-E5C8-4B2B-A967-770BEACE63F1}" srcOrd="3" destOrd="0" presId="urn:microsoft.com/office/officeart/2018/layout/CircleProcess"/>
    <dgm:cxn modelId="{BDDB86D6-5138-4C95-BFD5-23774E854754}" type="presParOf" srcId="{470431AA-E5C8-4B2B-A967-770BEACE63F1}" destId="{07AFB8B0-9E9B-4AFD-AFC0-04FF9C934FD6}" srcOrd="0" destOrd="0" presId="urn:microsoft.com/office/officeart/2018/layout/CircleProcess"/>
    <dgm:cxn modelId="{FFF0974C-D619-42C0-AAC9-2021CF44BDAB}" type="presParOf" srcId="{D5D03F45-F9AA-4AC7-A037-2B8225FD161C}" destId="{35B87E29-CC9D-45C8-9EC3-ACD19C3B4264}" srcOrd="4" destOrd="0" presId="urn:microsoft.com/office/officeart/2018/layout/CircleProcess"/>
    <dgm:cxn modelId="{AC4C05EE-5350-4FDB-B2C4-F6357BACDD18}" type="presParOf" srcId="{35B87E29-CC9D-45C8-9EC3-ACD19C3B4264}" destId="{8C05D95A-BB59-43D0-8368-4247AC3FB521}" srcOrd="0" destOrd="0" presId="urn:microsoft.com/office/officeart/2018/layout/CircleProcess"/>
    <dgm:cxn modelId="{90CCB9DE-0D4A-4685-9738-73791CDE73B0}" type="presParOf" srcId="{D5D03F45-F9AA-4AC7-A037-2B8225FD161C}" destId="{344C3A82-12D9-464B-BB56-210ADAAC39F2}" srcOrd="5" destOrd="0" presId="urn:microsoft.com/office/officeart/2018/layout/CircleProcess"/>
    <dgm:cxn modelId="{BC5044BF-70A0-403F-AC4B-A7C81BA2DD93}" type="presParOf" srcId="{D5D03F45-F9AA-4AC7-A037-2B8225FD161C}" destId="{61D45E26-A030-484A-8E4A-8DC8205C06F1}" srcOrd="6" destOrd="0" presId="urn:microsoft.com/office/officeart/2018/layout/CircleProcess"/>
    <dgm:cxn modelId="{46C6780C-2DD9-41AA-9E77-54BA79705C7C}" type="presParOf" srcId="{61D45E26-A030-484A-8E4A-8DC8205C06F1}" destId="{8F1885C4-728B-45B7-9A18-331883170D03}" srcOrd="0" destOrd="0" presId="urn:microsoft.com/office/officeart/2018/layout/CircleProcess"/>
    <dgm:cxn modelId="{C5C641EF-345A-4296-83F2-764DFFCA089C}" type="presParOf" srcId="{D5D03F45-F9AA-4AC7-A037-2B8225FD161C}" destId="{A9F2AD60-A094-44DA-B225-5A5BB031B3E2}" srcOrd="7" destOrd="0" presId="urn:microsoft.com/office/officeart/2018/layout/CircleProcess"/>
    <dgm:cxn modelId="{E5EFF547-980A-4D68-A523-A44457D32FEA}" type="presParOf" srcId="{A9F2AD60-A094-44DA-B225-5A5BB031B3E2}" destId="{16D69023-6DF1-40B1-A10F-D5FDDA717181}" srcOrd="0" destOrd="0" presId="urn:microsoft.com/office/officeart/2018/layout/CircleProcess"/>
    <dgm:cxn modelId="{A14B8F86-7DB9-4BB0-A15D-7E34311576D6}" type="presParOf" srcId="{D5D03F45-F9AA-4AC7-A037-2B8225FD161C}" destId="{ED228FD6-78BB-4EF7-8903-9D74C9D69073}" srcOrd="8" destOrd="0" presId="urn:microsoft.com/office/officeart/2018/layout/CircleProcess"/>
    <dgm:cxn modelId="{9C3EB774-D2E8-4F83-8367-F11D0CF561A6}" type="presParOf" srcId="{D5D03F45-F9AA-4AC7-A037-2B8225FD161C}" destId="{0EEC7C6F-CFAD-41B8-8C9F-F3DF54C99AF3}" srcOrd="9" destOrd="0" presId="urn:microsoft.com/office/officeart/2018/layout/CircleProcess"/>
    <dgm:cxn modelId="{FACA16F8-6712-4616-A679-18281A18DF01}" type="presParOf" srcId="{0EEC7C6F-CFAD-41B8-8C9F-F3DF54C99AF3}" destId="{A4C5554E-59D6-4898-9A50-DEAD51E950B0}" srcOrd="0" destOrd="0" presId="urn:microsoft.com/office/officeart/2018/layout/CircleProcess"/>
    <dgm:cxn modelId="{719D2FA4-AFEA-4910-86E0-59B4DCABD39D}" type="presParOf" srcId="{D5D03F45-F9AA-4AC7-A037-2B8225FD161C}" destId="{0FAA8781-E9AE-4B93-B398-821C50EE2A75}" srcOrd="10" destOrd="0" presId="urn:microsoft.com/office/officeart/2018/layout/CircleProcess"/>
    <dgm:cxn modelId="{63F05770-87C6-4189-843E-08EA944F8637}" type="presParOf" srcId="{0FAA8781-E9AE-4B93-B398-821C50EE2A75}" destId="{CCD20765-9EEB-4251-81C6-5D22A728C2FB}" srcOrd="0" destOrd="0" presId="urn:microsoft.com/office/officeart/2018/layout/CircleProcess"/>
    <dgm:cxn modelId="{23B0DD32-08C1-45C7-B2C5-1EA5FAB498BD}" type="presParOf" srcId="{D5D03F45-F9AA-4AC7-A037-2B8225FD161C}" destId="{2C2B6AFA-BD48-49DC-8C18-4D4B69BCA9DD}" srcOrd="11" destOrd="0" presId="urn:microsoft.com/office/officeart/2018/layout/CircleProcess"/>
    <dgm:cxn modelId="{A1AA05BD-22C5-4325-9059-A44554FAEB23}" type="presParOf" srcId="{D5D03F45-F9AA-4AC7-A037-2B8225FD161C}" destId="{39E6B412-8465-4C28-959D-4E0757927FFA}" srcOrd="12" destOrd="0" presId="urn:microsoft.com/office/officeart/2018/layout/CircleProcess"/>
    <dgm:cxn modelId="{5159F603-D7C3-4A84-AD83-59AD3793A430}" type="presParOf" srcId="{39E6B412-8465-4C28-959D-4E0757927FFA}" destId="{38428C78-1164-4900-8E30-AFBF9CC22C32}" srcOrd="0" destOrd="0" presId="urn:microsoft.com/office/officeart/2018/layout/CircleProcess"/>
    <dgm:cxn modelId="{D49D9790-C599-48B3-BE46-55229AFFCF87}" type="presParOf" srcId="{D5D03F45-F9AA-4AC7-A037-2B8225FD161C}" destId="{35909049-4D4D-4D33-B29F-8123A140A6D4}" srcOrd="13" destOrd="0" presId="urn:microsoft.com/office/officeart/2018/layout/CircleProcess"/>
    <dgm:cxn modelId="{7684652D-5645-4873-A1DC-6A79B4E76572}" type="presParOf" srcId="{35909049-4D4D-4D33-B29F-8123A140A6D4}" destId="{A8D34E1B-1162-44F2-93EE-D43C0323D2C6}" srcOrd="0" destOrd="0" presId="urn:microsoft.com/office/officeart/2018/layout/CircleProcess"/>
    <dgm:cxn modelId="{961D1CA0-E8F0-45A5-BB2A-2C3C23AEE953}" type="presParOf" srcId="{D5D03F45-F9AA-4AC7-A037-2B8225FD161C}" destId="{69BBCFEA-68F1-46E6-9D86-0B0F27CD305A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344E8-FB51-42AE-BE28-BD6934C3DA0C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8DCA662E-FE8E-4EF7-A4F5-AD188A207D90}">
      <dgm:prSet phldrT="[텍스트]"/>
      <dgm:spPr/>
      <dgm:t>
        <a:bodyPr/>
        <a:lstStyle/>
        <a:p>
          <a:pPr latinLnBrk="1"/>
          <a:r>
            <a:rPr lang="ko-KR" altLang="en-US" dirty="0"/>
            <a:t>국민 주권의 원칙</a:t>
          </a:r>
        </a:p>
      </dgm:t>
    </dgm:pt>
    <dgm:pt modelId="{BA92C26B-51DD-4CEB-8AD3-5606BD2D7D24}" type="parTrans" cxnId="{6EF3070B-5498-44EA-8152-8582A9DF7178}">
      <dgm:prSet/>
      <dgm:spPr/>
      <dgm:t>
        <a:bodyPr/>
        <a:lstStyle/>
        <a:p>
          <a:pPr latinLnBrk="1"/>
          <a:endParaRPr lang="ko-KR" altLang="en-US"/>
        </a:p>
      </dgm:t>
    </dgm:pt>
    <dgm:pt modelId="{6BFD3808-1073-449C-BE2D-32FF835118DB}" type="sibTrans" cxnId="{6EF3070B-5498-44EA-8152-8582A9DF7178}">
      <dgm:prSet/>
      <dgm:spPr/>
      <dgm:t>
        <a:bodyPr/>
        <a:lstStyle/>
        <a:p>
          <a:pPr latinLnBrk="1"/>
          <a:endParaRPr lang="ko-KR" altLang="en-US"/>
        </a:p>
      </dgm:t>
    </dgm:pt>
    <dgm:pt modelId="{AF2880F3-6C8D-4664-AE57-F1F34BFDE070}">
      <dgm:prSet phldrT="[텍스트]"/>
      <dgm:spPr/>
      <dgm:t>
        <a:bodyPr/>
        <a:lstStyle/>
        <a:p>
          <a:pPr latinLnBrk="1"/>
          <a:r>
            <a:rPr lang="ko-KR" altLang="en-US" dirty="0"/>
            <a:t>기본적 인권의 존중</a:t>
          </a:r>
        </a:p>
      </dgm:t>
    </dgm:pt>
    <dgm:pt modelId="{7019EC33-8E62-4830-9806-5E4D5D22618E}" type="parTrans" cxnId="{8BFC7119-31A8-4AA1-ACC0-1D8894BF93ED}">
      <dgm:prSet/>
      <dgm:spPr/>
      <dgm:t>
        <a:bodyPr/>
        <a:lstStyle/>
        <a:p>
          <a:pPr latinLnBrk="1"/>
          <a:endParaRPr lang="ko-KR" altLang="en-US"/>
        </a:p>
      </dgm:t>
    </dgm:pt>
    <dgm:pt modelId="{A25308D2-EA24-44B2-A68B-00400A82E24E}" type="sibTrans" cxnId="{8BFC7119-31A8-4AA1-ACC0-1D8894BF93ED}">
      <dgm:prSet/>
      <dgm:spPr/>
      <dgm:t>
        <a:bodyPr/>
        <a:lstStyle/>
        <a:p>
          <a:pPr latinLnBrk="1"/>
          <a:endParaRPr lang="ko-KR" altLang="en-US"/>
        </a:p>
      </dgm:t>
    </dgm:pt>
    <dgm:pt modelId="{3CE8D3AB-AD01-4064-B045-2DA54B464052}">
      <dgm:prSet phldrT="[텍스트]"/>
      <dgm:spPr/>
      <dgm:t>
        <a:bodyPr/>
        <a:lstStyle/>
        <a:p>
          <a:pPr latinLnBrk="1"/>
          <a:r>
            <a:rPr lang="ko-KR" altLang="en-US" dirty="0"/>
            <a:t>평화 주의</a:t>
          </a:r>
        </a:p>
      </dgm:t>
    </dgm:pt>
    <dgm:pt modelId="{E3DB6D3D-81F8-49FA-A23B-9FB77DCC42BC}" type="parTrans" cxnId="{91F922B2-7807-4D47-8402-9EC0068F7632}">
      <dgm:prSet/>
      <dgm:spPr/>
      <dgm:t>
        <a:bodyPr/>
        <a:lstStyle/>
        <a:p>
          <a:pPr latinLnBrk="1"/>
          <a:endParaRPr lang="ko-KR" altLang="en-US"/>
        </a:p>
      </dgm:t>
    </dgm:pt>
    <dgm:pt modelId="{AA96848D-FD23-4D0E-9613-AE8BD3932475}" type="sibTrans" cxnId="{91F922B2-7807-4D47-8402-9EC0068F7632}">
      <dgm:prSet/>
      <dgm:spPr/>
      <dgm:t>
        <a:bodyPr/>
        <a:lstStyle/>
        <a:p>
          <a:pPr latinLnBrk="1"/>
          <a:endParaRPr lang="ko-KR" altLang="en-US"/>
        </a:p>
      </dgm:t>
    </dgm:pt>
    <dgm:pt modelId="{76CF089A-F8C4-4832-AA09-C59B91E2F2D0}" type="pres">
      <dgm:prSet presAssocID="{0A2344E8-FB51-42AE-BE28-BD6934C3DA0C}" presName="compositeShape" presStyleCnt="0">
        <dgm:presLayoutVars>
          <dgm:chMax val="7"/>
          <dgm:dir/>
          <dgm:resizeHandles val="exact"/>
        </dgm:presLayoutVars>
      </dgm:prSet>
      <dgm:spPr/>
    </dgm:pt>
    <dgm:pt modelId="{8786EF8A-80D5-4680-BE24-7E2B1E55097B}" type="pres">
      <dgm:prSet presAssocID="{0A2344E8-FB51-42AE-BE28-BD6934C3DA0C}" presName="wedge1" presStyleLbl="node1" presStyleIdx="0" presStyleCnt="3"/>
      <dgm:spPr/>
    </dgm:pt>
    <dgm:pt modelId="{35D9252D-4D20-4ACF-BF40-86D84EF84DBB}" type="pres">
      <dgm:prSet presAssocID="{0A2344E8-FB51-42AE-BE28-BD6934C3DA0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FD3BCD-685B-4C66-8BBF-258A8EC56EAD}" type="pres">
      <dgm:prSet presAssocID="{0A2344E8-FB51-42AE-BE28-BD6934C3DA0C}" presName="wedge2" presStyleLbl="node1" presStyleIdx="1" presStyleCnt="3"/>
      <dgm:spPr/>
    </dgm:pt>
    <dgm:pt modelId="{6637D2FD-C6DD-4888-B52E-58D7A8119335}" type="pres">
      <dgm:prSet presAssocID="{0A2344E8-FB51-42AE-BE28-BD6934C3DA0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CB6E64B-E59B-42B0-9557-BF026B703087}" type="pres">
      <dgm:prSet presAssocID="{0A2344E8-FB51-42AE-BE28-BD6934C3DA0C}" presName="wedge3" presStyleLbl="node1" presStyleIdx="2" presStyleCnt="3"/>
      <dgm:spPr/>
    </dgm:pt>
    <dgm:pt modelId="{C5A4B44D-776C-4FEB-BA5E-BEBBF389BF21}" type="pres">
      <dgm:prSet presAssocID="{0A2344E8-FB51-42AE-BE28-BD6934C3DA0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EF3070B-5498-44EA-8152-8582A9DF7178}" srcId="{0A2344E8-FB51-42AE-BE28-BD6934C3DA0C}" destId="{8DCA662E-FE8E-4EF7-A4F5-AD188A207D90}" srcOrd="0" destOrd="0" parTransId="{BA92C26B-51DD-4CEB-8AD3-5606BD2D7D24}" sibTransId="{6BFD3808-1073-449C-BE2D-32FF835118DB}"/>
    <dgm:cxn modelId="{A449F813-D0DC-4AB2-A3D0-24CBB7D62495}" type="presOf" srcId="{3CE8D3AB-AD01-4064-B045-2DA54B464052}" destId="{7CB6E64B-E59B-42B0-9557-BF026B703087}" srcOrd="0" destOrd="0" presId="urn:microsoft.com/office/officeart/2005/8/layout/chart3"/>
    <dgm:cxn modelId="{8BFC7119-31A8-4AA1-ACC0-1D8894BF93ED}" srcId="{0A2344E8-FB51-42AE-BE28-BD6934C3DA0C}" destId="{AF2880F3-6C8D-4664-AE57-F1F34BFDE070}" srcOrd="1" destOrd="0" parTransId="{7019EC33-8E62-4830-9806-5E4D5D22618E}" sibTransId="{A25308D2-EA24-44B2-A68B-00400A82E24E}"/>
    <dgm:cxn modelId="{275AF421-9A63-4532-90A5-E14BD23AF679}" type="presOf" srcId="{3CE8D3AB-AD01-4064-B045-2DA54B464052}" destId="{C5A4B44D-776C-4FEB-BA5E-BEBBF389BF21}" srcOrd="1" destOrd="0" presId="urn:microsoft.com/office/officeart/2005/8/layout/chart3"/>
    <dgm:cxn modelId="{938B4227-BD77-48A7-B0EA-EFDD8EE2C6E5}" type="presOf" srcId="{8DCA662E-FE8E-4EF7-A4F5-AD188A207D90}" destId="{35D9252D-4D20-4ACF-BF40-86D84EF84DBB}" srcOrd="1" destOrd="0" presId="urn:microsoft.com/office/officeart/2005/8/layout/chart3"/>
    <dgm:cxn modelId="{28834E32-32CC-499B-B24A-89882D066566}" type="presOf" srcId="{AF2880F3-6C8D-4664-AE57-F1F34BFDE070}" destId="{6637D2FD-C6DD-4888-B52E-58D7A8119335}" srcOrd="1" destOrd="0" presId="urn:microsoft.com/office/officeart/2005/8/layout/chart3"/>
    <dgm:cxn modelId="{CBE3FE76-E702-44AA-B8BA-78798D625D26}" type="presOf" srcId="{AF2880F3-6C8D-4664-AE57-F1F34BFDE070}" destId="{E6FD3BCD-685B-4C66-8BBF-258A8EC56EAD}" srcOrd="0" destOrd="0" presId="urn:microsoft.com/office/officeart/2005/8/layout/chart3"/>
    <dgm:cxn modelId="{91F922B2-7807-4D47-8402-9EC0068F7632}" srcId="{0A2344E8-FB51-42AE-BE28-BD6934C3DA0C}" destId="{3CE8D3AB-AD01-4064-B045-2DA54B464052}" srcOrd="2" destOrd="0" parTransId="{E3DB6D3D-81F8-49FA-A23B-9FB77DCC42BC}" sibTransId="{AA96848D-FD23-4D0E-9613-AE8BD3932475}"/>
    <dgm:cxn modelId="{6A7DD5D8-85A6-46B3-8960-ED25C1F17C61}" type="presOf" srcId="{0A2344E8-FB51-42AE-BE28-BD6934C3DA0C}" destId="{76CF089A-F8C4-4832-AA09-C59B91E2F2D0}" srcOrd="0" destOrd="0" presId="urn:microsoft.com/office/officeart/2005/8/layout/chart3"/>
    <dgm:cxn modelId="{FEF82DF8-4457-4BD8-8448-B6A7FBDB2B11}" type="presOf" srcId="{8DCA662E-FE8E-4EF7-A4F5-AD188A207D90}" destId="{8786EF8A-80D5-4680-BE24-7E2B1E55097B}" srcOrd="0" destOrd="0" presId="urn:microsoft.com/office/officeart/2005/8/layout/chart3"/>
    <dgm:cxn modelId="{F3A0FC1D-DC1B-4940-A55E-FFD54FA5C7B9}" type="presParOf" srcId="{76CF089A-F8C4-4832-AA09-C59B91E2F2D0}" destId="{8786EF8A-80D5-4680-BE24-7E2B1E55097B}" srcOrd="0" destOrd="0" presId="urn:microsoft.com/office/officeart/2005/8/layout/chart3"/>
    <dgm:cxn modelId="{1A8F369C-77ED-4AC2-9FE2-A96DDFA556AC}" type="presParOf" srcId="{76CF089A-F8C4-4832-AA09-C59B91E2F2D0}" destId="{35D9252D-4D20-4ACF-BF40-86D84EF84DBB}" srcOrd="1" destOrd="0" presId="urn:microsoft.com/office/officeart/2005/8/layout/chart3"/>
    <dgm:cxn modelId="{D05F8E28-6780-4904-AD68-391BD9BDB37A}" type="presParOf" srcId="{76CF089A-F8C4-4832-AA09-C59B91E2F2D0}" destId="{E6FD3BCD-685B-4C66-8BBF-258A8EC56EAD}" srcOrd="2" destOrd="0" presId="urn:microsoft.com/office/officeart/2005/8/layout/chart3"/>
    <dgm:cxn modelId="{F88FCEED-9B7C-4CDE-87A7-148C7FE93B0A}" type="presParOf" srcId="{76CF089A-F8C4-4832-AA09-C59B91E2F2D0}" destId="{6637D2FD-C6DD-4888-B52E-58D7A8119335}" srcOrd="3" destOrd="0" presId="urn:microsoft.com/office/officeart/2005/8/layout/chart3"/>
    <dgm:cxn modelId="{4377C81D-F825-444C-8594-C6D7D59F69BB}" type="presParOf" srcId="{76CF089A-F8C4-4832-AA09-C59B91E2F2D0}" destId="{7CB6E64B-E59B-42B0-9557-BF026B703087}" srcOrd="4" destOrd="0" presId="urn:microsoft.com/office/officeart/2005/8/layout/chart3"/>
    <dgm:cxn modelId="{A5D2C2A9-3297-42E4-9736-001369E943B3}" type="presParOf" srcId="{76CF089A-F8C4-4832-AA09-C59B91E2F2D0}" destId="{C5A4B44D-776C-4FEB-BA5E-BEBBF389BF2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F9150-9E89-4E64-A782-4BAF5108492D}" type="doc">
      <dgm:prSet loTypeId="urn:microsoft.com/office/officeart/2005/8/layout/radial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E6377092-A446-489E-8343-4DDDB64AEAD0}">
      <dgm:prSet phldrT="[텍스트]"/>
      <dgm:spPr/>
      <dgm:t>
        <a:bodyPr/>
        <a:lstStyle/>
        <a:p>
          <a:pPr latinLnBrk="1"/>
          <a:r>
            <a:rPr lang="ko-KR" altLang="en-US" dirty="0"/>
            <a:t>정치</a:t>
          </a:r>
        </a:p>
      </dgm:t>
    </dgm:pt>
    <dgm:pt modelId="{5EB360EC-72A4-4358-9EA5-9327651D43AE}" type="parTrans" cxnId="{31C1E264-E6D4-48BB-B1B2-8336D2865014}">
      <dgm:prSet/>
      <dgm:spPr/>
      <dgm:t>
        <a:bodyPr/>
        <a:lstStyle/>
        <a:p>
          <a:pPr latinLnBrk="1"/>
          <a:endParaRPr lang="ko-KR" altLang="en-US"/>
        </a:p>
      </dgm:t>
    </dgm:pt>
    <dgm:pt modelId="{90CEF8C5-EBDA-4830-838B-0A9907C77797}" type="sibTrans" cxnId="{31C1E264-E6D4-48BB-B1B2-8336D2865014}">
      <dgm:prSet/>
      <dgm:spPr/>
      <dgm:t>
        <a:bodyPr/>
        <a:lstStyle/>
        <a:p>
          <a:pPr latinLnBrk="1"/>
          <a:endParaRPr lang="ko-KR" altLang="en-US"/>
        </a:p>
      </dgm:t>
    </dgm:pt>
    <dgm:pt modelId="{8238911B-8F9F-44EF-8188-A86F40E07A3F}">
      <dgm:prSet phldrT="[텍스트]"/>
      <dgm:spPr/>
      <dgm:t>
        <a:bodyPr/>
        <a:lstStyle/>
        <a:p>
          <a:pPr latinLnBrk="1"/>
          <a:r>
            <a:rPr lang="ko-KR" altLang="en-US" dirty="0"/>
            <a:t>입법</a:t>
          </a:r>
        </a:p>
      </dgm:t>
    </dgm:pt>
    <dgm:pt modelId="{C3AED6CF-7AF6-40D0-8680-BC50BEC19183}" type="parTrans" cxnId="{D0CD124A-7740-4F92-81A7-049F819A2E2F}">
      <dgm:prSet/>
      <dgm:spPr/>
      <dgm:t>
        <a:bodyPr/>
        <a:lstStyle/>
        <a:p>
          <a:pPr latinLnBrk="1"/>
          <a:endParaRPr lang="ko-KR" altLang="en-US"/>
        </a:p>
      </dgm:t>
    </dgm:pt>
    <dgm:pt modelId="{4DEE3FA0-0146-4FC2-929B-A18B1377CC5B}" type="sibTrans" cxnId="{D0CD124A-7740-4F92-81A7-049F819A2E2F}">
      <dgm:prSet/>
      <dgm:spPr/>
      <dgm:t>
        <a:bodyPr/>
        <a:lstStyle/>
        <a:p>
          <a:pPr latinLnBrk="1"/>
          <a:endParaRPr lang="ko-KR" altLang="en-US"/>
        </a:p>
      </dgm:t>
    </dgm:pt>
    <dgm:pt modelId="{34D4F7A8-5C66-46ED-9B9C-4958A218A997}">
      <dgm:prSet phldrT="[텍스트]"/>
      <dgm:spPr/>
      <dgm:t>
        <a:bodyPr/>
        <a:lstStyle/>
        <a:p>
          <a:pPr latinLnBrk="1"/>
          <a:r>
            <a:rPr lang="ko-KR" altLang="en-US" dirty="0"/>
            <a:t>사법</a:t>
          </a:r>
        </a:p>
      </dgm:t>
    </dgm:pt>
    <dgm:pt modelId="{0BB4EF22-AD3F-4A34-94EE-5F9223A48325}" type="parTrans" cxnId="{127EB39E-71A6-4C64-874C-9066DE3A62E3}">
      <dgm:prSet/>
      <dgm:spPr/>
      <dgm:t>
        <a:bodyPr/>
        <a:lstStyle/>
        <a:p>
          <a:pPr latinLnBrk="1"/>
          <a:endParaRPr lang="ko-KR" altLang="en-US"/>
        </a:p>
      </dgm:t>
    </dgm:pt>
    <dgm:pt modelId="{55796DEF-5A2D-4851-9124-06E86A6D61D5}" type="sibTrans" cxnId="{127EB39E-71A6-4C64-874C-9066DE3A62E3}">
      <dgm:prSet/>
      <dgm:spPr/>
      <dgm:t>
        <a:bodyPr/>
        <a:lstStyle/>
        <a:p>
          <a:pPr latinLnBrk="1"/>
          <a:endParaRPr lang="ko-KR" altLang="en-US"/>
        </a:p>
      </dgm:t>
    </dgm:pt>
    <dgm:pt modelId="{C1C96576-429D-4575-9F0D-0B804845AECC}">
      <dgm:prSet phldrT="[텍스트]"/>
      <dgm:spPr/>
      <dgm:t>
        <a:bodyPr/>
        <a:lstStyle/>
        <a:p>
          <a:pPr latinLnBrk="1"/>
          <a:r>
            <a:rPr lang="ko-KR" altLang="en-US" dirty="0"/>
            <a:t>행정</a:t>
          </a:r>
        </a:p>
      </dgm:t>
    </dgm:pt>
    <dgm:pt modelId="{23FB370B-7D61-40FE-979C-CA2B5CE9355E}" type="parTrans" cxnId="{FB2E1C1E-273C-4ED2-B28E-99833609FCCF}">
      <dgm:prSet/>
      <dgm:spPr/>
      <dgm:t>
        <a:bodyPr/>
        <a:lstStyle/>
        <a:p>
          <a:pPr latinLnBrk="1"/>
          <a:endParaRPr lang="ko-KR" altLang="en-US"/>
        </a:p>
      </dgm:t>
    </dgm:pt>
    <dgm:pt modelId="{D9539D39-91F1-4DED-B0C2-E2BCEEC45CE3}" type="sibTrans" cxnId="{FB2E1C1E-273C-4ED2-B28E-99833609FCCF}">
      <dgm:prSet/>
      <dgm:spPr/>
      <dgm:t>
        <a:bodyPr/>
        <a:lstStyle/>
        <a:p>
          <a:pPr latinLnBrk="1"/>
          <a:endParaRPr lang="ko-KR" altLang="en-US"/>
        </a:p>
      </dgm:t>
    </dgm:pt>
    <dgm:pt modelId="{88804767-6DD1-4E98-9F2E-31DBE19E07F0}" type="pres">
      <dgm:prSet presAssocID="{AE7F9150-9E89-4E64-A782-4BAF510849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7D7707-0E20-4AE4-800A-542FC02847D8}" type="pres">
      <dgm:prSet presAssocID="{E6377092-A446-489E-8343-4DDDB64AEAD0}" presName="centerShape" presStyleLbl="node0" presStyleIdx="0" presStyleCnt="1"/>
      <dgm:spPr/>
    </dgm:pt>
    <dgm:pt modelId="{E0F89EDD-B312-4C34-8A6D-ECB6333BC51A}" type="pres">
      <dgm:prSet presAssocID="{8238911B-8F9F-44EF-8188-A86F40E07A3F}" presName="node" presStyleLbl="node1" presStyleIdx="0" presStyleCnt="3">
        <dgm:presLayoutVars>
          <dgm:bulletEnabled val="1"/>
        </dgm:presLayoutVars>
      </dgm:prSet>
      <dgm:spPr/>
    </dgm:pt>
    <dgm:pt modelId="{98CBCBFF-A643-4DE5-A377-50929F8FA8B7}" type="pres">
      <dgm:prSet presAssocID="{8238911B-8F9F-44EF-8188-A86F40E07A3F}" presName="dummy" presStyleCnt="0"/>
      <dgm:spPr/>
    </dgm:pt>
    <dgm:pt modelId="{A356A801-5D58-447D-815B-731C038F0AA9}" type="pres">
      <dgm:prSet presAssocID="{4DEE3FA0-0146-4FC2-929B-A18B1377CC5B}" presName="sibTrans" presStyleLbl="sibTrans2D1" presStyleIdx="0" presStyleCnt="3"/>
      <dgm:spPr/>
    </dgm:pt>
    <dgm:pt modelId="{870D930C-9CC1-48B7-A407-05C06AAF41E0}" type="pres">
      <dgm:prSet presAssocID="{34D4F7A8-5C66-46ED-9B9C-4958A218A997}" presName="node" presStyleLbl="node1" presStyleIdx="1" presStyleCnt="3">
        <dgm:presLayoutVars>
          <dgm:bulletEnabled val="1"/>
        </dgm:presLayoutVars>
      </dgm:prSet>
      <dgm:spPr/>
    </dgm:pt>
    <dgm:pt modelId="{73F3FA5A-AA01-401A-928C-C0AD062BA2B6}" type="pres">
      <dgm:prSet presAssocID="{34D4F7A8-5C66-46ED-9B9C-4958A218A997}" presName="dummy" presStyleCnt="0"/>
      <dgm:spPr/>
    </dgm:pt>
    <dgm:pt modelId="{3B838A40-D729-4A5F-AF88-35B7B86A665B}" type="pres">
      <dgm:prSet presAssocID="{55796DEF-5A2D-4851-9124-06E86A6D61D5}" presName="sibTrans" presStyleLbl="sibTrans2D1" presStyleIdx="1" presStyleCnt="3"/>
      <dgm:spPr/>
    </dgm:pt>
    <dgm:pt modelId="{698EFD65-3AA8-4777-B78F-1F17B0A04DDA}" type="pres">
      <dgm:prSet presAssocID="{C1C96576-429D-4575-9F0D-0B804845AECC}" presName="node" presStyleLbl="node1" presStyleIdx="2" presStyleCnt="3">
        <dgm:presLayoutVars>
          <dgm:bulletEnabled val="1"/>
        </dgm:presLayoutVars>
      </dgm:prSet>
      <dgm:spPr/>
    </dgm:pt>
    <dgm:pt modelId="{C1CF97A5-11A0-4D3B-94AD-4C6EE157C763}" type="pres">
      <dgm:prSet presAssocID="{C1C96576-429D-4575-9F0D-0B804845AECC}" presName="dummy" presStyleCnt="0"/>
      <dgm:spPr/>
    </dgm:pt>
    <dgm:pt modelId="{A2CBD1D4-E331-4AE3-9ACD-386D9DCEC16B}" type="pres">
      <dgm:prSet presAssocID="{D9539D39-91F1-4DED-B0C2-E2BCEEC45CE3}" presName="sibTrans" presStyleLbl="sibTrans2D1" presStyleIdx="2" presStyleCnt="3"/>
      <dgm:spPr/>
    </dgm:pt>
  </dgm:ptLst>
  <dgm:cxnLst>
    <dgm:cxn modelId="{FB2E1C1E-273C-4ED2-B28E-99833609FCCF}" srcId="{E6377092-A446-489E-8343-4DDDB64AEAD0}" destId="{C1C96576-429D-4575-9F0D-0B804845AECC}" srcOrd="2" destOrd="0" parTransId="{23FB370B-7D61-40FE-979C-CA2B5CE9355E}" sibTransId="{D9539D39-91F1-4DED-B0C2-E2BCEEC45CE3}"/>
    <dgm:cxn modelId="{31C1E264-E6D4-48BB-B1B2-8336D2865014}" srcId="{AE7F9150-9E89-4E64-A782-4BAF5108492D}" destId="{E6377092-A446-489E-8343-4DDDB64AEAD0}" srcOrd="0" destOrd="0" parTransId="{5EB360EC-72A4-4358-9EA5-9327651D43AE}" sibTransId="{90CEF8C5-EBDA-4830-838B-0A9907C77797}"/>
    <dgm:cxn modelId="{D0CD124A-7740-4F92-81A7-049F819A2E2F}" srcId="{E6377092-A446-489E-8343-4DDDB64AEAD0}" destId="{8238911B-8F9F-44EF-8188-A86F40E07A3F}" srcOrd="0" destOrd="0" parTransId="{C3AED6CF-7AF6-40D0-8680-BC50BEC19183}" sibTransId="{4DEE3FA0-0146-4FC2-929B-A18B1377CC5B}"/>
    <dgm:cxn modelId="{07AAF94B-45B9-439F-97E1-DA64C03A4E9F}" type="presOf" srcId="{C1C96576-429D-4575-9F0D-0B804845AECC}" destId="{698EFD65-3AA8-4777-B78F-1F17B0A04DDA}" srcOrd="0" destOrd="0" presId="urn:microsoft.com/office/officeart/2005/8/layout/radial6"/>
    <dgm:cxn modelId="{E5E8DB6E-4AB5-403F-B0B5-61A92BC207DA}" type="presOf" srcId="{D9539D39-91F1-4DED-B0C2-E2BCEEC45CE3}" destId="{A2CBD1D4-E331-4AE3-9ACD-386D9DCEC16B}" srcOrd="0" destOrd="0" presId="urn:microsoft.com/office/officeart/2005/8/layout/radial6"/>
    <dgm:cxn modelId="{60E43D4F-EE62-421B-BFBC-BB108D487BF1}" type="presOf" srcId="{AE7F9150-9E89-4E64-A782-4BAF5108492D}" destId="{88804767-6DD1-4E98-9F2E-31DBE19E07F0}" srcOrd="0" destOrd="0" presId="urn:microsoft.com/office/officeart/2005/8/layout/radial6"/>
    <dgm:cxn modelId="{7EB33571-5DD6-4BDE-B645-4F309773008D}" type="presOf" srcId="{34D4F7A8-5C66-46ED-9B9C-4958A218A997}" destId="{870D930C-9CC1-48B7-A407-05C06AAF41E0}" srcOrd="0" destOrd="0" presId="urn:microsoft.com/office/officeart/2005/8/layout/radial6"/>
    <dgm:cxn modelId="{6D2C5D8B-7610-43A9-A24E-2B65E3A1A28A}" type="presOf" srcId="{8238911B-8F9F-44EF-8188-A86F40E07A3F}" destId="{E0F89EDD-B312-4C34-8A6D-ECB6333BC51A}" srcOrd="0" destOrd="0" presId="urn:microsoft.com/office/officeart/2005/8/layout/radial6"/>
    <dgm:cxn modelId="{C5395796-A1C3-471D-947A-FAEB3591E7B3}" type="presOf" srcId="{E6377092-A446-489E-8343-4DDDB64AEAD0}" destId="{897D7707-0E20-4AE4-800A-542FC02847D8}" srcOrd="0" destOrd="0" presId="urn:microsoft.com/office/officeart/2005/8/layout/radial6"/>
    <dgm:cxn modelId="{127EB39E-71A6-4C64-874C-9066DE3A62E3}" srcId="{E6377092-A446-489E-8343-4DDDB64AEAD0}" destId="{34D4F7A8-5C66-46ED-9B9C-4958A218A997}" srcOrd="1" destOrd="0" parTransId="{0BB4EF22-AD3F-4A34-94EE-5F9223A48325}" sibTransId="{55796DEF-5A2D-4851-9124-06E86A6D61D5}"/>
    <dgm:cxn modelId="{927E26C0-7870-46FD-9413-58FFA3CE47C8}" type="presOf" srcId="{4DEE3FA0-0146-4FC2-929B-A18B1377CC5B}" destId="{A356A801-5D58-447D-815B-731C038F0AA9}" srcOrd="0" destOrd="0" presId="urn:microsoft.com/office/officeart/2005/8/layout/radial6"/>
    <dgm:cxn modelId="{4D811CEE-CD34-4766-91FB-4103F5D46C97}" type="presOf" srcId="{55796DEF-5A2D-4851-9124-06E86A6D61D5}" destId="{3B838A40-D729-4A5F-AF88-35B7B86A665B}" srcOrd="0" destOrd="0" presId="urn:microsoft.com/office/officeart/2005/8/layout/radial6"/>
    <dgm:cxn modelId="{1798263E-47C6-4C52-8729-ED0ACA54B499}" type="presParOf" srcId="{88804767-6DD1-4E98-9F2E-31DBE19E07F0}" destId="{897D7707-0E20-4AE4-800A-542FC02847D8}" srcOrd="0" destOrd="0" presId="urn:microsoft.com/office/officeart/2005/8/layout/radial6"/>
    <dgm:cxn modelId="{92B3FB8D-BB53-4F07-B2D5-81CCF59BD3E1}" type="presParOf" srcId="{88804767-6DD1-4E98-9F2E-31DBE19E07F0}" destId="{E0F89EDD-B312-4C34-8A6D-ECB6333BC51A}" srcOrd="1" destOrd="0" presId="urn:microsoft.com/office/officeart/2005/8/layout/radial6"/>
    <dgm:cxn modelId="{965C54FF-9171-44B7-B5D8-690B2B8CA350}" type="presParOf" srcId="{88804767-6DD1-4E98-9F2E-31DBE19E07F0}" destId="{98CBCBFF-A643-4DE5-A377-50929F8FA8B7}" srcOrd="2" destOrd="0" presId="urn:microsoft.com/office/officeart/2005/8/layout/radial6"/>
    <dgm:cxn modelId="{AC75C32B-B45C-4698-BE14-F87D49ACAC6F}" type="presParOf" srcId="{88804767-6DD1-4E98-9F2E-31DBE19E07F0}" destId="{A356A801-5D58-447D-815B-731C038F0AA9}" srcOrd="3" destOrd="0" presId="urn:microsoft.com/office/officeart/2005/8/layout/radial6"/>
    <dgm:cxn modelId="{84FE8AD3-D621-44F2-AC4C-E603572D23CA}" type="presParOf" srcId="{88804767-6DD1-4E98-9F2E-31DBE19E07F0}" destId="{870D930C-9CC1-48B7-A407-05C06AAF41E0}" srcOrd="4" destOrd="0" presId="urn:microsoft.com/office/officeart/2005/8/layout/radial6"/>
    <dgm:cxn modelId="{EDC6F0AA-F5BF-40A0-A6B6-6EDD2C54E7AD}" type="presParOf" srcId="{88804767-6DD1-4E98-9F2E-31DBE19E07F0}" destId="{73F3FA5A-AA01-401A-928C-C0AD062BA2B6}" srcOrd="5" destOrd="0" presId="urn:microsoft.com/office/officeart/2005/8/layout/radial6"/>
    <dgm:cxn modelId="{B3B79211-6E32-465C-B6EB-6B32404D80A9}" type="presParOf" srcId="{88804767-6DD1-4E98-9F2E-31DBE19E07F0}" destId="{3B838A40-D729-4A5F-AF88-35B7B86A665B}" srcOrd="6" destOrd="0" presId="urn:microsoft.com/office/officeart/2005/8/layout/radial6"/>
    <dgm:cxn modelId="{3873862E-FBB0-49DE-8550-8381B23B0671}" type="presParOf" srcId="{88804767-6DD1-4E98-9F2E-31DBE19E07F0}" destId="{698EFD65-3AA8-4777-B78F-1F17B0A04DDA}" srcOrd="7" destOrd="0" presId="urn:microsoft.com/office/officeart/2005/8/layout/radial6"/>
    <dgm:cxn modelId="{DB4E3951-8577-4A9E-97BE-AFF14326D143}" type="presParOf" srcId="{88804767-6DD1-4E98-9F2E-31DBE19E07F0}" destId="{C1CF97A5-11A0-4D3B-94AD-4C6EE157C763}" srcOrd="8" destOrd="0" presId="urn:microsoft.com/office/officeart/2005/8/layout/radial6"/>
    <dgm:cxn modelId="{16E5D636-4C4E-4C7A-9E66-2F041A9916C2}" type="presParOf" srcId="{88804767-6DD1-4E98-9F2E-31DBE19E07F0}" destId="{A2CBD1D4-E331-4AE3-9ACD-386D9DCEC16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C9168-C16F-4E09-9A11-A396BDF8361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3173728B-C46C-4A5E-9EDB-DF8D1C1E754E}">
      <dgm:prSet phldrT="[텍스트]"/>
      <dgm:spPr/>
      <dgm:t>
        <a:bodyPr/>
        <a:lstStyle/>
        <a:p>
          <a:pPr latinLnBrk="1"/>
          <a:r>
            <a:rPr lang="ko-KR" altLang="en-US" dirty="0"/>
            <a:t>정기 국회</a:t>
          </a:r>
        </a:p>
      </dgm:t>
    </dgm:pt>
    <dgm:pt modelId="{64FF2C10-0C25-49A9-A818-4143C16B23D1}" type="parTrans" cxnId="{5C215474-5B7A-4F40-A0F7-E3E94316F62D}">
      <dgm:prSet/>
      <dgm:spPr/>
      <dgm:t>
        <a:bodyPr/>
        <a:lstStyle/>
        <a:p>
          <a:pPr latinLnBrk="1"/>
          <a:endParaRPr lang="ko-KR" altLang="en-US"/>
        </a:p>
      </dgm:t>
    </dgm:pt>
    <dgm:pt modelId="{E9EECD2B-C77B-4059-8620-EBFE48048C72}" type="sibTrans" cxnId="{5C215474-5B7A-4F40-A0F7-E3E94316F62D}">
      <dgm:prSet/>
      <dgm:spPr/>
      <dgm:t>
        <a:bodyPr/>
        <a:lstStyle/>
        <a:p>
          <a:pPr latinLnBrk="1"/>
          <a:endParaRPr lang="ko-KR" altLang="en-US"/>
        </a:p>
      </dgm:t>
    </dgm:pt>
    <dgm:pt modelId="{C17795E1-6AF6-434C-A64A-6491D205F084}">
      <dgm:prSet phldrT="[텍스트]"/>
      <dgm:spPr/>
      <dgm:t>
        <a:bodyPr/>
        <a:lstStyle/>
        <a:p>
          <a:pPr latinLnBrk="1"/>
          <a:r>
            <a:rPr lang="ko-KR" altLang="en-US" dirty="0"/>
            <a:t>임시 국회</a:t>
          </a:r>
        </a:p>
      </dgm:t>
    </dgm:pt>
    <dgm:pt modelId="{47D93407-EDD0-4411-A81B-F6F74E44CB70}" type="parTrans" cxnId="{4D07A3BE-63BC-45FE-B6FB-A541C0A72BFA}">
      <dgm:prSet/>
      <dgm:spPr/>
      <dgm:t>
        <a:bodyPr/>
        <a:lstStyle/>
        <a:p>
          <a:pPr latinLnBrk="1"/>
          <a:endParaRPr lang="ko-KR" altLang="en-US"/>
        </a:p>
      </dgm:t>
    </dgm:pt>
    <dgm:pt modelId="{6AF6ECAA-36CD-4FB9-B11C-E52068DEC994}" type="sibTrans" cxnId="{4D07A3BE-63BC-45FE-B6FB-A541C0A72BFA}">
      <dgm:prSet/>
      <dgm:spPr/>
      <dgm:t>
        <a:bodyPr/>
        <a:lstStyle/>
        <a:p>
          <a:pPr latinLnBrk="1"/>
          <a:endParaRPr lang="ko-KR" altLang="en-US"/>
        </a:p>
      </dgm:t>
    </dgm:pt>
    <dgm:pt modelId="{498B4F63-CFA4-42B1-8522-14BF1B8295CB}">
      <dgm:prSet phldrT="[텍스트]"/>
      <dgm:spPr/>
      <dgm:t>
        <a:bodyPr/>
        <a:lstStyle/>
        <a:p>
          <a:pPr latinLnBrk="1"/>
          <a:r>
            <a:rPr lang="ko-KR" altLang="en-US" dirty="0" err="1"/>
            <a:t>특별회</a:t>
          </a:r>
          <a:endParaRPr lang="ko-KR" altLang="en-US" dirty="0"/>
        </a:p>
      </dgm:t>
    </dgm:pt>
    <dgm:pt modelId="{C9153CB0-23DD-446F-BFA5-1AFE7E5DE0C2}" type="parTrans" cxnId="{A2E69C6A-C6FB-4DE7-BA29-D69879BCD644}">
      <dgm:prSet/>
      <dgm:spPr/>
      <dgm:t>
        <a:bodyPr/>
        <a:lstStyle/>
        <a:p>
          <a:pPr latinLnBrk="1"/>
          <a:endParaRPr lang="ko-KR" altLang="en-US"/>
        </a:p>
      </dgm:t>
    </dgm:pt>
    <dgm:pt modelId="{A8361C21-C832-4C71-84E6-A2802810AA42}" type="sibTrans" cxnId="{A2E69C6A-C6FB-4DE7-BA29-D69879BCD644}">
      <dgm:prSet/>
      <dgm:spPr/>
      <dgm:t>
        <a:bodyPr/>
        <a:lstStyle/>
        <a:p>
          <a:pPr latinLnBrk="1"/>
          <a:endParaRPr lang="ko-KR" altLang="en-US"/>
        </a:p>
      </dgm:t>
    </dgm:pt>
    <dgm:pt modelId="{455F3EC2-7B50-4779-81EA-BC900836BB9E}" type="pres">
      <dgm:prSet presAssocID="{57BC9168-C16F-4E09-9A11-A396BDF8361B}" presName="compositeShape" presStyleCnt="0">
        <dgm:presLayoutVars>
          <dgm:chMax val="7"/>
          <dgm:dir/>
          <dgm:resizeHandles val="exact"/>
        </dgm:presLayoutVars>
      </dgm:prSet>
      <dgm:spPr/>
    </dgm:pt>
    <dgm:pt modelId="{D51DD44C-BA91-4DF0-8E23-09B6D95A85E6}" type="pres">
      <dgm:prSet presAssocID="{57BC9168-C16F-4E09-9A11-A396BDF8361B}" presName="wedge1" presStyleLbl="node1" presStyleIdx="0" presStyleCnt="3"/>
      <dgm:spPr/>
    </dgm:pt>
    <dgm:pt modelId="{928198A3-0BF7-48E3-BFF3-8248FC5618C3}" type="pres">
      <dgm:prSet presAssocID="{57BC9168-C16F-4E09-9A11-A396BDF836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6024F5A-ED09-47B0-9EE4-0913E66C1CBB}" type="pres">
      <dgm:prSet presAssocID="{57BC9168-C16F-4E09-9A11-A396BDF8361B}" presName="wedge2" presStyleLbl="node1" presStyleIdx="1" presStyleCnt="3"/>
      <dgm:spPr/>
    </dgm:pt>
    <dgm:pt modelId="{344C2190-2FA7-44F6-ADBA-8B542691B265}" type="pres">
      <dgm:prSet presAssocID="{57BC9168-C16F-4E09-9A11-A396BDF836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118C91-4482-4120-8D1C-864A00A11C4D}" type="pres">
      <dgm:prSet presAssocID="{57BC9168-C16F-4E09-9A11-A396BDF8361B}" presName="wedge3" presStyleLbl="node1" presStyleIdx="2" presStyleCnt="3"/>
      <dgm:spPr/>
    </dgm:pt>
    <dgm:pt modelId="{925B361F-E3EC-4C28-BB61-71A50A3C50ED}" type="pres">
      <dgm:prSet presAssocID="{57BC9168-C16F-4E09-9A11-A396BDF836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015492B-C7F8-4FEF-8554-0B88F9F92AB8}" type="presOf" srcId="{3173728B-C46C-4A5E-9EDB-DF8D1C1E754E}" destId="{928198A3-0BF7-48E3-BFF3-8248FC5618C3}" srcOrd="1" destOrd="0" presId="urn:microsoft.com/office/officeart/2005/8/layout/chart3"/>
    <dgm:cxn modelId="{3907C463-50C5-44E8-8412-07C1D8653540}" type="presOf" srcId="{57BC9168-C16F-4E09-9A11-A396BDF8361B}" destId="{455F3EC2-7B50-4779-81EA-BC900836BB9E}" srcOrd="0" destOrd="0" presId="urn:microsoft.com/office/officeart/2005/8/layout/chart3"/>
    <dgm:cxn modelId="{99408065-FC28-4102-B02A-E68CF04ECFBA}" type="presOf" srcId="{3173728B-C46C-4A5E-9EDB-DF8D1C1E754E}" destId="{D51DD44C-BA91-4DF0-8E23-09B6D95A85E6}" srcOrd="0" destOrd="0" presId="urn:microsoft.com/office/officeart/2005/8/layout/chart3"/>
    <dgm:cxn modelId="{6979DA66-70A0-4D64-A98E-F606C4D240D7}" type="presOf" srcId="{C17795E1-6AF6-434C-A64A-6491D205F084}" destId="{B6024F5A-ED09-47B0-9EE4-0913E66C1CBB}" srcOrd="0" destOrd="0" presId="urn:microsoft.com/office/officeart/2005/8/layout/chart3"/>
    <dgm:cxn modelId="{A2E69C6A-C6FB-4DE7-BA29-D69879BCD644}" srcId="{57BC9168-C16F-4E09-9A11-A396BDF8361B}" destId="{498B4F63-CFA4-42B1-8522-14BF1B8295CB}" srcOrd="2" destOrd="0" parTransId="{C9153CB0-23DD-446F-BFA5-1AFE7E5DE0C2}" sibTransId="{A8361C21-C832-4C71-84E6-A2802810AA42}"/>
    <dgm:cxn modelId="{5C215474-5B7A-4F40-A0F7-E3E94316F62D}" srcId="{57BC9168-C16F-4E09-9A11-A396BDF8361B}" destId="{3173728B-C46C-4A5E-9EDB-DF8D1C1E754E}" srcOrd="0" destOrd="0" parTransId="{64FF2C10-0C25-49A9-A818-4143C16B23D1}" sibTransId="{E9EECD2B-C77B-4059-8620-EBFE48048C72}"/>
    <dgm:cxn modelId="{195BEA77-9576-43C9-B3E1-6C3759CB771C}" type="presOf" srcId="{498B4F63-CFA4-42B1-8522-14BF1B8295CB}" destId="{81118C91-4482-4120-8D1C-864A00A11C4D}" srcOrd="0" destOrd="0" presId="urn:microsoft.com/office/officeart/2005/8/layout/chart3"/>
    <dgm:cxn modelId="{DD26FA94-A911-4423-8874-657E23848E17}" type="presOf" srcId="{C17795E1-6AF6-434C-A64A-6491D205F084}" destId="{344C2190-2FA7-44F6-ADBA-8B542691B265}" srcOrd="1" destOrd="0" presId="urn:microsoft.com/office/officeart/2005/8/layout/chart3"/>
    <dgm:cxn modelId="{1FE57F9E-9203-4B7B-8C87-9D71EF11F0F8}" type="presOf" srcId="{498B4F63-CFA4-42B1-8522-14BF1B8295CB}" destId="{925B361F-E3EC-4C28-BB61-71A50A3C50ED}" srcOrd="1" destOrd="0" presId="urn:microsoft.com/office/officeart/2005/8/layout/chart3"/>
    <dgm:cxn modelId="{4D07A3BE-63BC-45FE-B6FB-A541C0A72BFA}" srcId="{57BC9168-C16F-4E09-9A11-A396BDF8361B}" destId="{C17795E1-6AF6-434C-A64A-6491D205F084}" srcOrd="1" destOrd="0" parTransId="{47D93407-EDD0-4411-A81B-F6F74E44CB70}" sibTransId="{6AF6ECAA-36CD-4FB9-B11C-E52068DEC994}"/>
    <dgm:cxn modelId="{8CAF335F-93F0-497B-BF45-DC253E0142F5}" type="presParOf" srcId="{455F3EC2-7B50-4779-81EA-BC900836BB9E}" destId="{D51DD44C-BA91-4DF0-8E23-09B6D95A85E6}" srcOrd="0" destOrd="0" presId="urn:microsoft.com/office/officeart/2005/8/layout/chart3"/>
    <dgm:cxn modelId="{C76921D3-BBCC-4296-8450-53A473F0D661}" type="presParOf" srcId="{455F3EC2-7B50-4779-81EA-BC900836BB9E}" destId="{928198A3-0BF7-48E3-BFF3-8248FC5618C3}" srcOrd="1" destOrd="0" presId="urn:microsoft.com/office/officeart/2005/8/layout/chart3"/>
    <dgm:cxn modelId="{11BC1F87-1B8D-4454-924E-DB46854EAD09}" type="presParOf" srcId="{455F3EC2-7B50-4779-81EA-BC900836BB9E}" destId="{B6024F5A-ED09-47B0-9EE4-0913E66C1CBB}" srcOrd="2" destOrd="0" presId="urn:microsoft.com/office/officeart/2005/8/layout/chart3"/>
    <dgm:cxn modelId="{8B41F953-A161-4B8E-A5C3-D0357EA5A960}" type="presParOf" srcId="{455F3EC2-7B50-4779-81EA-BC900836BB9E}" destId="{344C2190-2FA7-44F6-ADBA-8B542691B265}" srcOrd="3" destOrd="0" presId="urn:microsoft.com/office/officeart/2005/8/layout/chart3"/>
    <dgm:cxn modelId="{5BF060B1-CB5E-4084-8FDE-7CCFAE606A24}" type="presParOf" srcId="{455F3EC2-7B50-4779-81EA-BC900836BB9E}" destId="{81118C91-4482-4120-8D1C-864A00A11C4D}" srcOrd="4" destOrd="0" presId="urn:microsoft.com/office/officeart/2005/8/layout/chart3"/>
    <dgm:cxn modelId="{84B721F2-87B3-4E9F-A677-05FBAD635134}" type="presParOf" srcId="{455F3EC2-7B50-4779-81EA-BC900836BB9E}" destId="{925B361F-E3EC-4C28-BB61-71A50A3C50E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6BD32-665B-4347-A2DF-64192F92F35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C736A4C-1136-47FD-B06F-EFFDD4A67650}">
      <dgm:prSet phldrT="[텍스트]"/>
      <dgm:spPr/>
      <dgm:t>
        <a:bodyPr/>
        <a:lstStyle/>
        <a:p>
          <a:pPr latinLnBrk="1"/>
          <a:r>
            <a:rPr lang="ko-KR" altLang="en-US" dirty="0"/>
            <a:t>회기 불연속 원칙</a:t>
          </a:r>
        </a:p>
      </dgm:t>
    </dgm:pt>
    <dgm:pt modelId="{71A55161-FD5F-42C1-AFB9-6CE1682AE0AD}" type="parTrans" cxnId="{ABEC0F2A-9935-4B1B-BFD9-649BA4E7B87C}">
      <dgm:prSet/>
      <dgm:spPr/>
      <dgm:t>
        <a:bodyPr/>
        <a:lstStyle/>
        <a:p>
          <a:pPr latinLnBrk="1"/>
          <a:endParaRPr lang="ko-KR" altLang="en-US"/>
        </a:p>
      </dgm:t>
    </dgm:pt>
    <dgm:pt modelId="{4E961E2A-0138-481B-A99B-F6E76B3BC095}" type="sibTrans" cxnId="{ABEC0F2A-9935-4B1B-BFD9-649BA4E7B87C}">
      <dgm:prSet/>
      <dgm:spPr/>
      <dgm:t>
        <a:bodyPr/>
        <a:lstStyle/>
        <a:p>
          <a:pPr latinLnBrk="1"/>
          <a:endParaRPr lang="ko-KR" altLang="en-US"/>
        </a:p>
      </dgm:t>
    </dgm:pt>
    <dgm:pt modelId="{F2F48E2B-4FCD-4AB5-BD12-3F902E3C86E3}">
      <dgm:prSet phldrT="[텍스트]"/>
      <dgm:spPr/>
      <dgm:t>
        <a:bodyPr/>
        <a:lstStyle/>
        <a:p>
          <a:pPr latinLnBrk="1"/>
          <a:r>
            <a:rPr lang="en-US" altLang="ko-KR" dirty="0"/>
            <a:t>= </a:t>
          </a:r>
          <a:r>
            <a:rPr lang="ko-KR" altLang="en-US" dirty="0"/>
            <a:t>회기독립의 원칙</a:t>
          </a:r>
        </a:p>
      </dgm:t>
    </dgm:pt>
    <dgm:pt modelId="{140731D8-093A-44DB-A333-B52039E80992}" type="parTrans" cxnId="{60CE8566-0FC1-464A-BCA9-919B9318913B}">
      <dgm:prSet/>
      <dgm:spPr/>
      <dgm:t>
        <a:bodyPr/>
        <a:lstStyle/>
        <a:p>
          <a:pPr latinLnBrk="1"/>
          <a:endParaRPr lang="ko-KR" altLang="en-US"/>
        </a:p>
      </dgm:t>
    </dgm:pt>
    <dgm:pt modelId="{0EC3EE0C-5947-49E1-B106-3E23B8482A2B}" type="sibTrans" cxnId="{60CE8566-0FC1-464A-BCA9-919B9318913B}">
      <dgm:prSet/>
      <dgm:spPr/>
      <dgm:t>
        <a:bodyPr/>
        <a:lstStyle/>
        <a:p>
          <a:pPr latinLnBrk="1"/>
          <a:endParaRPr lang="ko-KR" altLang="en-US"/>
        </a:p>
      </dgm:t>
    </dgm:pt>
    <dgm:pt modelId="{2898EADD-9703-4B05-8F05-74AED7E8BD84}">
      <dgm:prSet phldrT="[텍스트]"/>
      <dgm:spPr/>
      <dgm:t>
        <a:bodyPr/>
        <a:lstStyle/>
        <a:p>
          <a:pPr latinLnBrk="1"/>
          <a:r>
            <a:rPr lang="ko-KR" altLang="en-US" dirty="0"/>
            <a:t>계속심의 의결       </a:t>
          </a:r>
        </a:p>
      </dgm:t>
    </dgm:pt>
    <dgm:pt modelId="{628F93E6-4E2D-45CB-86CD-2DD30A7750DE}" type="parTrans" cxnId="{F189F305-9849-4AC1-881A-38225532F9A3}">
      <dgm:prSet/>
      <dgm:spPr/>
      <dgm:t>
        <a:bodyPr/>
        <a:lstStyle/>
        <a:p>
          <a:pPr latinLnBrk="1"/>
          <a:endParaRPr lang="ko-KR" altLang="en-US"/>
        </a:p>
      </dgm:t>
    </dgm:pt>
    <dgm:pt modelId="{22F15E16-FE46-4549-A1B0-7CFF438C36C7}" type="sibTrans" cxnId="{F189F305-9849-4AC1-881A-38225532F9A3}">
      <dgm:prSet/>
      <dgm:spPr/>
      <dgm:t>
        <a:bodyPr/>
        <a:lstStyle/>
        <a:p>
          <a:pPr latinLnBrk="1"/>
          <a:endParaRPr lang="ko-KR" altLang="en-US"/>
        </a:p>
      </dgm:t>
    </dgm:pt>
    <dgm:pt modelId="{B50F86E6-DF02-422E-8368-EC2B29049664}">
      <dgm:prSet phldrT="[텍스트]"/>
      <dgm:spPr/>
      <dgm:t>
        <a:bodyPr/>
        <a:lstStyle/>
        <a:p>
          <a:pPr latinLnBrk="1"/>
          <a:r>
            <a:rPr lang="ko-KR" altLang="en-US" dirty="0"/>
            <a:t>한 회기 중에 의결 못한 의안은 폐기 원칙</a:t>
          </a:r>
        </a:p>
      </dgm:t>
    </dgm:pt>
    <dgm:pt modelId="{1121E5DC-6D15-4C5D-8903-ADB36D093AC5}" type="parTrans" cxnId="{E78044DC-A0B7-4524-ABA6-64CC970184C3}">
      <dgm:prSet/>
      <dgm:spPr/>
      <dgm:t>
        <a:bodyPr/>
        <a:lstStyle/>
        <a:p>
          <a:pPr latinLnBrk="1"/>
          <a:endParaRPr lang="ko-KR" altLang="en-US"/>
        </a:p>
      </dgm:t>
    </dgm:pt>
    <dgm:pt modelId="{CF459793-8A00-454E-A88B-8F8904CB8D9D}" type="sibTrans" cxnId="{E78044DC-A0B7-4524-ABA6-64CC970184C3}">
      <dgm:prSet/>
      <dgm:spPr/>
      <dgm:t>
        <a:bodyPr/>
        <a:lstStyle/>
        <a:p>
          <a:pPr latinLnBrk="1"/>
          <a:endParaRPr lang="ko-KR" altLang="en-US"/>
        </a:p>
      </dgm:t>
    </dgm:pt>
    <dgm:pt modelId="{D7284127-4B14-4724-BAC2-6DDEE7293590}">
      <dgm:prSet phldrT="[텍스트]"/>
      <dgm:spPr/>
      <dgm:t>
        <a:bodyPr/>
        <a:lstStyle/>
        <a:p>
          <a:pPr latinLnBrk="1"/>
          <a:r>
            <a:rPr lang="ko-KR" altLang="en-US" dirty="0"/>
            <a:t>일사부재의 원칙</a:t>
          </a:r>
        </a:p>
      </dgm:t>
    </dgm:pt>
    <dgm:pt modelId="{5ED4013C-4FC6-416D-8366-2DD2775045BD}" type="parTrans" cxnId="{B621C442-D84E-47F8-A21C-4604EDCA8C8B}">
      <dgm:prSet/>
      <dgm:spPr/>
      <dgm:t>
        <a:bodyPr/>
        <a:lstStyle/>
        <a:p>
          <a:pPr latinLnBrk="1"/>
          <a:endParaRPr lang="ko-KR" altLang="en-US"/>
        </a:p>
      </dgm:t>
    </dgm:pt>
    <dgm:pt modelId="{10E7D1AE-C07D-4F7A-9082-FDD8DE920FBA}" type="sibTrans" cxnId="{B621C442-D84E-47F8-A21C-4604EDCA8C8B}">
      <dgm:prSet/>
      <dgm:spPr/>
      <dgm:t>
        <a:bodyPr/>
        <a:lstStyle/>
        <a:p>
          <a:pPr latinLnBrk="1"/>
          <a:endParaRPr lang="ko-KR" altLang="en-US"/>
        </a:p>
      </dgm:t>
    </dgm:pt>
    <dgm:pt modelId="{64DB446C-11F4-46D3-9936-E2388DE54922}">
      <dgm:prSet phldrT="[텍스트]"/>
      <dgm:spPr/>
      <dgm:t>
        <a:bodyPr/>
        <a:lstStyle/>
        <a:p>
          <a:pPr latinLnBrk="1"/>
          <a:r>
            <a:rPr lang="ko-KR" altLang="en-US" dirty="0"/>
            <a:t>한번 의결된 의안</a:t>
          </a:r>
        </a:p>
      </dgm:t>
    </dgm:pt>
    <dgm:pt modelId="{7CE4144D-2F0F-4E13-AB30-955DBB82938E}" type="parTrans" cxnId="{29994CA7-1A85-420A-9749-D3CF319FEDD5}">
      <dgm:prSet/>
      <dgm:spPr/>
      <dgm:t>
        <a:bodyPr/>
        <a:lstStyle/>
        <a:p>
          <a:pPr latinLnBrk="1"/>
          <a:endParaRPr lang="ko-KR" altLang="en-US"/>
        </a:p>
      </dgm:t>
    </dgm:pt>
    <dgm:pt modelId="{46D58411-E3AA-44B6-BF83-ABD577373E06}" type="sibTrans" cxnId="{29994CA7-1A85-420A-9749-D3CF319FEDD5}">
      <dgm:prSet/>
      <dgm:spPr/>
      <dgm:t>
        <a:bodyPr/>
        <a:lstStyle/>
        <a:p>
          <a:pPr latinLnBrk="1"/>
          <a:endParaRPr lang="ko-KR" altLang="en-US"/>
        </a:p>
      </dgm:t>
    </dgm:pt>
    <dgm:pt modelId="{2EE845D9-7562-4ADB-AB4B-CE139B660BB9}">
      <dgm:prSet phldrT="[텍스트]"/>
      <dgm:spPr/>
      <dgm:t>
        <a:bodyPr/>
        <a:lstStyle/>
        <a:p>
          <a:pPr latinLnBrk="1"/>
          <a:r>
            <a:rPr lang="ko-KR" altLang="en-US" dirty="0"/>
            <a:t>동일 회기 중</a:t>
          </a:r>
        </a:p>
      </dgm:t>
    </dgm:pt>
    <dgm:pt modelId="{5FEF5BFD-D29B-4BE2-A2D0-4800D1BC4941}" type="parTrans" cxnId="{D8348824-0580-4673-9684-3B57559C1A89}">
      <dgm:prSet/>
      <dgm:spPr/>
      <dgm:t>
        <a:bodyPr/>
        <a:lstStyle/>
        <a:p>
          <a:pPr latinLnBrk="1"/>
          <a:endParaRPr lang="ko-KR" altLang="en-US"/>
        </a:p>
      </dgm:t>
    </dgm:pt>
    <dgm:pt modelId="{08C39918-F01F-4754-80C3-F9340A80F8B4}" type="sibTrans" cxnId="{D8348824-0580-4673-9684-3B57559C1A89}">
      <dgm:prSet/>
      <dgm:spPr/>
      <dgm:t>
        <a:bodyPr/>
        <a:lstStyle/>
        <a:p>
          <a:pPr latinLnBrk="1"/>
          <a:endParaRPr lang="ko-KR" altLang="en-US"/>
        </a:p>
      </dgm:t>
    </dgm:pt>
    <dgm:pt modelId="{9CCDFAA0-0350-4E1B-830D-CD2943B74239}">
      <dgm:prSet phldrT="[텍스트]"/>
      <dgm:spPr/>
      <dgm:t>
        <a:bodyPr/>
        <a:lstStyle/>
        <a:p>
          <a:pPr latinLnBrk="1"/>
          <a:r>
            <a:rPr lang="ko-KR" altLang="en-US" dirty="0"/>
            <a:t>다시 제출 </a:t>
          </a:r>
        </a:p>
      </dgm:t>
    </dgm:pt>
    <dgm:pt modelId="{63DF7FE6-080E-40AD-ACD4-780A2CAD29BE}" type="parTrans" cxnId="{0BF43C73-40CE-4A8D-B7DF-D55B6027A927}">
      <dgm:prSet/>
      <dgm:spPr/>
      <dgm:t>
        <a:bodyPr/>
        <a:lstStyle/>
        <a:p>
          <a:pPr latinLnBrk="1"/>
          <a:endParaRPr lang="ko-KR" altLang="en-US"/>
        </a:p>
      </dgm:t>
    </dgm:pt>
    <dgm:pt modelId="{9CA14E9D-D968-41F8-8BCA-1DD85B71F3C2}" type="sibTrans" cxnId="{0BF43C73-40CE-4A8D-B7DF-D55B6027A927}">
      <dgm:prSet/>
      <dgm:spPr/>
      <dgm:t>
        <a:bodyPr/>
        <a:lstStyle/>
        <a:p>
          <a:pPr latinLnBrk="1"/>
          <a:endParaRPr lang="ko-KR" altLang="en-US"/>
        </a:p>
      </dgm:t>
    </dgm:pt>
    <dgm:pt modelId="{3B9190D8-F15B-4C21-A408-3F4D54D8F767}" type="pres">
      <dgm:prSet presAssocID="{D676BD32-665B-4347-A2DF-64192F92F350}" presName="layout" presStyleCnt="0">
        <dgm:presLayoutVars>
          <dgm:chMax/>
          <dgm:chPref/>
          <dgm:dir/>
          <dgm:resizeHandles/>
        </dgm:presLayoutVars>
      </dgm:prSet>
      <dgm:spPr/>
    </dgm:pt>
    <dgm:pt modelId="{5F4D4268-BC2D-425F-B8DF-F75C425A7B71}" type="pres">
      <dgm:prSet presAssocID="{FC736A4C-1136-47FD-B06F-EFFDD4A67650}" presName="root" presStyleCnt="0">
        <dgm:presLayoutVars>
          <dgm:chMax/>
          <dgm:chPref/>
        </dgm:presLayoutVars>
      </dgm:prSet>
      <dgm:spPr/>
    </dgm:pt>
    <dgm:pt modelId="{93CC485B-830D-452D-8263-048BB6E7380A}" type="pres">
      <dgm:prSet presAssocID="{FC736A4C-1136-47FD-B06F-EFFDD4A67650}" presName="rootComposite" presStyleCnt="0">
        <dgm:presLayoutVars/>
      </dgm:prSet>
      <dgm:spPr/>
    </dgm:pt>
    <dgm:pt modelId="{6F606F3D-2407-4741-B4DF-7EB74F3F0ED0}" type="pres">
      <dgm:prSet presAssocID="{FC736A4C-1136-47FD-B06F-EFFDD4A67650}" presName="ParentAccent" presStyleLbl="alignNode1" presStyleIdx="0" presStyleCnt="2" custLinFactNeighborY="-132"/>
      <dgm:spPr/>
    </dgm:pt>
    <dgm:pt modelId="{A16DD09E-1E75-4D05-A9F9-BD68CCF0FE7E}" type="pres">
      <dgm:prSet presAssocID="{FC736A4C-1136-47FD-B06F-EFFDD4A67650}" presName="ParentSmallAccent" presStyleLbl="fgAcc1" presStyleIdx="0" presStyleCnt="2"/>
      <dgm:spPr/>
    </dgm:pt>
    <dgm:pt modelId="{9FC4016D-552E-47D2-91A5-5966C74F0604}" type="pres">
      <dgm:prSet presAssocID="{FC736A4C-1136-47FD-B06F-EFFDD4A67650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AAFD60BF-C042-4EEC-B5FE-4D357F319339}" type="pres">
      <dgm:prSet presAssocID="{FC736A4C-1136-47FD-B06F-EFFDD4A67650}" presName="childShape" presStyleCnt="0">
        <dgm:presLayoutVars>
          <dgm:chMax val="0"/>
          <dgm:chPref val="0"/>
        </dgm:presLayoutVars>
      </dgm:prSet>
      <dgm:spPr/>
    </dgm:pt>
    <dgm:pt modelId="{EAC2072E-50A8-40BB-A360-68CB67A1D9BC}" type="pres">
      <dgm:prSet presAssocID="{F2F48E2B-4FCD-4AB5-BD12-3F902E3C86E3}" presName="childComposite" presStyleCnt="0">
        <dgm:presLayoutVars>
          <dgm:chMax val="0"/>
          <dgm:chPref val="0"/>
        </dgm:presLayoutVars>
      </dgm:prSet>
      <dgm:spPr/>
    </dgm:pt>
    <dgm:pt modelId="{B6300C64-B813-48F7-94B2-08079404AF0C}" type="pres">
      <dgm:prSet presAssocID="{F2F48E2B-4FCD-4AB5-BD12-3F902E3C86E3}" presName="ChildAccent" presStyleLbl="solidFgAcc1" presStyleIdx="0" presStyleCnt="6"/>
      <dgm:spPr/>
    </dgm:pt>
    <dgm:pt modelId="{029F4583-E1CA-4D0A-A57C-9079830109B5}" type="pres">
      <dgm:prSet presAssocID="{F2F48E2B-4FCD-4AB5-BD12-3F902E3C86E3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34572B96-BE9E-4EBA-B209-279FEDD9AAE8}" type="pres">
      <dgm:prSet presAssocID="{2898EADD-9703-4B05-8F05-74AED7E8BD84}" presName="childComposite" presStyleCnt="0">
        <dgm:presLayoutVars>
          <dgm:chMax val="0"/>
          <dgm:chPref val="0"/>
        </dgm:presLayoutVars>
      </dgm:prSet>
      <dgm:spPr/>
    </dgm:pt>
    <dgm:pt modelId="{A049D9C9-CC19-44E1-864D-6488C507ADDE}" type="pres">
      <dgm:prSet presAssocID="{2898EADD-9703-4B05-8F05-74AED7E8BD84}" presName="ChildAccent" presStyleLbl="solidFgAcc1" presStyleIdx="1" presStyleCnt="6"/>
      <dgm:spPr/>
    </dgm:pt>
    <dgm:pt modelId="{73CACF24-41C8-4DD6-9366-A1960897968F}" type="pres">
      <dgm:prSet presAssocID="{2898EADD-9703-4B05-8F05-74AED7E8BD84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83C8DD8B-37FE-43B4-967E-06D13B18EB10}" type="pres">
      <dgm:prSet presAssocID="{B50F86E6-DF02-422E-8368-EC2B29049664}" presName="childComposite" presStyleCnt="0">
        <dgm:presLayoutVars>
          <dgm:chMax val="0"/>
          <dgm:chPref val="0"/>
        </dgm:presLayoutVars>
      </dgm:prSet>
      <dgm:spPr/>
    </dgm:pt>
    <dgm:pt modelId="{D4121FCB-36C0-45E7-8748-69A395172C68}" type="pres">
      <dgm:prSet presAssocID="{B50F86E6-DF02-422E-8368-EC2B29049664}" presName="ChildAccent" presStyleLbl="solidFgAcc1" presStyleIdx="2" presStyleCnt="6"/>
      <dgm:spPr/>
    </dgm:pt>
    <dgm:pt modelId="{9863CDCF-6C32-47E6-8657-D8C8DD2CDD6F}" type="pres">
      <dgm:prSet presAssocID="{B50F86E6-DF02-422E-8368-EC2B29049664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CFF020D-97AC-48F7-9C8E-D7B2BD47FCE2}" type="pres">
      <dgm:prSet presAssocID="{D7284127-4B14-4724-BAC2-6DDEE7293590}" presName="root" presStyleCnt="0">
        <dgm:presLayoutVars>
          <dgm:chMax/>
          <dgm:chPref/>
        </dgm:presLayoutVars>
      </dgm:prSet>
      <dgm:spPr/>
    </dgm:pt>
    <dgm:pt modelId="{79AAA6AB-14F0-4848-9484-150C77E571EA}" type="pres">
      <dgm:prSet presAssocID="{D7284127-4B14-4724-BAC2-6DDEE7293590}" presName="rootComposite" presStyleCnt="0">
        <dgm:presLayoutVars/>
      </dgm:prSet>
      <dgm:spPr/>
    </dgm:pt>
    <dgm:pt modelId="{96E95AD4-D3F3-4132-B283-307E2BF823FE}" type="pres">
      <dgm:prSet presAssocID="{D7284127-4B14-4724-BAC2-6DDEE7293590}" presName="ParentAccent" presStyleLbl="alignNode1" presStyleIdx="1" presStyleCnt="2"/>
      <dgm:spPr/>
    </dgm:pt>
    <dgm:pt modelId="{5B38A659-44C0-4854-B64A-34FF13285FA9}" type="pres">
      <dgm:prSet presAssocID="{D7284127-4B14-4724-BAC2-6DDEE7293590}" presName="ParentSmallAccent" presStyleLbl="fgAcc1" presStyleIdx="1" presStyleCnt="2"/>
      <dgm:spPr/>
    </dgm:pt>
    <dgm:pt modelId="{631FADA8-F104-4595-BE61-CBCD5FA23359}" type="pres">
      <dgm:prSet presAssocID="{D7284127-4B14-4724-BAC2-6DDEE7293590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A33E4693-F171-4D84-BAA8-8FEAA81B301E}" type="pres">
      <dgm:prSet presAssocID="{D7284127-4B14-4724-BAC2-6DDEE7293590}" presName="childShape" presStyleCnt="0">
        <dgm:presLayoutVars>
          <dgm:chMax val="0"/>
          <dgm:chPref val="0"/>
        </dgm:presLayoutVars>
      </dgm:prSet>
      <dgm:spPr/>
    </dgm:pt>
    <dgm:pt modelId="{8B4F3274-286D-491E-9F9E-2BC1FDE2E735}" type="pres">
      <dgm:prSet presAssocID="{64DB446C-11F4-46D3-9936-E2388DE54922}" presName="childComposite" presStyleCnt="0">
        <dgm:presLayoutVars>
          <dgm:chMax val="0"/>
          <dgm:chPref val="0"/>
        </dgm:presLayoutVars>
      </dgm:prSet>
      <dgm:spPr/>
    </dgm:pt>
    <dgm:pt modelId="{7E011BB2-1C89-41A6-A6C6-F1BE3DA73857}" type="pres">
      <dgm:prSet presAssocID="{64DB446C-11F4-46D3-9936-E2388DE54922}" presName="ChildAccent" presStyleLbl="solidFgAcc1" presStyleIdx="3" presStyleCnt="6"/>
      <dgm:spPr/>
    </dgm:pt>
    <dgm:pt modelId="{8C256C06-DEB4-4F23-9662-E772DCF87E7F}" type="pres">
      <dgm:prSet presAssocID="{64DB446C-11F4-46D3-9936-E2388DE54922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A551721-800F-4436-A672-371BC282B073}" type="pres">
      <dgm:prSet presAssocID="{2EE845D9-7562-4ADB-AB4B-CE139B660BB9}" presName="childComposite" presStyleCnt="0">
        <dgm:presLayoutVars>
          <dgm:chMax val="0"/>
          <dgm:chPref val="0"/>
        </dgm:presLayoutVars>
      </dgm:prSet>
      <dgm:spPr/>
    </dgm:pt>
    <dgm:pt modelId="{B2DF2F34-21DB-4A99-A8A7-E45F1C15479B}" type="pres">
      <dgm:prSet presAssocID="{2EE845D9-7562-4ADB-AB4B-CE139B660BB9}" presName="ChildAccent" presStyleLbl="solidFgAcc1" presStyleIdx="4" presStyleCnt="6"/>
      <dgm:spPr/>
    </dgm:pt>
    <dgm:pt modelId="{8FD575DB-3987-48B1-8DA1-24FCC5C284D5}" type="pres">
      <dgm:prSet presAssocID="{2EE845D9-7562-4ADB-AB4B-CE139B660BB9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1D8D9F8-E4A3-4F05-A461-07714DBCDD80}" type="pres">
      <dgm:prSet presAssocID="{9CCDFAA0-0350-4E1B-830D-CD2943B74239}" presName="childComposite" presStyleCnt="0">
        <dgm:presLayoutVars>
          <dgm:chMax val="0"/>
          <dgm:chPref val="0"/>
        </dgm:presLayoutVars>
      </dgm:prSet>
      <dgm:spPr/>
    </dgm:pt>
    <dgm:pt modelId="{5F3ED411-9A50-40A8-918D-D5B862F2590E}" type="pres">
      <dgm:prSet presAssocID="{9CCDFAA0-0350-4E1B-830D-CD2943B74239}" presName="ChildAccent" presStyleLbl="solidFgAcc1" presStyleIdx="5" presStyleCnt="6"/>
      <dgm:spPr/>
    </dgm:pt>
    <dgm:pt modelId="{3D6B1B63-85C0-4853-BBA5-B927D1404B49}" type="pres">
      <dgm:prSet presAssocID="{9CCDFAA0-0350-4E1B-830D-CD2943B74239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D47B9D00-783B-4130-BB30-4FE1A08F1BA4}" type="presOf" srcId="{F2F48E2B-4FCD-4AB5-BD12-3F902E3C86E3}" destId="{029F4583-E1CA-4D0A-A57C-9079830109B5}" srcOrd="0" destOrd="0" presId="urn:microsoft.com/office/officeart/2008/layout/SquareAccentList"/>
    <dgm:cxn modelId="{F189F305-9849-4AC1-881A-38225532F9A3}" srcId="{FC736A4C-1136-47FD-B06F-EFFDD4A67650}" destId="{2898EADD-9703-4B05-8F05-74AED7E8BD84}" srcOrd="1" destOrd="0" parTransId="{628F93E6-4E2D-45CB-86CD-2DD30A7750DE}" sibTransId="{22F15E16-FE46-4549-A1B0-7CFF438C36C7}"/>
    <dgm:cxn modelId="{ED6F4113-6B74-4EA3-A78B-B9936BB055AA}" type="presOf" srcId="{B50F86E6-DF02-422E-8368-EC2B29049664}" destId="{9863CDCF-6C32-47E6-8657-D8C8DD2CDD6F}" srcOrd="0" destOrd="0" presId="urn:microsoft.com/office/officeart/2008/layout/SquareAccentList"/>
    <dgm:cxn modelId="{D8348824-0580-4673-9684-3B57559C1A89}" srcId="{D7284127-4B14-4724-BAC2-6DDEE7293590}" destId="{2EE845D9-7562-4ADB-AB4B-CE139B660BB9}" srcOrd="1" destOrd="0" parTransId="{5FEF5BFD-D29B-4BE2-A2D0-4800D1BC4941}" sibTransId="{08C39918-F01F-4754-80C3-F9340A80F8B4}"/>
    <dgm:cxn modelId="{ABEC0F2A-9935-4B1B-BFD9-649BA4E7B87C}" srcId="{D676BD32-665B-4347-A2DF-64192F92F350}" destId="{FC736A4C-1136-47FD-B06F-EFFDD4A67650}" srcOrd="0" destOrd="0" parTransId="{71A55161-FD5F-42C1-AFB9-6CE1682AE0AD}" sibTransId="{4E961E2A-0138-481B-A99B-F6E76B3BC095}"/>
    <dgm:cxn modelId="{B621C442-D84E-47F8-A21C-4604EDCA8C8B}" srcId="{D676BD32-665B-4347-A2DF-64192F92F350}" destId="{D7284127-4B14-4724-BAC2-6DDEE7293590}" srcOrd="1" destOrd="0" parTransId="{5ED4013C-4FC6-416D-8366-2DD2775045BD}" sibTransId="{10E7D1AE-C07D-4F7A-9082-FDD8DE920FBA}"/>
    <dgm:cxn modelId="{60CE8566-0FC1-464A-BCA9-919B9318913B}" srcId="{FC736A4C-1136-47FD-B06F-EFFDD4A67650}" destId="{F2F48E2B-4FCD-4AB5-BD12-3F902E3C86E3}" srcOrd="0" destOrd="0" parTransId="{140731D8-093A-44DB-A333-B52039E80992}" sibTransId="{0EC3EE0C-5947-49E1-B106-3E23B8482A2B}"/>
    <dgm:cxn modelId="{0BF43C73-40CE-4A8D-B7DF-D55B6027A927}" srcId="{D7284127-4B14-4724-BAC2-6DDEE7293590}" destId="{9CCDFAA0-0350-4E1B-830D-CD2943B74239}" srcOrd="2" destOrd="0" parTransId="{63DF7FE6-080E-40AD-ACD4-780A2CAD29BE}" sibTransId="{9CA14E9D-D968-41F8-8BCA-1DD85B71F3C2}"/>
    <dgm:cxn modelId="{CEE0D77A-AC88-4E70-9F55-6C3AF1C5BFEB}" type="presOf" srcId="{64DB446C-11F4-46D3-9936-E2388DE54922}" destId="{8C256C06-DEB4-4F23-9662-E772DCF87E7F}" srcOrd="0" destOrd="0" presId="urn:microsoft.com/office/officeart/2008/layout/SquareAccentList"/>
    <dgm:cxn modelId="{8FB7EE80-6B72-4ABC-99D5-A5188A891A8D}" type="presOf" srcId="{D7284127-4B14-4724-BAC2-6DDEE7293590}" destId="{631FADA8-F104-4595-BE61-CBCD5FA23359}" srcOrd="0" destOrd="0" presId="urn:microsoft.com/office/officeart/2008/layout/SquareAccentList"/>
    <dgm:cxn modelId="{D33B4F9E-F8FA-4705-A3D7-8FA0CB28413F}" type="presOf" srcId="{9CCDFAA0-0350-4E1B-830D-CD2943B74239}" destId="{3D6B1B63-85C0-4853-BBA5-B927D1404B49}" srcOrd="0" destOrd="0" presId="urn:microsoft.com/office/officeart/2008/layout/SquareAccentList"/>
    <dgm:cxn modelId="{29994CA7-1A85-420A-9749-D3CF319FEDD5}" srcId="{D7284127-4B14-4724-BAC2-6DDEE7293590}" destId="{64DB446C-11F4-46D3-9936-E2388DE54922}" srcOrd="0" destOrd="0" parTransId="{7CE4144D-2F0F-4E13-AB30-955DBB82938E}" sibTransId="{46D58411-E3AA-44B6-BF83-ABD577373E06}"/>
    <dgm:cxn modelId="{4644A7C3-3CFE-45FF-90DF-A232CE73ACC1}" type="presOf" srcId="{2898EADD-9703-4B05-8F05-74AED7E8BD84}" destId="{73CACF24-41C8-4DD6-9366-A1960897968F}" srcOrd="0" destOrd="0" presId="urn:microsoft.com/office/officeart/2008/layout/SquareAccentList"/>
    <dgm:cxn modelId="{D03419C4-4FC1-40D8-BB9B-A753808B1CA9}" type="presOf" srcId="{FC736A4C-1136-47FD-B06F-EFFDD4A67650}" destId="{9FC4016D-552E-47D2-91A5-5966C74F0604}" srcOrd="0" destOrd="0" presId="urn:microsoft.com/office/officeart/2008/layout/SquareAccentList"/>
    <dgm:cxn modelId="{E78044DC-A0B7-4524-ABA6-64CC970184C3}" srcId="{FC736A4C-1136-47FD-B06F-EFFDD4A67650}" destId="{B50F86E6-DF02-422E-8368-EC2B29049664}" srcOrd="2" destOrd="0" parTransId="{1121E5DC-6D15-4C5D-8903-ADB36D093AC5}" sibTransId="{CF459793-8A00-454E-A88B-8F8904CB8D9D}"/>
    <dgm:cxn modelId="{CABB84F3-459A-46DC-BD55-4164658C328B}" type="presOf" srcId="{2EE845D9-7562-4ADB-AB4B-CE139B660BB9}" destId="{8FD575DB-3987-48B1-8DA1-24FCC5C284D5}" srcOrd="0" destOrd="0" presId="urn:microsoft.com/office/officeart/2008/layout/SquareAccentList"/>
    <dgm:cxn modelId="{E1A115F6-7112-4B1D-9CF0-1574B2335A19}" type="presOf" srcId="{D676BD32-665B-4347-A2DF-64192F92F350}" destId="{3B9190D8-F15B-4C21-A408-3F4D54D8F767}" srcOrd="0" destOrd="0" presId="urn:microsoft.com/office/officeart/2008/layout/SquareAccentList"/>
    <dgm:cxn modelId="{2337DBBF-EA94-4F65-9491-6BA269162208}" type="presParOf" srcId="{3B9190D8-F15B-4C21-A408-3F4D54D8F767}" destId="{5F4D4268-BC2D-425F-B8DF-F75C425A7B71}" srcOrd="0" destOrd="0" presId="urn:microsoft.com/office/officeart/2008/layout/SquareAccentList"/>
    <dgm:cxn modelId="{7C637B30-0381-469A-B0A2-2928DAF65F87}" type="presParOf" srcId="{5F4D4268-BC2D-425F-B8DF-F75C425A7B71}" destId="{93CC485B-830D-452D-8263-048BB6E7380A}" srcOrd="0" destOrd="0" presId="urn:microsoft.com/office/officeart/2008/layout/SquareAccentList"/>
    <dgm:cxn modelId="{0A9EDB3E-05B6-4F02-B164-F7B1AF87E376}" type="presParOf" srcId="{93CC485B-830D-452D-8263-048BB6E7380A}" destId="{6F606F3D-2407-4741-B4DF-7EB74F3F0ED0}" srcOrd="0" destOrd="0" presId="urn:microsoft.com/office/officeart/2008/layout/SquareAccentList"/>
    <dgm:cxn modelId="{87270C41-D63A-4344-BE13-38FE42B6425D}" type="presParOf" srcId="{93CC485B-830D-452D-8263-048BB6E7380A}" destId="{A16DD09E-1E75-4D05-A9F9-BD68CCF0FE7E}" srcOrd="1" destOrd="0" presId="urn:microsoft.com/office/officeart/2008/layout/SquareAccentList"/>
    <dgm:cxn modelId="{0802A8B0-4982-4615-A127-F852557CBECE}" type="presParOf" srcId="{93CC485B-830D-452D-8263-048BB6E7380A}" destId="{9FC4016D-552E-47D2-91A5-5966C74F0604}" srcOrd="2" destOrd="0" presId="urn:microsoft.com/office/officeart/2008/layout/SquareAccentList"/>
    <dgm:cxn modelId="{79774F5B-FB48-4A0A-867E-3C8ED3C6F6B2}" type="presParOf" srcId="{5F4D4268-BC2D-425F-B8DF-F75C425A7B71}" destId="{AAFD60BF-C042-4EEC-B5FE-4D357F319339}" srcOrd="1" destOrd="0" presId="urn:microsoft.com/office/officeart/2008/layout/SquareAccentList"/>
    <dgm:cxn modelId="{443A783C-0428-4ED0-B836-72CE2E2CC017}" type="presParOf" srcId="{AAFD60BF-C042-4EEC-B5FE-4D357F319339}" destId="{EAC2072E-50A8-40BB-A360-68CB67A1D9BC}" srcOrd="0" destOrd="0" presId="urn:microsoft.com/office/officeart/2008/layout/SquareAccentList"/>
    <dgm:cxn modelId="{50986509-FF6C-4B18-8B42-6CAD77BF4CA5}" type="presParOf" srcId="{EAC2072E-50A8-40BB-A360-68CB67A1D9BC}" destId="{B6300C64-B813-48F7-94B2-08079404AF0C}" srcOrd="0" destOrd="0" presId="urn:microsoft.com/office/officeart/2008/layout/SquareAccentList"/>
    <dgm:cxn modelId="{012A0D8B-3883-4788-A68F-A761786F8FE9}" type="presParOf" srcId="{EAC2072E-50A8-40BB-A360-68CB67A1D9BC}" destId="{029F4583-E1CA-4D0A-A57C-9079830109B5}" srcOrd="1" destOrd="0" presId="urn:microsoft.com/office/officeart/2008/layout/SquareAccentList"/>
    <dgm:cxn modelId="{E036FAF0-102A-40C6-9CC7-8422B666711E}" type="presParOf" srcId="{AAFD60BF-C042-4EEC-B5FE-4D357F319339}" destId="{34572B96-BE9E-4EBA-B209-279FEDD9AAE8}" srcOrd="1" destOrd="0" presId="urn:microsoft.com/office/officeart/2008/layout/SquareAccentList"/>
    <dgm:cxn modelId="{BD0B4180-7019-4C42-B657-7A728AFB37F2}" type="presParOf" srcId="{34572B96-BE9E-4EBA-B209-279FEDD9AAE8}" destId="{A049D9C9-CC19-44E1-864D-6488C507ADDE}" srcOrd="0" destOrd="0" presId="urn:microsoft.com/office/officeart/2008/layout/SquareAccentList"/>
    <dgm:cxn modelId="{B5723D06-9B7E-4DA2-84C4-F4E0CD7F8AB8}" type="presParOf" srcId="{34572B96-BE9E-4EBA-B209-279FEDD9AAE8}" destId="{73CACF24-41C8-4DD6-9366-A1960897968F}" srcOrd="1" destOrd="0" presId="urn:microsoft.com/office/officeart/2008/layout/SquareAccentList"/>
    <dgm:cxn modelId="{FD900751-6C2B-4A65-96BB-7D444603EB45}" type="presParOf" srcId="{AAFD60BF-C042-4EEC-B5FE-4D357F319339}" destId="{83C8DD8B-37FE-43B4-967E-06D13B18EB10}" srcOrd="2" destOrd="0" presId="urn:microsoft.com/office/officeart/2008/layout/SquareAccentList"/>
    <dgm:cxn modelId="{EF6916E4-CCEB-49FA-8CAD-DB6D1C5BB778}" type="presParOf" srcId="{83C8DD8B-37FE-43B4-967E-06D13B18EB10}" destId="{D4121FCB-36C0-45E7-8748-69A395172C68}" srcOrd="0" destOrd="0" presId="urn:microsoft.com/office/officeart/2008/layout/SquareAccentList"/>
    <dgm:cxn modelId="{805A003B-1199-4AF2-8C64-80EB9E3DBB7B}" type="presParOf" srcId="{83C8DD8B-37FE-43B4-967E-06D13B18EB10}" destId="{9863CDCF-6C32-47E6-8657-D8C8DD2CDD6F}" srcOrd="1" destOrd="0" presId="urn:microsoft.com/office/officeart/2008/layout/SquareAccentList"/>
    <dgm:cxn modelId="{C353AF33-34C6-4956-96EE-A59AEA48EA74}" type="presParOf" srcId="{3B9190D8-F15B-4C21-A408-3F4D54D8F767}" destId="{6CFF020D-97AC-48F7-9C8E-D7B2BD47FCE2}" srcOrd="1" destOrd="0" presId="urn:microsoft.com/office/officeart/2008/layout/SquareAccentList"/>
    <dgm:cxn modelId="{34E79F41-CB1B-438D-8006-AC2305F252BE}" type="presParOf" srcId="{6CFF020D-97AC-48F7-9C8E-D7B2BD47FCE2}" destId="{79AAA6AB-14F0-4848-9484-150C77E571EA}" srcOrd="0" destOrd="0" presId="urn:microsoft.com/office/officeart/2008/layout/SquareAccentList"/>
    <dgm:cxn modelId="{83DD2CC8-0D2B-4C54-AF6B-D8222D0F3326}" type="presParOf" srcId="{79AAA6AB-14F0-4848-9484-150C77E571EA}" destId="{96E95AD4-D3F3-4132-B283-307E2BF823FE}" srcOrd="0" destOrd="0" presId="urn:microsoft.com/office/officeart/2008/layout/SquareAccentList"/>
    <dgm:cxn modelId="{3EAFD2E8-0176-4B48-8106-CE6CDCCDFFF6}" type="presParOf" srcId="{79AAA6AB-14F0-4848-9484-150C77E571EA}" destId="{5B38A659-44C0-4854-B64A-34FF13285FA9}" srcOrd="1" destOrd="0" presId="urn:microsoft.com/office/officeart/2008/layout/SquareAccentList"/>
    <dgm:cxn modelId="{CD732C2A-B0ED-485C-A09C-93305A120D41}" type="presParOf" srcId="{79AAA6AB-14F0-4848-9484-150C77E571EA}" destId="{631FADA8-F104-4595-BE61-CBCD5FA23359}" srcOrd="2" destOrd="0" presId="urn:microsoft.com/office/officeart/2008/layout/SquareAccentList"/>
    <dgm:cxn modelId="{9156FAE1-E33C-4949-9A8D-8543C24C29D0}" type="presParOf" srcId="{6CFF020D-97AC-48F7-9C8E-D7B2BD47FCE2}" destId="{A33E4693-F171-4D84-BAA8-8FEAA81B301E}" srcOrd="1" destOrd="0" presId="urn:microsoft.com/office/officeart/2008/layout/SquareAccentList"/>
    <dgm:cxn modelId="{57FEDA77-349D-40F2-9B07-602783330950}" type="presParOf" srcId="{A33E4693-F171-4D84-BAA8-8FEAA81B301E}" destId="{8B4F3274-286D-491E-9F9E-2BC1FDE2E735}" srcOrd="0" destOrd="0" presId="urn:microsoft.com/office/officeart/2008/layout/SquareAccentList"/>
    <dgm:cxn modelId="{DC266AE5-992D-4477-BD15-68BDE996061B}" type="presParOf" srcId="{8B4F3274-286D-491E-9F9E-2BC1FDE2E735}" destId="{7E011BB2-1C89-41A6-A6C6-F1BE3DA73857}" srcOrd="0" destOrd="0" presId="urn:microsoft.com/office/officeart/2008/layout/SquareAccentList"/>
    <dgm:cxn modelId="{A9DCC391-01B5-4368-82C4-3E2F035B0F6A}" type="presParOf" srcId="{8B4F3274-286D-491E-9F9E-2BC1FDE2E735}" destId="{8C256C06-DEB4-4F23-9662-E772DCF87E7F}" srcOrd="1" destOrd="0" presId="urn:microsoft.com/office/officeart/2008/layout/SquareAccentList"/>
    <dgm:cxn modelId="{0D5CF634-EA30-44A6-9602-0671E7347DA2}" type="presParOf" srcId="{A33E4693-F171-4D84-BAA8-8FEAA81B301E}" destId="{7A551721-800F-4436-A672-371BC282B073}" srcOrd="1" destOrd="0" presId="urn:microsoft.com/office/officeart/2008/layout/SquareAccentList"/>
    <dgm:cxn modelId="{B8AC3B42-6CB7-497F-A284-8BD0C9925E3B}" type="presParOf" srcId="{7A551721-800F-4436-A672-371BC282B073}" destId="{B2DF2F34-21DB-4A99-A8A7-E45F1C15479B}" srcOrd="0" destOrd="0" presId="urn:microsoft.com/office/officeart/2008/layout/SquareAccentList"/>
    <dgm:cxn modelId="{8E2841AC-66E4-4E77-BBD4-FD593C9E0D19}" type="presParOf" srcId="{7A551721-800F-4436-A672-371BC282B073}" destId="{8FD575DB-3987-48B1-8DA1-24FCC5C284D5}" srcOrd="1" destOrd="0" presId="urn:microsoft.com/office/officeart/2008/layout/SquareAccentList"/>
    <dgm:cxn modelId="{DA9EC8AD-B11A-4B49-953C-F9CD65C64D46}" type="presParOf" srcId="{A33E4693-F171-4D84-BAA8-8FEAA81B301E}" destId="{B1D8D9F8-E4A3-4F05-A461-07714DBCDD80}" srcOrd="2" destOrd="0" presId="urn:microsoft.com/office/officeart/2008/layout/SquareAccentList"/>
    <dgm:cxn modelId="{932BCE7C-0DE5-41D4-8738-36FD4E6B8864}" type="presParOf" srcId="{B1D8D9F8-E4A3-4F05-A461-07714DBCDD80}" destId="{5F3ED411-9A50-40A8-918D-D5B862F2590E}" srcOrd="0" destOrd="0" presId="urn:microsoft.com/office/officeart/2008/layout/SquareAccentList"/>
    <dgm:cxn modelId="{6C2D1E0D-6506-4AC3-A70B-51ADAC6A36F3}" type="presParOf" srcId="{B1D8D9F8-E4A3-4F05-A461-07714DBCDD80}" destId="{3D6B1B63-85C0-4853-BBA5-B927D1404B4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56EE8-3534-4B0D-AD18-233EA2F939A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9B0C88-794C-44E5-8B4B-450B3DEFCF3F}">
      <dgm:prSet/>
      <dgm:spPr/>
      <dgm:t>
        <a:bodyPr/>
        <a:lstStyle/>
        <a:p>
          <a:r>
            <a:rPr lang="ko-KR" b="0" i="0"/>
            <a:t>내각이 제출한 법안 통과 과정</a:t>
          </a:r>
          <a:endParaRPr lang="en-US"/>
        </a:p>
      </dgm:t>
    </dgm:pt>
    <dgm:pt modelId="{42520385-3B0E-4B40-A16A-2254269C3C4E}" type="parTrans" cxnId="{B3415EE4-AD1F-4F2D-8C08-393DDA13C6DD}">
      <dgm:prSet/>
      <dgm:spPr/>
      <dgm:t>
        <a:bodyPr/>
        <a:lstStyle/>
        <a:p>
          <a:endParaRPr lang="en-US"/>
        </a:p>
      </dgm:t>
    </dgm:pt>
    <dgm:pt modelId="{49138FB7-A610-410C-B627-F4AE528E63E2}" type="sibTrans" cxnId="{B3415EE4-AD1F-4F2D-8C08-393DDA13C6DD}">
      <dgm:prSet/>
      <dgm:spPr/>
      <dgm:t>
        <a:bodyPr/>
        <a:lstStyle/>
        <a:p>
          <a:endParaRPr lang="en-US"/>
        </a:p>
      </dgm:t>
    </dgm:pt>
    <dgm:pt modelId="{CFB8DD59-EADD-41B8-8468-92836BB1CB5E}">
      <dgm:prSet/>
      <dgm:spPr/>
      <dgm:t>
        <a:bodyPr/>
        <a:lstStyle/>
        <a:p>
          <a:r>
            <a:rPr lang="ko-KR" b="0" i="0"/>
            <a:t>내각이 제출한 초안은 첫 번째 초안을 통제하는 부처 및 기관에 의해 작성될 </a:t>
          </a:r>
          <a:r>
            <a:rPr lang="ko-KR" b="1" i="0"/>
            <a:t>것이며</a:t>
          </a:r>
          <a:r>
            <a:rPr lang="en-US" b="1" i="0"/>
            <a:t>,</a:t>
          </a:r>
          <a:endParaRPr lang="en-US"/>
        </a:p>
      </dgm:t>
    </dgm:pt>
    <dgm:pt modelId="{00C5D711-4DCA-4AD3-80B1-2F256676A7AA}" type="parTrans" cxnId="{6B101306-1867-4C93-B380-D62DB528A181}">
      <dgm:prSet/>
      <dgm:spPr/>
      <dgm:t>
        <a:bodyPr/>
        <a:lstStyle/>
        <a:p>
          <a:endParaRPr lang="en-US"/>
        </a:p>
      </dgm:t>
    </dgm:pt>
    <dgm:pt modelId="{CF656B68-CBED-4791-B217-141A0F13EDDE}" type="sibTrans" cxnId="{6B101306-1867-4C93-B380-D62DB528A181}">
      <dgm:prSet/>
      <dgm:spPr/>
      <dgm:t>
        <a:bodyPr/>
        <a:lstStyle/>
        <a:p>
          <a:endParaRPr lang="en-US"/>
        </a:p>
      </dgm:t>
    </dgm:pt>
    <dgm:pt modelId="{DD90FFC0-7FD9-4254-8C28-681ED7B43863}">
      <dgm:prSet/>
      <dgm:spPr/>
      <dgm:t>
        <a:bodyPr/>
        <a:lstStyle/>
        <a:p>
          <a:r>
            <a:rPr lang="ko-KR" b="0" i="0"/>
            <a:t>의견은 관련 부처 및 기관 및 여당과 협의하고 공청회에서 청문회를 조정합니다</a:t>
          </a:r>
          <a:r>
            <a:rPr lang="en-US" b="0" i="0"/>
            <a:t>.</a:t>
          </a:r>
          <a:endParaRPr lang="en-US"/>
        </a:p>
      </dgm:t>
    </dgm:pt>
    <dgm:pt modelId="{B14C7556-FB84-4DC7-9168-67EA8795DA01}" type="parTrans" cxnId="{4FC02A87-CBBB-4CFE-A3DC-62012A0E5EA1}">
      <dgm:prSet/>
      <dgm:spPr/>
      <dgm:t>
        <a:bodyPr/>
        <a:lstStyle/>
        <a:p>
          <a:endParaRPr lang="en-US"/>
        </a:p>
      </dgm:t>
    </dgm:pt>
    <dgm:pt modelId="{D02FEBAD-C49D-4FFA-8838-162FE1224E0B}" type="sibTrans" cxnId="{4FC02A87-CBBB-4CFE-A3DC-62012A0E5EA1}">
      <dgm:prSet/>
      <dgm:spPr/>
      <dgm:t>
        <a:bodyPr/>
        <a:lstStyle/>
        <a:p>
          <a:endParaRPr lang="en-US"/>
        </a:p>
      </dgm:t>
    </dgm:pt>
    <dgm:pt modelId="{4A372A5E-5B6B-4447-BD42-3B4C9AC3E54B}">
      <dgm:prSet/>
      <dgm:spPr/>
      <dgm:t>
        <a:bodyPr/>
        <a:lstStyle/>
        <a:p>
          <a:r>
            <a:rPr lang="ko-KR" b="0" i="0"/>
            <a:t>초안법 제출이 예상되는 경우</a:t>
          </a:r>
          <a:r>
            <a:rPr lang="en-US" b="0" i="0"/>
            <a:t>, </a:t>
          </a:r>
          <a:r>
            <a:rPr lang="ko-KR" b="0" i="0"/>
            <a:t>유능한 정부는 법률 및 문화 작업을 수행하고 초안 법 </a:t>
          </a:r>
          <a:r>
            <a:rPr lang="ko-KR" b="1" i="0"/>
            <a:t>초안을</a:t>
          </a:r>
          <a:r>
            <a:rPr lang="ko-KR" b="0" i="0"/>
            <a:t> 작성할 것입니다</a:t>
          </a:r>
          <a:r>
            <a:rPr lang="en-US" b="0" i="0"/>
            <a:t>.</a:t>
          </a:r>
          <a:endParaRPr lang="en-US"/>
        </a:p>
      </dgm:t>
    </dgm:pt>
    <dgm:pt modelId="{DDA3DE47-DB5E-453A-826B-34952E670BE4}" type="parTrans" cxnId="{E40EF023-1D14-487C-98FE-0DFB18CCBFA2}">
      <dgm:prSet/>
      <dgm:spPr/>
      <dgm:t>
        <a:bodyPr/>
        <a:lstStyle/>
        <a:p>
          <a:endParaRPr lang="en-US"/>
        </a:p>
      </dgm:t>
    </dgm:pt>
    <dgm:pt modelId="{301C0364-0AD4-4C77-ABDB-78A3CF6839C9}" type="sibTrans" cxnId="{E40EF023-1D14-487C-98FE-0DFB18CCBFA2}">
      <dgm:prSet/>
      <dgm:spPr/>
      <dgm:t>
        <a:bodyPr/>
        <a:lstStyle/>
        <a:p>
          <a:endParaRPr lang="en-US"/>
        </a:p>
      </dgm:t>
    </dgm:pt>
    <dgm:pt modelId="{3F9E9616-A2B1-4702-959C-EED525765A45}" type="pres">
      <dgm:prSet presAssocID="{5CE56EE8-3534-4B0D-AD18-233EA2F939A0}" presName="Name0" presStyleCnt="0">
        <dgm:presLayoutVars>
          <dgm:dir/>
          <dgm:animLvl val="lvl"/>
          <dgm:resizeHandles val="exact"/>
        </dgm:presLayoutVars>
      </dgm:prSet>
      <dgm:spPr/>
    </dgm:pt>
    <dgm:pt modelId="{EF3A91D5-564F-4848-B1B5-8D1E62D21523}" type="pres">
      <dgm:prSet presAssocID="{7B9B0C88-794C-44E5-8B4B-450B3DEFCF3F}" presName="linNode" presStyleCnt="0"/>
      <dgm:spPr/>
    </dgm:pt>
    <dgm:pt modelId="{8F65CF51-6B04-4AF2-8EE0-A773A4D4AF5F}" type="pres">
      <dgm:prSet presAssocID="{7B9B0C88-794C-44E5-8B4B-450B3DEFCF3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ACE70ED-2DFF-4D0A-B6A6-45B0B5558A2B}" type="pres">
      <dgm:prSet presAssocID="{49138FB7-A610-410C-B627-F4AE528E63E2}" presName="sp" presStyleCnt="0"/>
      <dgm:spPr/>
    </dgm:pt>
    <dgm:pt modelId="{8228AD70-855D-485B-AAA5-E1AA8CAEBAC4}" type="pres">
      <dgm:prSet presAssocID="{CFB8DD59-EADD-41B8-8468-92836BB1CB5E}" presName="linNode" presStyleCnt="0"/>
      <dgm:spPr/>
    </dgm:pt>
    <dgm:pt modelId="{A73F42DE-27A9-48B2-A228-7EAD4F0CF2DE}" type="pres">
      <dgm:prSet presAssocID="{CFB8DD59-EADD-41B8-8468-92836BB1CB5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77B8818-C1E2-4265-8D9F-5B354A87CD97}" type="pres">
      <dgm:prSet presAssocID="{CF656B68-CBED-4791-B217-141A0F13EDDE}" presName="sp" presStyleCnt="0"/>
      <dgm:spPr/>
    </dgm:pt>
    <dgm:pt modelId="{75D0B1AB-FCDF-402F-8677-6CEB74F4F8C1}" type="pres">
      <dgm:prSet presAssocID="{DD90FFC0-7FD9-4254-8C28-681ED7B43863}" presName="linNode" presStyleCnt="0"/>
      <dgm:spPr/>
    </dgm:pt>
    <dgm:pt modelId="{196E5DA8-DDAC-45B6-8F4D-42C9A8983E5E}" type="pres">
      <dgm:prSet presAssocID="{DD90FFC0-7FD9-4254-8C28-681ED7B4386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569625F-CB64-4620-82AD-80574FD7FF60}" type="pres">
      <dgm:prSet presAssocID="{D02FEBAD-C49D-4FFA-8838-162FE1224E0B}" presName="sp" presStyleCnt="0"/>
      <dgm:spPr/>
    </dgm:pt>
    <dgm:pt modelId="{07FC67A6-679B-4A00-9C30-3A427E2E99D1}" type="pres">
      <dgm:prSet presAssocID="{4A372A5E-5B6B-4447-BD42-3B4C9AC3E54B}" presName="linNode" presStyleCnt="0"/>
      <dgm:spPr/>
    </dgm:pt>
    <dgm:pt modelId="{DB4E919D-F106-4589-8DDE-8FCF86C2BA10}" type="pres">
      <dgm:prSet presAssocID="{4A372A5E-5B6B-4447-BD42-3B4C9AC3E54B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B101306-1867-4C93-B380-D62DB528A181}" srcId="{5CE56EE8-3534-4B0D-AD18-233EA2F939A0}" destId="{CFB8DD59-EADD-41B8-8468-92836BB1CB5E}" srcOrd="1" destOrd="0" parTransId="{00C5D711-4DCA-4AD3-80B1-2F256676A7AA}" sibTransId="{CF656B68-CBED-4791-B217-141A0F13EDDE}"/>
    <dgm:cxn modelId="{EA32330E-B7CD-441F-98D9-1A15E38535FD}" type="presOf" srcId="{DD90FFC0-7FD9-4254-8C28-681ED7B43863}" destId="{196E5DA8-DDAC-45B6-8F4D-42C9A8983E5E}" srcOrd="0" destOrd="0" presId="urn:microsoft.com/office/officeart/2005/8/layout/vList5"/>
    <dgm:cxn modelId="{E40EF023-1D14-487C-98FE-0DFB18CCBFA2}" srcId="{5CE56EE8-3534-4B0D-AD18-233EA2F939A0}" destId="{4A372A5E-5B6B-4447-BD42-3B4C9AC3E54B}" srcOrd="3" destOrd="0" parTransId="{DDA3DE47-DB5E-453A-826B-34952E670BE4}" sibTransId="{301C0364-0AD4-4C77-ABDB-78A3CF6839C9}"/>
    <dgm:cxn modelId="{02B69732-08B4-4E31-B90C-AFE83E29E76B}" type="presOf" srcId="{7B9B0C88-794C-44E5-8B4B-450B3DEFCF3F}" destId="{8F65CF51-6B04-4AF2-8EE0-A773A4D4AF5F}" srcOrd="0" destOrd="0" presId="urn:microsoft.com/office/officeart/2005/8/layout/vList5"/>
    <dgm:cxn modelId="{3ECEA143-DF1A-4947-8863-AFF3C95C9053}" type="presOf" srcId="{5CE56EE8-3534-4B0D-AD18-233EA2F939A0}" destId="{3F9E9616-A2B1-4702-959C-EED525765A45}" srcOrd="0" destOrd="0" presId="urn:microsoft.com/office/officeart/2005/8/layout/vList5"/>
    <dgm:cxn modelId="{BBB23A7E-E0B7-402A-B778-B8AA4FAC28A1}" type="presOf" srcId="{4A372A5E-5B6B-4447-BD42-3B4C9AC3E54B}" destId="{DB4E919D-F106-4589-8DDE-8FCF86C2BA10}" srcOrd="0" destOrd="0" presId="urn:microsoft.com/office/officeart/2005/8/layout/vList5"/>
    <dgm:cxn modelId="{4FC02A87-CBBB-4CFE-A3DC-62012A0E5EA1}" srcId="{5CE56EE8-3534-4B0D-AD18-233EA2F939A0}" destId="{DD90FFC0-7FD9-4254-8C28-681ED7B43863}" srcOrd="2" destOrd="0" parTransId="{B14C7556-FB84-4DC7-9168-67EA8795DA01}" sibTransId="{D02FEBAD-C49D-4FFA-8838-162FE1224E0B}"/>
    <dgm:cxn modelId="{CCF96D91-F134-49D1-B814-E50CF7B12E10}" type="presOf" srcId="{CFB8DD59-EADD-41B8-8468-92836BB1CB5E}" destId="{A73F42DE-27A9-48B2-A228-7EAD4F0CF2DE}" srcOrd="0" destOrd="0" presId="urn:microsoft.com/office/officeart/2005/8/layout/vList5"/>
    <dgm:cxn modelId="{B3415EE4-AD1F-4F2D-8C08-393DDA13C6DD}" srcId="{5CE56EE8-3534-4B0D-AD18-233EA2F939A0}" destId="{7B9B0C88-794C-44E5-8B4B-450B3DEFCF3F}" srcOrd="0" destOrd="0" parTransId="{42520385-3B0E-4B40-A16A-2254269C3C4E}" sibTransId="{49138FB7-A610-410C-B627-F4AE528E63E2}"/>
    <dgm:cxn modelId="{D595DC26-4A56-4101-89A7-5FAE334FB751}" type="presParOf" srcId="{3F9E9616-A2B1-4702-959C-EED525765A45}" destId="{EF3A91D5-564F-4848-B1B5-8D1E62D21523}" srcOrd="0" destOrd="0" presId="urn:microsoft.com/office/officeart/2005/8/layout/vList5"/>
    <dgm:cxn modelId="{A8C8D3FC-6A1F-490C-B050-B7CBF4BBBE0E}" type="presParOf" srcId="{EF3A91D5-564F-4848-B1B5-8D1E62D21523}" destId="{8F65CF51-6B04-4AF2-8EE0-A773A4D4AF5F}" srcOrd="0" destOrd="0" presId="urn:microsoft.com/office/officeart/2005/8/layout/vList5"/>
    <dgm:cxn modelId="{A6242DA7-5C0E-4915-BDE2-ED59E1DA2154}" type="presParOf" srcId="{3F9E9616-A2B1-4702-959C-EED525765A45}" destId="{CACE70ED-2DFF-4D0A-B6A6-45B0B5558A2B}" srcOrd="1" destOrd="0" presId="urn:microsoft.com/office/officeart/2005/8/layout/vList5"/>
    <dgm:cxn modelId="{40517E65-83A8-4487-9034-90F8EBE12811}" type="presParOf" srcId="{3F9E9616-A2B1-4702-959C-EED525765A45}" destId="{8228AD70-855D-485B-AAA5-E1AA8CAEBAC4}" srcOrd="2" destOrd="0" presId="urn:microsoft.com/office/officeart/2005/8/layout/vList5"/>
    <dgm:cxn modelId="{77E315EC-3287-4AD1-BC30-5DF54F57CF9F}" type="presParOf" srcId="{8228AD70-855D-485B-AAA5-E1AA8CAEBAC4}" destId="{A73F42DE-27A9-48B2-A228-7EAD4F0CF2DE}" srcOrd="0" destOrd="0" presId="urn:microsoft.com/office/officeart/2005/8/layout/vList5"/>
    <dgm:cxn modelId="{11B7388B-8656-47C4-8FED-49666391A0A9}" type="presParOf" srcId="{3F9E9616-A2B1-4702-959C-EED525765A45}" destId="{A77B8818-C1E2-4265-8D9F-5B354A87CD97}" srcOrd="3" destOrd="0" presId="urn:microsoft.com/office/officeart/2005/8/layout/vList5"/>
    <dgm:cxn modelId="{D78B57B0-5479-4A13-82B7-D783D5E44515}" type="presParOf" srcId="{3F9E9616-A2B1-4702-959C-EED525765A45}" destId="{75D0B1AB-FCDF-402F-8677-6CEB74F4F8C1}" srcOrd="4" destOrd="0" presId="urn:microsoft.com/office/officeart/2005/8/layout/vList5"/>
    <dgm:cxn modelId="{0FEA630D-9BA2-446A-80D7-552DC6558647}" type="presParOf" srcId="{75D0B1AB-FCDF-402F-8677-6CEB74F4F8C1}" destId="{196E5DA8-DDAC-45B6-8F4D-42C9A8983E5E}" srcOrd="0" destOrd="0" presId="urn:microsoft.com/office/officeart/2005/8/layout/vList5"/>
    <dgm:cxn modelId="{3D1388D0-9FC1-465A-B154-D9304F8FA9EF}" type="presParOf" srcId="{3F9E9616-A2B1-4702-959C-EED525765A45}" destId="{3569625F-CB64-4620-82AD-80574FD7FF60}" srcOrd="5" destOrd="0" presId="urn:microsoft.com/office/officeart/2005/8/layout/vList5"/>
    <dgm:cxn modelId="{C0C029D5-853D-49D2-9F02-0798014E1E46}" type="presParOf" srcId="{3F9E9616-A2B1-4702-959C-EED525765A45}" destId="{07FC67A6-679B-4A00-9C30-3A427E2E99D1}" srcOrd="6" destOrd="0" presId="urn:microsoft.com/office/officeart/2005/8/layout/vList5"/>
    <dgm:cxn modelId="{7E07DD27-0209-4299-9862-76E302CA5CCF}" type="presParOf" srcId="{07FC67A6-679B-4A00-9C30-3A427E2E99D1}" destId="{DB4E919D-F106-4589-8DDE-8FCF86C2BA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23EC1D-9843-4A45-BBB4-9EF3D4F74B7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E02762-5DF9-43DD-B19C-828684171A31}">
      <dgm:prSet custT="1"/>
      <dgm:spPr/>
      <dgm:t>
        <a:bodyPr/>
        <a:lstStyle/>
        <a:p>
          <a:r>
            <a:rPr lang="en-US" sz="1600" dirty="0"/>
            <a:t>4. </a:t>
          </a:r>
          <a:r>
            <a:rPr lang="ko-KR" sz="1600" dirty="0"/>
            <a:t>법 초안의 관할 정부 청사에서 초안을 작성하면 내각 입법국의 예비 심사가 적용된다</a:t>
          </a:r>
          <a:r>
            <a:rPr lang="en-US" sz="1600" dirty="0"/>
            <a:t>. </a:t>
          </a:r>
          <a:r>
            <a:rPr lang="ko-KR" sz="1600" dirty="0"/>
            <a:t>내각 입법국은 헌법 및 기타 법률 및 규정과의 </a:t>
          </a:r>
          <a:r>
            <a:rPr lang="ko-KR" sz="1600" dirty="0" err="1"/>
            <a:t>일관성뿐만</a:t>
          </a:r>
          <a:r>
            <a:rPr lang="ko-KR" sz="1600" dirty="0"/>
            <a:t> 아니라 법률 텍스트의 배열과 용어를 검토합니다</a:t>
          </a:r>
          <a:r>
            <a:rPr lang="en-US" sz="1600" dirty="0"/>
            <a:t>.</a:t>
          </a:r>
        </a:p>
      </dgm:t>
    </dgm:pt>
    <dgm:pt modelId="{84A1851C-398F-4866-9369-34DC81A2299A}" type="parTrans" cxnId="{D7684BC5-7E23-4A1E-8575-EF7FEEDC57CC}">
      <dgm:prSet/>
      <dgm:spPr/>
      <dgm:t>
        <a:bodyPr/>
        <a:lstStyle/>
        <a:p>
          <a:endParaRPr lang="en-US" sz="1600"/>
        </a:p>
      </dgm:t>
    </dgm:pt>
    <dgm:pt modelId="{C961869A-2811-45EE-A12A-8F9766F5D8EE}" type="sibTrans" cxnId="{D7684BC5-7E23-4A1E-8575-EF7FEEDC57CC}">
      <dgm:prSet custT="1"/>
      <dgm:spPr/>
      <dgm:t>
        <a:bodyPr/>
        <a:lstStyle/>
        <a:p>
          <a:endParaRPr lang="en-US" sz="1600"/>
        </a:p>
      </dgm:t>
    </dgm:pt>
    <dgm:pt modelId="{DB8FA3D3-A760-4788-BEA4-8D6BD4A0BB6D}">
      <dgm:prSet custT="1"/>
      <dgm:spPr/>
      <dgm:t>
        <a:bodyPr/>
        <a:lstStyle/>
        <a:p>
          <a:r>
            <a:rPr lang="en-US" sz="1600" dirty="0"/>
            <a:t>5. </a:t>
          </a:r>
          <a:r>
            <a:rPr lang="ko-KR" sz="1600" dirty="0"/>
            <a:t>예비심사가 끝나면 국무총리에게 국회 제출을 위한 내각 청원을 진행 할 예정이다</a:t>
          </a:r>
          <a:r>
            <a:rPr lang="en-US" sz="1600" dirty="0"/>
            <a:t>. </a:t>
          </a:r>
          <a:r>
            <a:rPr lang="ko-KR" sz="1600" dirty="0"/>
            <a:t>내각 청원의 창구인 내각 사무국은 제안된 제안서를 내각 입법국에 보내야 한다</a:t>
          </a:r>
          <a:r>
            <a:rPr lang="en-US" sz="1600" dirty="0"/>
            <a:t>. </a:t>
          </a:r>
          <a:r>
            <a:rPr lang="ko-KR" sz="1600" dirty="0"/>
            <a:t>내각 입법국은 최종 검토를 실시하고</a:t>
          </a:r>
          <a:r>
            <a:rPr lang="en-US" sz="1600" dirty="0"/>
            <a:t>, </a:t>
          </a:r>
          <a:r>
            <a:rPr lang="ko-KR" sz="1600" dirty="0"/>
            <a:t>필요에 따라 수정하고</a:t>
          </a:r>
          <a:r>
            <a:rPr lang="en-US" sz="1600" dirty="0"/>
            <a:t>, </a:t>
          </a:r>
          <a:r>
            <a:rPr lang="ko-KR" sz="1600" dirty="0"/>
            <a:t>내각 사무국으로 전환 할 것 입니다</a:t>
          </a:r>
          <a:r>
            <a:rPr lang="en-US" sz="1600" dirty="0"/>
            <a:t>.</a:t>
          </a:r>
        </a:p>
      </dgm:t>
    </dgm:pt>
    <dgm:pt modelId="{7706878D-554D-4784-8CBE-56DAFB967498}" type="parTrans" cxnId="{F5F7D368-39F4-4A32-9C80-0642092799EC}">
      <dgm:prSet/>
      <dgm:spPr/>
      <dgm:t>
        <a:bodyPr/>
        <a:lstStyle/>
        <a:p>
          <a:endParaRPr lang="en-US" sz="1600"/>
        </a:p>
      </dgm:t>
    </dgm:pt>
    <dgm:pt modelId="{1FDE1518-7B9F-443E-90DD-FCC75B16B4B8}" type="sibTrans" cxnId="{F5F7D368-39F4-4A32-9C80-0642092799EC}">
      <dgm:prSet/>
      <dgm:spPr/>
      <dgm:t>
        <a:bodyPr/>
        <a:lstStyle/>
        <a:p>
          <a:endParaRPr lang="en-US" sz="1600"/>
        </a:p>
      </dgm:t>
    </dgm:pt>
    <dgm:pt modelId="{BB554B46-CD65-40A0-840C-C450701FB48C}" type="pres">
      <dgm:prSet presAssocID="{B123EC1D-9843-4A45-BBB4-9EF3D4F74B76}" presName="diagram" presStyleCnt="0">
        <dgm:presLayoutVars>
          <dgm:dir/>
          <dgm:resizeHandles val="exact"/>
        </dgm:presLayoutVars>
      </dgm:prSet>
      <dgm:spPr/>
    </dgm:pt>
    <dgm:pt modelId="{43B88FD2-9F9E-4970-871A-C720D8CFD253}" type="pres">
      <dgm:prSet presAssocID="{1DE02762-5DF9-43DD-B19C-828684171A31}" presName="node" presStyleLbl="node1" presStyleIdx="0" presStyleCnt="2">
        <dgm:presLayoutVars>
          <dgm:bulletEnabled val="1"/>
        </dgm:presLayoutVars>
      </dgm:prSet>
      <dgm:spPr/>
    </dgm:pt>
    <dgm:pt modelId="{B4300547-B0CC-4FDC-9163-42FA83CD9C6A}" type="pres">
      <dgm:prSet presAssocID="{C961869A-2811-45EE-A12A-8F9766F5D8EE}" presName="sibTrans" presStyleLbl="sibTrans2D1" presStyleIdx="0" presStyleCnt="1"/>
      <dgm:spPr/>
    </dgm:pt>
    <dgm:pt modelId="{ED70DC16-EE54-458E-8398-0E85137A59B7}" type="pres">
      <dgm:prSet presAssocID="{C961869A-2811-45EE-A12A-8F9766F5D8EE}" presName="connectorText" presStyleLbl="sibTrans2D1" presStyleIdx="0" presStyleCnt="1"/>
      <dgm:spPr/>
    </dgm:pt>
    <dgm:pt modelId="{9E24833F-6299-45C2-B9FB-B71D473BBFAF}" type="pres">
      <dgm:prSet presAssocID="{DB8FA3D3-A760-4788-BEA4-8D6BD4A0BB6D}" presName="node" presStyleLbl="node1" presStyleIdx="1" presStyleCnt="2">
        <dgm:presLayoutVars>
          <dgm:bulletEnabled val="1"/>
        </dgm:presLayoutVars>
      </dgm:prSet>
      <dgm:spPr/>
    </dgm:pt>
  </dgm:ptLst>
  <dgm:cxnLst>
    <dgm:cxn modelId="{23F2FA01-4F12-48B7-82D6-FDBFE1167CAD}" type="presOf" srcId="{C961869A-2811-45EE-A12A-8F9766F5D8EE}" destId="{ED70DC16-EE54-458E-8398-0E85137A59B7}" srcOrd="1" destOrd="0" presId="urn:microsoft.com/office/officeart/2005/8/layout/process5"/>
    <dgm:cxn modelId="{5415E027-3AC8-4A1E-A8E0-182E7D2B16EB}" type="presOf" srcId="{C961869A-2811-45EE-A12A-8F9766F5D8EE}" destId="{B4300547-B0CC-4FDC-9163-42FA83CD9C6A}" srcOrd="0" destOrd="0" presId="urn:microsoft.com/office/officeart/2005/8/layout/process5"/>
    <dgm:cxn modelId="{E5BDEC47-B720-4FCF-9D3B-5FB8E6CBE35A}" type="presOf" srcId="{1DE02762-5DF9-43DD-B19C-828684171A31}" destId="{43B88FD2-9F9E-4970-871A-C720D8CFD253}" srcOrd="0" destOrd="0" presId="urn:microsoft.com/office/officeart/2005/8/layout/process5"/>
    <dgm:cxn modelId="{F5F7D368-39F4-4A32-9C80-0642092799EC}" srcId="{B123EC1D-9843-4A45-BBB4-9EF3D4F74B76}" destId="{DB8FA3D3-A760-4788-BEA4-8D6BD4A0BB6D}" srcOrd="1" destOrd="0" parTransId="{7706878D-554D-4784-8CBE-56DAFB967498}" sibTransId="{1FDE1518-7B9F-443E-90DD-FCC75B16B4B8}"/>
    <dgm:cxn modelId="{7E4D1869-A27B-4696-941F-B61AD4DC065D}" type="presOf" srcId="{B123EC1D-9843-4A45-BBB4-9EF3D4F74B76}" destId="{BB554B46-CD65-40A0-840C-C450701FB48C}" srcOrd="0" destOrd="0" presId="urn:microsoft.com/office/officeart/2005/8/layout/process5"/>
    <dgm:cxn modelId="{D7684BC5-7E23-4A1E-8575-EF7FEEDC57CC}" srcId="{B123EC1D-9843-4A45-BBB4-9EF3D4F74B76}" destId="{1DE02762-5DF9-43DD-B19C-828684171A31}" srcOrd="0" destOrd="0" parTransId="{84A1851C-398F-4866-9369-34DC81A2299A}" sibTransId="{C961869A-2811-45EE-A12A-8F9766F5D8EE}"/>
    <dgm:cxn modelId="{C1765EF3-07A1-484B-B67D-97BF6EF7A947}" type="presOf" srcId="{DB8FA3D3-A760-4788-BEA4-8D6BD4A0BB6D}" destId="{9E24833F-6299-45C2-B9FB-B71D473BBFAF}" srcOrd="0" destOrd="0" presId="urn:microsoft.com/office/officeart/2005/8/layout/process5"/>
    <dgm:cxn modelId="{22CE849B-1741-4370-A378-6D8080F3543D}" type="presParOf" srcId="{BB554B46-CD65-40A0-840C-C450701FB48C}" destId="{43B88FD2-9F9E-4970-871A-C720D8CFD253}" srcOrd="0" destOrd="0" presId="urn:microsoft.com/office/officeart/2005/8/layout/process5"/>
    <dgm:cxn modelId="{EF949584-0C50-40BB-B209-608295E0F51E}" type="presParOf" srcId="{BB554B46-CD65-40A0-840C-C450701FB48C}" destId="{B4300547-B0CC-4FDC-9163-42FA83CD9C6A}" srcOrd="1" destOrd="0" presId="urn:microsoft.com/office/officeart/2005/8/layout/process5"/>
    <dgm:cxn modelId="{EF70CC3F-D645-4F4B-8E19-3F0839489531}" type="presParOf" srcId="{B4300547-B0CC-4FDC-9163-42FA83CD9C6A}" destId="{ED70DC16-EE54-458E-8398-0E85137A59B7}" srcOrd="0" destOrd="0" presId="urn:microsoft.com/office/officeart/2005/8/layout/process5"/>
    <dgm:cxn modelId="{4C496717-0B18-4C94-AD7B-C34B14A4923D}" type="presParOf" srcId="{BB554B46-CD65-40A0-840C-C450701FB48C}" destId="{9E24833F-6299-45C2-B9FB-B71D473BBFA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ED0E81-EF02-4A2C-A562-D1AFF5BDB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52DD5C8-4DEE-4AD9-A703-FAC244BE4714}">
      <dgm:prSet phldrT="[텍스트]"/>
      <dgm:spPr/>
      <dgm:t>
        <a:bodyPr/>
        <a:lstStyle/>
        <a:p>
          <a:pPr latinLnBrk="1"/>
          <a:r>
            <a:rPr lang="ko-KR" altLang="en-US" dirty="0"/>
            <a:t>최고재판소 장관</a:t>
          </a:r>
        </a:p>
      </dgm:t>
    </dgm:pt>
    <dgm:pt modelId="{17A20977-0E45-47B7-8C3B-CA47EF16A5AD}" type="parTrans" cxnId="{6D1B4E72-7343-46E1-96A8-BFBD2092D182}">
      <dgm:prSet/>
      <dgm:spPr/>
      <dgm:t>
        <a:bodyPr/>
        <a:lstStyle/>
        <a:p>
          <a:pPr latinLnBrk="1"/>
          <a:endParaRPr lang="ko-KR" altLang="en-US"/>
        </a:p>
      </dgm:t>
    </dgm:pt>
    <dgm:pt modelId="{37398B37-7E46-4967-883A-5B8AD0202635}" type="sibTrans" cxnId="{6D1B4E72-7343-46E1-96A8-BFBD2092D182}">
      <dgm:prSet/>
      <dgm:spPr/>
      <dgm:t>
        <a:bodyPr/>
        <a:lstStyle/>
        <a:p>
          <a:pPr latinLnBrk="1"/>
          <a:endParaRPr lang="ko-KR" altLang="en-US"/>
        </a:p>
      </dgm:t>
    </dgm:pt>
    <dgm:pt modelId="{271D9703-578D-44A0-AADD-6C412C2A8E62}">
      <dgm:prSet phldrT="[텍스트]"/>
      <dgm:spPr/>
      <dgm:t>
        <a:bodyPr/>
        <a:lstStyle/>
        <a:p>
          <a:pPr latinLnBrk="1"/>
          <a:r>
            <a:rPr lang="ko-KR" altLang="en-US" dirty="0"/>
            <a:t>내각이 지명</a:t>
          </a:r>
          <a:r>
            <a:rPr lang="en-US" altLang="ko-KR" dirty="0"/>
            <a:t>, </a:t>
          </a:r>
          <a:r>
            <a:rPr lang="ko-KR" altLang="en-US" dirty="0"/>
            <a:t>천황이 임명</a:t>
          </a:r>
        </a:p>
      </dgm:t>
    </dgm:pt>
    <dgm:pt modelId="{F4CFEFE0-EECC-4847-974C-42219F11818E}" type="parTrans" cxnId="{0BA20A4C-CD4D-4D30-9985-99C025376799}">
      <dgm:prSet/>
      <dgm:spPr/>
      <dgm:t>
        <a:bodyPr/>
        <a:lstStyle/>
        <a:p>
          <a:pPr latinLnBrk="1"/>
          <a:endParaRPr lang="ko-KR" altLang="en-US"/>
        </a:p>
      </dgm:t>
    </dgm:pt>
    <dgm:pt modelId="{1E55F1F2-1BFF-4651-8BA3-D422B82B1B00}" type="sibTrans" cxnId="{0BA20A4C-CD4D-4D30-9985-99C025376799}">
      <dgm:prSet/>
      <dgm:spPr/>
      <dgm:t>
        <a:bodyPr/>
        <a:lstStyle/>
        <a:p>
          <a:pPr latinLnBrk="1"/>
          <a:endParaRPr lang="ko-KR" altLang="en-US"/>
        </a:p>
      </dgm:t>
    </dgm:pt>
    <dgm:pt modelId="{53A958D9-0616-4325-AE86-60D59A101DCC}">
      <dgm:prSet phldrT="[텍스트]"/>
      <dgm:spPr/>
      <dgm:t>
        <a:bodyPr/>
        <a:lstStyle/>
        <a:p>
          <a:pPr latinLnBrk="1"/>
          <a:r>
            <a:rPr lang="ko-KR" altLang="en-US" dirty="0"/>
            <a:t>최고재판소 재판관</a:t>
          </a:r>
        </a:p>
      </dgm:t>
    </dgm:pt>
    <dgm:pt modelId="{70E4097F-4006-4B76-A287-349B2AFB1C71}" type="parTrans" cxnId="{3D1699E9-CDCA-453B-B036-76C2E0D6CE0A}">
      <dgm:prSet/>
      <dgm:spPr/>
      <dgm:t>
        <a:bodyPr/>
        <a:lstStyle/>
        <a:p>
          <a:pPr latinLnBrk="1"/>
          <a:endParaRPr lang="ko-KR" altLang="en-US"/>
        </a:p>
      </dgm:t>
    </dgm:pt>
    <dgm:pt modelId="{5BCD3841-F179-4C9C-9B0E-AC5B29474B62}" type="sibTrans" cxnId="{3D1699E9-CDCA-453B-B036-76C2E0D6CE0A}">
      <dgm:prSet/>
      <dgm:spPr/>
      <dgm:t>
        <a:bodyPr/>
        <a:lstStyle/>
        <a:p>
          <a:pPr latinLnBrk="1"/>
          <a:endParaRPr lang="ko-KR" altLang="en-US"/>
        </a:p>
      </dgm:t>
    </dgm:pt>
    <dgm:pt modelId="{3B6FBAD2-7505-423E-A553-B1294664EFDF}">
      <dgm:prSet phldrT="[텍스트]"/>
      <dgm:spPr/>
      <dgm:t>
        <a:bodyPr/>
        <a:lstStyle/>
        <a:p>
          <a:pPr latinLnBrk="1"/>
          <a:r>
            <a:rPr lang="ko-KR" altLang="en-US" dirty="0"/>
            <a:t>내각이 임명</a:t>
          </a:r>
        </a:p>
      </dgm:t>
    </dgm:pt>
    <dgm:pt modelId="{4F881621-93C1-48A1-9E08-FF1AB7E6B8B0}" type="parTrans" cxnId="{757C95DB-2867-4A0C-AD2F-24DDEF2D447D}">
      <dgm:prSet/>
      <dgm:spPr/>
      <dgm:t>
        <a:bodyPr/>
        <a:lstStyle/>
        <a:p>
          <a:pPr latinLnBrk="1"/>
          <a:endParaRPr lang="ko-KR" altLang="en-US"/>
        </a:p>
      </dgm:t>
    </dgm:pt>
    <dgm:pt modelId="{ADEF8166-08C3-45E6-A007-1C47AD4D3AF7}" type="sibTrans" cxnId="{757C95DB-2867-4A0C-AD2F-24DDEF2D447D}">
      <dgm:prSet/>
      <dgm:spPr/>
      <dgm:t>
        <a:bodyPr/>
        <a:lstStyle/>
        <a:p>
          <a:pPr latinLnBrk="1"/>
          <a:endParaRPr lang="ko-KR" altLang="en-US"/>
        </a:p>
      </dgm:t>
    </dgm:pt>
    <dgm:pt modelId="{019257FA-2E36-43FA-8B16-1640DC85E47A}">
      <dgm:prSet phldrT="[텍스트]"/>
      <dgm:spPr/>
      <dgm:t>
        <a:bodyPr/>
        <a:lstStyle/>
        <a:p>
          <a:pPr latinLnBrk="1"/>
          <a:r>
            <a:rPr lang="ko-KR" altLang="en-US" dirty="0"/>
            <a:t>법률이 정한 연한</a:t>
          </a:r>
          <a:r>
            <a:rPr lang="en-US" altLang="ko-KR" dirty="0"/>
            <a:t>(70</a:t>
          </a:r>
          <a:r>
            <a:rPr lang="ko-KR" altLang="en-US" dirty="0"/>
            <a:t>세</a:t>
          </a:r>
          <a:r>
            <a:rPr lang="en-US" altLang="ko-KR" dirty="0"/>
            <a:t>)</a:t>
          </a:r>
          <a:r>
            <a:rPr lang="ko-KR" altLang="en-US" dirty="0"/>
            <a:t>에 이르면 퇴임</a:t>
          </a:r>
        </a:p>
      </dgm:t>
    </dgm:pt>
    <dgm:pt modelId="{9B32FF55-1720-45F8-A097-5B7F8BD023F9}" type="parTrans" cxnId="{14C6FC41-EB94-4DDA-AD35-21D744AEC5FC}">
      <dgm:prSet/>
      <dgm:spPr/>
      <dgm:t>
        <a:bodyPr/>
        <a:lstStyle/>
        <a:p>
          <a:pPr latinLnBrk="1"/>
          <a:endParaRPr lang="ko-KR" altLang="en-US"/>
        </a:p>
      </dgm:t>
    </dgm:pt>
    <dgm:pt modelId="{9C594768-4646-48D8-804D-EA3936045198}" type="sibTrans" cxnId="{14C6FC41-EB94-4DDA-AD35-21D744AEC5FC}">
      <dgm:prSet/>
      <dgm:spPr/>
      <dgm:t>
        <a:bodyPr/>
        <a:lstStyle/>
        <a:p>
          <a:pPr latinLnBrk="1"/>
          <a:endParaRPr lang="ko-KR" altLang="en-US"/>
        </a:p>
      </dgm:t>
    </dgm:pt>
    <dgm:pt modelId="{1FF4054D-7318-4B09-A748-E5EE092E87A0}" type="pres">
      <dgm:prSet presAssocID="{32ED0E81-EF02-4A2C-A562-D1AFF5BDB95F}" presName="linear" presStyleCnt="0">
        <dgm:presLayoutVars>
          <dgm:animLvl val="lvl"/>
          <dgm:resizeHandles val="exact"/>
        </dgm:presLayoutVars>
      </dgm:prSet>
      <dgm:spPr/>
    </dgm:pt>
    <dgm:pt modelId="{F3935364-1ED9-463E-9B3E-496635BB0132}" type="pres">
      <dgm:prSet presAssocID="{A52DD5C8-4DEE-4AD9-A703-FAC244BE4714}" presName="parentText" presStyleLbl="node1" presStyleIdx="0" presStyleCnt="2" custScaleY="43706" custLinFactNeighborX="-1222" custLinFactNeighborY="-7839">
        <dgm:presLayoutVars>
          <dgm:chMax val="0"/>
          <dgm:bulletEnabled val="1"/>
        </dgm:presLayoutVars>
      </dgm:prSet>
      <dgm:spPr/>
    </dgm:pt>
    <dgm:pt modelId="{EC71C36C-6E4D-4C36-A41E-726FEA6D311F}" type="pres">
      <dgm:prSet presAssocID="{A52DD5C8-4DEE-4AD9-A703-FAC244BE4714}" presName="childText" presStyleLbl="revTx" presStyleIdx="0" presStyleCnt="2">
        <dgm:presLayoutVars>
          <dgm:bulletEnabled val="1"/>
        </dgm:presLayoutVars>
      </dgm:prSet>
      <dgm:spPr/>
    </dgm:pt>
    <dgm:pt modelId="{E342605C-83EA-48C0-9812-74D8ACC5687E}" type="pres">
      <dgm:prSet presAssocID="{53A958D9-0616-4325-AE86-60D59A101DCC}" presName="parentText" presStyleLbl="node1" presStyleIdx="1" presStyleCnt="2" custScaleY="45256">
        <dgm:presLayoutVars>
          <dgm:chMax val="0"/>
          <dgm:bulletEnabled val="1"/>
        </dgm:presLayoutVars>
      </dgm:prSet>
      <dgm:spPr/>
    </dgm:pt>
    <dgm:pt modelId="{16C8B921-3B4B-46D5-AA3B-E5F2A3063C11}" type="pres">
      <dgm:prSet presAssocID="{53A958D9-0616-4325-AE86-60D59A101D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001D427-94AA-43C4-B166-CA8408CF364F}" type="presOf" srcId="{32ED0E81-EF02-4A2C-A562-D1AFF5BDB95F}" destId="{1FF4054D-7318-4B09-A748-E5EE092E87A0}" srcOrd="0" destOrd="0" presId="urn:microsoft.com/office/officeart/2005/8/layout/vList2"/>
    <dgm:cxn modelId="{10BFC133-280D-4545-8CC7-4B5C9BB190A7}" type="presOf" srcId="{019257FA-2E36-43FA-8B16-1640DC85E47A}" destId="{16C8B921-3B4B-46D5-AA3B-E5F2A3063C11}" srcOrd="0" destOrd="1" presId="urn:microsoft.com/office/officeart/2005/8/layout/vList2"/>
    <dgm:cxn modelId="{1351965C-F8E8-4D9B-8B5F-EA7FCFA682AE}" type="presOf" srcId="{53A958D9-0616-4325-AE86-60D59A101DCC}" destId="{E342605C-83EA-48C0-9812-74D8ACC5687E}" srcOrd="0" destOrd="0" presId="urn:microsoft.com/office/officeart/2005/8/layout/vList2"/>
    <dgm:cxn modelId="{AE691641-9061-4EA7-96AA-B72E630D7DF6}" type="presOf" srcId="{3B6FBAD2-7505-423E-A553-B1294664EFDF}" destId="{16C8B921-3B4B-46D5-AA3B-E5F2A3063C11}" srcOrd="0" destOrd="0" presId="urn:microsoft.com/office/officeart/2005/8/layout/vList2"/>
    <dgm:cxn modelId="{14C6FC41-EB94-4DDA-AD35-21D744AEC5FC}" srcId="{53A958D9-0616-4325-AE86-60D59A101DCC}" destId="{019257FA-2E36-43FA-8B16-1640DC85E47A}" srcOrd="1" destOrd="0" parTransId="{9B32FF55-1720-45F8-A097-5B7F8BD023F9}" sibTransId="{9C594768-4646-48D8-804D-EA3936045198}"/>
    <dgm:cxn modelId="{0BA20A4C-CD4D-4D30-9985-99C025376799}" srcId="{A52DD5C8-4DEE-4AD9-A703-FAC244BE4714}" destId="{271D9703-578D-44A0-AADD-6C412C2A8E62}" srcOrd="0" destOrd="0" parTransId="{F4CFEFE0-EECC-4847-974C-42219F11818E}" sibTransId="{1E55F1F2-1BFF-4651-8BA3-D422B82B1B00}"/>
    <dgm:cxn modelId="{6D1B4E72-7343-46E1-96A8-BFBD2092D182}" srcId="{32ED0E81-EF02-4A2C-A562-D1AFF5BDB95F}" destId="{A52DD5C8-4DEE-4AD9-A703-FAC244BE4714}" srcOrd="0" destOrd="0" parTransId="{17A20977-0E45-47B7-8C3B-CA47EF16A5AD}" sibTransId="{37398B37-7E46-4967-883A-5B8AD0202635}"/>
    <dgm:cxn modelId="{697891CA-018C-47A9-A22D-BD85758A0CEA}" type="presOf" srcId="{271D9703-578D-44A0-AADD-6C412C2A8E62}" destId="{EC71C36C-6E4D-4C36-A41E-726FEA6D311F}" srcOrd="0" destOrd="0" presId="urn:microsoft.com/office/officeart/2005/8/layout/vList2"/>
    <dgm:cxn modelId="{E58644CF-BFF5-4752-9E49-50D553EECF84}" type="presOf" srcId="{A52DD5C8-4DEE-4AD9-A703-FAC244BE4714}" destId="{F3935364-1ED9-463E-9B3E-496635BB0132}" srcOrd="0" destOrd="0" presId="urn:microsoft.com/office/officeart/2005/8/layout/vList2"/>
    <dgm:cxn modelId="{757C95DB-2867-4A0C-AD2F-24DDEF2D447D}" srcId="{53A958D9-0616-4325-AE86-60D59A101DCC}" destId="{3B6FBAD2-7505-423E-A553-B1294664EFDF}" srcOrd="0" destOrd="0" parTransId="{4F881621-93C1-48A1-9E08-FF1AB7E6B8B0}" sibTransId="{ADEF8166-08C3-45E6-A007-1C47AD4D3AF7}"/>
    <dgm:cxn modelId="{3D1699E9-CDCA-453B-B036-76C2E0D6CE0A}" srcId="{32ED0E81-EF02-4A2C-A562-D1AFF5BDB95F}" destId="{53A958D9-0616-4325-AE86-60D59A101DCC}" srcOrd="1" destOrd="0" parTransId="{70E4097F-4006-4B76-A287-349B2AFB1C71}" sibTransId="{5BCD3841-F179-4C9C-9B0E-AC5B29474B62}"/>
    <dgm:cxn modelId="{008BD7C3-85B2-4C35-B509-D5BEC07E6B62}" type="presParOf" srcId="{1FF4054D-7318-4B09-A748-E5EE092E87A0}" destId="{F3935364-1ED9-463E-9B3E-496635BB0132}" srcOrd="0" destOrd="0" presId="urn:microsoft.com/office/officeart/2005/8/layout/vList2"/>
    <dgm:cxn modelId="{B511ECE6-D923-42B4-B9E2-F1E81A52FD29}" type="presParOf" srcId="{1FF4054D-7318-4B09-A748-E5EE092E87A0}" destId="{EC71C36C-6E4D-4C36-A41E-726FEA6D311F}" srcOrd="1" destOrd="0" presId="urn:microsoft.com/office/officeart/2005/8/layout/vList2"/>
    <dgm:cxn modelId="{0389EB84-58A7-483E-A188-9E50C915A366}" type="presParOf" srcId="{1FF4054D-7318-4B09-A748-E5EE092E87A0}" destId="{E342605C-83EA-48C0-9812-74D8ACC5687E}" srcOrd="2" destOrd="0" presId="urn:microsoft.com/office/officeart/2005/8/layout/vList2"/>
    <dgm:cxn modelId="{2252D913-7C8F-454F-8133-5F5F2FF63510}" type="presParOf" srcId="{1FF4054D-7318-4B09-A748-E5EE092E87A0}" destId="{16C8B921-3B4B-46D5-AA3B-E5F2A3063C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ED0E81-EF02-4A2C-A562-D1AFF5BDB9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52DD5C8-4DEE-4AD9-A703-FAC244BE4714}">
      <dgm:prSet phldrT="[텍스트]" custT="1"/>
      <dgm:spPr/>
      <dgm:t>
        <a:bodyPr/>
        <a:lstStyle/>
        <a:p>
          <a:pPr latinLnBrk="1"/>
          <a:r>
            <a:rPr lang="ko-KR" altLang="en-US" sz="2400" dirty="0"/>
            <a:t>하급재판소</a:t>
          </a:r>
        </a:p>
      </dgm:t>
    </dgm:pt>
    <dgm:pt modelId="{17A20977-0E45-47B7-8C3B-CA47EF16A5AD}" type="parTrans" cxnId="{6D1B4E72-7343-46E1-96A8-BFBD2092D182}">
      <dgm:prSet/>
      <dgm:spPr/>
      <dgm:t>
        <a:bodyPr/>
        <a:lstStyle/>
        <a:p>
          <a:pPr latinLnBrk="1"/>
          <a:endParaRPr lang="ko-KR" altLang="en-US" sz="2400"/>
        </a:p>
      </dgm:t>
    </dgm:pt>
    <dgm:pt modelId="{37398B37-7E46-4967-883A-5B8AD0202635}" type="sibTrans" cxnId="{6D1B4E72-7343-46E1-96A8-BFBD2092D182}">
      <dgm:prSet/>
      <dgm:spPr/>
      <dgm:t>
        <a:bodyPr/>
        <a:lstStyle/>
        <a:p>
          <a:pPr latinLnBrk="1"/>
          <a:endParaRPr lang="ko-KR" altLang="en-US" sz="2400"/>
        </a:p>
      </dgm:t>
    </dgm:pt>
    <dgm:pt modelId="{271D9703-578D-44A0-AADD-6C412C2A8E62}">
      <dgm:prSet phldrT="[텍스트]" custT="1"/>
      <dgm:spPr/>
      <dgm:t>
        <a:bodyPr/>
        <a:lstStyle/>
        <a:p>
          <a:pPr latinLnBrk="1"/>
          <a:r>
            <a:rPr lang="ko-KR" altLang="en-US" sz="2400" dirty="0"/>
            <a:t>고등재판소</a:t>
          </a:r>
          <a:r>
            <a:rPr lang="en-US" altLang="ko-KR" sz="2400" dirty="0"/>
            <a:t>, </a:t>
          </a:r>
          <a:r>
            <a:rPr lang="ko-KR" altLang="en-US" sz="2400" dirty="0"/>
            <a:t>지방재판소</a:t>
          </a:r>
          <a:r>
            <a:rPr lang="en-US" altLang="ko-KR" sz="2400" dirty="0"/>
            <a:t>, </a:t>
          </a:r>
          <a:r>
            <a:rPr lang="ko-KR" altLang="en-US" sz="2400" dirty="0"/>
            <a:t>가정재판소</a:t>
          </a:r>
          <a:r>
            <a:rPr lang="en-US" altLang="ko-KR" sz="2400" dirty="0"/>
            <a:t>, </a:t>
          </a:r>
          <a:r>
            <a:rPr lang="ko-KR" altLang="en-US" sz="2400" dirty="0"/>
            <a:t>간이재판소</a:t>
          </a:r>
        </a:p>
      </dgm:t>
    </dgm:pt>
    <dgm:pt modelId="{F4CFEFE0-EECC-4847-974C-42219F11818E}" type="parTrans" cxnId="{0BA20A4C-CD4D-4D30-9985-99C025376799}">
      <dgm:prSet/>
      <dgm:spPr/>
      <dgm:t>
        <a:bodyPr/>
        <a:lstStyle/>
        <a:p>
          <a:pPr latinLnBrk="1"/>
          <a:endParaRPr lang="ko-KR" altLang="en-US" sz="2400"/>
        </a:p>
      </dgm:t>
    </dgm:pt>
    <dgm:pt modelId="{1E55F1F2-1BFF-4651-8BA3-D422B82B1B00}" type="sibTrans" cxnId="{0BA20A4C-CD4D-4D30-9985-99C025376799}">
      <dgm:prSet/>
      <dgm:spPr/>
      <dgm:t>
        <a:bodyPr/>
        <a:lstStyle/>
        <a:p>
          <a:pPr latinLnBrk="1"/>
          <a:endParaRPr lang="ko-KR" altLang="en-US" sz="2400"/>
        </a:p>
      </dgm:t>
    </dgm:pt>
    <dgm:pt modelId="{53A958D9-0616-4325-AE86-60D59A101DCC}">
      <dgm:prSet phldrT="[텍스트]" custT="1"/>
      <dgm:spPr/>
      <dgm:t>
        <a:bodyPr/>
        <a:lstStyle/>
        <a:p>
          <a:pPr latinLnBrk="1"/>
          <a:r>
            <a:rPr lang="ko-KR" altLang="en-US" sz="2400" dirty="0"/>
            <a:t>하급재판소 재판관</a:t>
          </a:r>
        </a:p>
      </dgm:t>
    </dgm:pt>
    <dgm:pt modelId="{70E4097F-4006-4B76-A287-349B2AFB1C71}" type="parTrans" cxnId="{3D1699E9-CDCA-453B-B036-76C2E0D6CE0A}">
      <dgm:prSet/>
      <dgm:spPr/>
      <dgm:t>
        <a:bodyPr/>
        <a:lstStyle/>
        <a:p>
          <a:pPr latinLnBrk="1"/>
          <a:endParaRPr lang="ko-KR" altLang="en-US" sz="2400"/>
        </a:p>
      </dgm:t>
    </dgm:pt>
    <dgm:pt modelId="{5BCD3841-F179-4C9C-9B0E-AC5B29474B62}" type="sibTrans" cxnId="{3D1699E9-CDCA-453B-B036-76C2E0D6CE0A}">
      <dgm:prSet/>
      <dgm:spPr/>
      <dgm:t>
        <a:bodyPr/>
        <a:lstStyle/>
        <a:p>
          <a:pPr latinLnBrk="1"/>
          <a:endParaRPr lang="ko-KR" altLang="en-US" sz="2400"/>
        </a:p>
      </dgm:t>
    </dgm:pt>
    <dgm:pt modelId="{3B6FBAD2-7505-423E-A553-B1294664EFDF}">
      <dgm:prSet phldrT="[텍스트]" custT="1"/>
      <dgm:spPr/>
      <dgm:t>
        <a:bodyPr/>
        <a:lstStyle/>
        <a:p>
          <a:pPr latinLnBrk="1"/>
          <a:r>
            <a:rPr lang="ko-KR" altLang="en-US" sz="2400" dirty="0"/>
            <a:t>최고재판소가 지명한 명부에 따라 내각이 임명</a:t>
          </a:r>
        </a:p>
      </dgm:t>
    </dgm:pt>
    <dgm:pt modelId="{4F881621-93C1-48A1-9E08-FF1AB7E6B8B0}" type="parTrans" cxnId="{757C95DB-2867-4A0C-AD2F-24DDEF2D447D}">
      <dgm:prSet/>
      <dgm:spPr/>
      <dgm:t>
        <a:bodyPr/>
        <a:lstStyle/>
        <a:p>
          <a:pPr latinLnBrk="1"/>
          <a:endParaRPr lang="ko-KR" altLang="en-US" sz="2400"/>
        </a:p>
      </dgm:t>
    </dgm:pt>
    <dgm:pt modelId="{ADEF8166-08C3-45E6-A007-1C47AD4D3AF7}" type="sibTrans" cxnId="{757C95DB-2867-4A0C-AD2F-24DDEF2D447D}">
      <dgm:prSet/>
      <dgm:spPr/>
      <dgm:t>
        <a:bodyPr/>
        <a:lstStyle/>
        <a:p>
          <a:pPr latinLnBrk="1"/>
          <a:endParaRPr lang="ko-KR" altLang="en-US" sz="2400"/>
        </a:p>
      </dgm:t>
    </dgm:pt>
    <dgm:pt modelId="{019257FA-2E36-43FA-8B16-1640DC85E47A}">
      <dgm:prSet phldrT="[텍스트]" custT="1"/>
      <dgm:spPr/>
      <dgm:t>
        <a:bodyPr/>
        <a:lstStyle/>
        <a:p>
          <a:pPr latinLnBrk="1"/>
          <a:r>
            <a:rPr lang="en-US" altLang="ko-KR" sz="2400" dirty="0"/>
            <a:t>10</a:t>
          </a:r>
          <a:r>
            <a:rPr lang="ko-KR" altLang="en-US" sz="2400" dirty="0"/>
            <a:t>년의 임기</a:t>
          </a:r>
          <a:r>
            <a:rPr lang="en-US" altLang="ko-KR" sz="2400" dirty="0"/>
            <a:t>, </a:t>
          </a:r>
          <a:r>
            <a:rPr lang="ko-KR" altLang="en-US" sz="2400" dirty="0"/>
            <a:t>재임 가능</a:t>
          </a:r>
        </a:p>
      </dgm:t>
    </dgm:pt>
    <dgm:pt modelId="{9B32FF55-1720-45F8-A097-5B7F8BD023F9}" type="parTrans" cxnId="{14C6FC41-EB94-4DDA-AD35-21D744AEC5FC}">
      <dgm:prSet/>
      <dgm:spPr/>
      <dgm:t>
        <a:bodyPr/>
        <a:lstStyle/>
        <a:p>
          <a:pPr latinLnBrk="1"/>
          <a:endParaRPr lang="ko-KR" altLang="en-US" sz="2400"/>
        </a:p>
      </dgm:t>
    </dgm:pt>
    <dgm:pt modelId="{9C594768-4646-48D8-804D-EA3936045198}" type="sibTrans" cxnId="{14C6FC41-EB94-4DDA-AD35-21D744AEC5FC}">
      <dgm:prSet/>
      <dgm:spPr/>
      <dgm:t>
        <a:bodyPr/>
        <a:lstStyle/>
        <a:p>
          <a:pPr latinLnBrk="1"/>
          <a:endParaRPr lang="ko-KR" altLang="en-US" sz="2400"/>
        </a:p>
      </dgm:t>
    </dgm:pt>
    <dgm:pt modelId="{C59F8D4E-208A-4248-B5CA-D49CE6D8DDC1}">
      <dgm:prSet phldrT="[텍스트]" custT="1"/>
      <dgm:spPr/>
      <dgm:t>
        <a:bodyPr/>
        <a:lstStyle/>
        <a:p>
          <a:pPr latinLnBrk="1"/>
          <a:r>
            <a:rPr lang="ko-KR" altLang="en-US" sz="2400" dirty="0"/>
            <a:t>간이 재판소의 연한은 </a:t>
          </a:r>
          <a:r>
            <a:rPr lang="en-US" altLang="ko-KR" sz="2400" dirty="0"/>
            <a:t>70</a:t>
          </a:r>
          <a:r>
            <a:rPr lang="ko-KR" altLang="en-US" sz="2400" dirty="0"/>
            <a:t>세</a:t>
          </a:r>
          <a:r>
            <a:rPr lang="en-US" altLang="ko-KR" sz="2400" dirty="0"/>
            <a:t>, </a:t>
          </a:r>
          <a:r>
            <a:rPr lang="ko-KR" altLang="en-US" sz="2400" dirty="0"/>
            <a:t>이외에 재판소는 </a:t>
          </a:r>
          <a:r>
            <a:rPr lang="en-US" altLang="ko-KR" sz="2400" dirty="0"/>
            <a:t>65</a:t>
          </a:r>
          <a:r>
            <a:rPr lang="ko-KR" altLang="en-US" sz="2400" dirty="0"/>
            <a:t>세</a:t>
          </a:r>
        </a:p>
      </dgm:t>
    </dgm:pt>
    <dgm:pt modelId="{713CD33F-8B2D-4FF4-9A68-74BAE2BD1D14}" type="parTrans" cxnId="{F53D4CD9-E4F8-4C45-8C1E-9678D7968629}">
      <dgm:prSet/>
      <dgm:spPr/>
      <dgm:t>
        <a:bodyPr/>
        <a:lstStyle/>
        <a:p>
          <a:pPr latinLnBrk="1"/>
          <a:endParaRPr lang="ko-KR" altLang="en-US" sz="2400"/>
        </a:p>
      </dgm:t>
    </dgm:pt>
    <dgm:pt modelId="{F18A19B8-3BEA-43FF-8CEC-D92977E4684A}" type="sibTrans" cxnId="{F53D4CD9-E4F8-4C45-8C1E-9678D7968629}">
      <dgm:prSet/>
      <dgm:spPr/>
      <dgm:t>
        <a:bodyPr/>
        <a:lstStyle/>
        <a:p>
          <a:pPr latinLnBrk="1"/>
          <a:endParaRPr lang="ko-KR" altLang="en-US" sz="2400"/>
        </a:p>
      </dgm:t>
    </dgm:pt>
    <dgm:pt modelId="{1FF4054D-7318-4B09-A748-E5EE092E87A0}" type="pres">
      <dgm:prSet presAssocID="{32ED0E81-EF02-4A2C-A562-D1AFF5BDB95F}" presName="linear" presStyleCnt="0">
        <dgm:presLayoutVars>
          <dgm:animLvl val="lvl"/>
          <dgm:resizeHandles val="exact"/>
        </dgm:presLayoutVars>
      </dgm:prSet>
      <dgm:spPr/>
    </dgm:pt>
    <dgm:pt modelId="{F3935364-1ED9-463E-9B3E-496635BB0132}" type="pres">
      <dgm:prSet presAssocID="{A52DD5C8-4DEE-4AD9-A703-FAC244BE4714}" presName="parentText" presStyleLbl="node1" presStyleIdx="0" presStyleCnt="2" custScaleY="43706" custLinFactNeighborX="-1222" custLinFactNeighborY="-7839">
        <dgm:presLayoutVars>
          <dgm:chMax val="0"/>
          <dgm:bulletEnabled val="1"/>
        </dgm:presLayoutVars>
      </dgm:prSet>
      <dgm:spPr/>
    </dgm:pt>
    <dgm:pt modelId="{EC71C36C-6E4D-4C36-A41E-726FEA6D311F}" type="pres">
      <dgm:prSet presAssocID="{A52DD5C8-4DEE-4AD9-A703-FAC244BE4714}" presName="childText" presStyleLbl="revTx" presStyleIdx="0" presStyleCnt="2">
        <dgm:presLayoutVars>
          <dgm:bulletEnabled val="1"/>
        </dgm:presLayoutVars>
      </dgm:prSet>
      <dgm:spPr/>
    </dgm:pt>
    <dgm:pt modelId="{E342605C-83EA-48C0-9812-74D8ACC5687E}" type="pres">
      <dgm:prSet presAssocID="{53A958D9-0616-4325-AE86-60D59A101DCC}" presName="parentText" presStyleLbl="node1" presStyleIdx="1" presStyleCnt="2" custScaleY="45256">
        <dgm:presLayoutVars>
          <dgm:chMax val="0"/>
          <dgm:bulletEnabled val="1"/>
        </dgm:presLayoutVars>
      </dgm:prSet>
      <dgm:spPr/>
    </dgm:pt>
    <dgm:pt modelId="{16C8B921-3B4B-46D5-AA3B-E5F2A3063C11}" type="pres">
      <dgm:prSet presAssocID="{53A958D9-0616-4325-AE86-60D59A101DC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DB1C06-6640-4650-9063-D8B403400C4E}" type="presOf" srcId="{C59F8D4E-208A-4248-B5CA-D49CE6D8DDC1}" destId="{16C8B921-3B4B-46D5-AA3B-E5F2A3063C11}" srcOrd="0" destOrd="2" presId="urn:microsoft.com/office/officeart/2005/8/layout/vList2"/>
    <dgm:cxn modelId="{9001D427-94AA-43C4-B166-CA8408CF364F}" type="presOf" srcId="{32ED0E81-EF02-4A2C-A562-D1AFF5BDB95F}" destId="{1FF4054D-7318-4B09-A748-E5EE092E87A0}" srcOrd="0" destOrd="0" presId="urn:microsoft.com/office/officeart/2005/8/layout/vList2"/>
    <dgm:cxn modelId="{10BFC133-280D-4545-8CC7-4B5C9BB190A7}" type="presOf" srcId="{019257FA-2E36-43FA-8B16-1640DC85E47A}" destId="{16C8B921-3B4B-46D5-AA3B-E5F2A3063C11}" srcOrd="0" destOrd="1" presId="urn:microsoft.com/office/officeart/2005/8/layout/vList2"/>
    <dgm:cxn modelId="{1351965C-F8E8-4D9B-8B5F-EA7FCFA682AE}" type="presOf" srcId="{53A958D9-0616-4325-AE86-60D59A101DCC}" destId="{E342605C-83EA-48C0-9812-74D8ACC5687E}" srcOrd="0" destOrd="0" presId="urn:microsoft.com/office/officeart/2005/8/layout/vList2"/>
    <dgm:cxn modelId="{AE691641-9061-4EA7-96AA-B72E630D7DF6}" type="presOf" srcId="{3B6FBAD2-7505-423E-A553-B1294664EFDF}" destId="{16C8B921-3B4B-46D5-AA3B-E5F2A3063C11}" srcOrd="0" destOrd="0" presId="urn:microsoft.com/office/officeart/2005/8/layout/vList2"/>
    <dgm:cxn modelId="{14C6FC41-EB94-4DDA-AD35-21D744AEC5FC}" srcId="{53A958D9-0616-4325-AE86-60D59A101DCC}" destId="{019257FA-2E36-43FA-8B16-1640DC85E47A}" srcOrd="1" destOrd="0" parTransId="{9B32FF55-1720-45F8-A097-5B7F8BD023F9}" sibTransId="{9C594768-4646-48D8-804D-EA3936045198}"/>
    <dgm:cxn modelId="{0BA20A4C-CD4D-4D30-9985-99C025376799}" srcId="{A52DD5C8-4DEE-4AD9-A703-FAC244BE4714}" destId="{271D9703-578D-44A0-AADD-6C412C2A8E62}" srcOrd="0" destOrd="0" parTransId="{F4CFEFE0-EECC-4847-974C-42219F11818E}" sibTransId="{1E55F1F2-1BFF-4651-8BA3-D422B82B1B00}"/>
    <dgm:cxn modelId="{6D1B4E72-7343-46E1-96A8-BFBD2092D182}" srcId="{32ED0E81-EF02-4A2C-A562-D1AFF5BDB95F}" destId="{A52DD5C8-4DEE-4AD9-A703-FAC244BE4714}" srcOrd="0" destOrd="0" parTransId="{17A20977-0E45-47B7-8C3B-CA47EF16A5AD}" sibTransId="{37398B37-7E46-4967-883A-5B8AD0202635}"/>
    <dgm:cxn modelId="{697891CA-018C-47A9-A22D-BD85758A0CEA}" type="presOf" srcId="{271D9703-578D-44A0-AADD-6C412C2A8E62}" destId="{EC71C36C-6E4D-4C36-A41E-726FEA6D311F}" srcOrd="0" destOrd="0" presId="urn:microsoft.com/office/officeart/2005/8/layout/vList2"/>
    <dgm:cxn modelId="{E58644CF-BFF5-4752-9E49-50D553EECF84}" type="presOf" srcId="{A52DD5C8-4DEE-4AD9-A703-FAC244BE4714}" destId="{F3935364-1ED9-463E-9B3E-496635BB0132}" srcOrd="0" destOrd="0" presId="urn:microsoft.com/office/officeart/2005/8/layout/vList2"/>
    <dgm:cxn modelId="{F53D4CD9-E4F8-4C45-8C1E-9678D7968629}" srcId="{53A958D9-0616-4325-AE86-60D59A101DCC}" destId="{C59F8D4E-208A-4248-B5CA-D49CE6D8DDC1}" srcOrd="2" destOrd="0" parTransId="{713CD33F-8B2D-4FF4-9A68-74BAE2BD1D14}" sibTransId="{F18A19B8-3BEA-43FF-8CEC-D92977E4684A}"/>
    <dgm:cxn modelId="{757C95DB-2867-4A0C-AD2F-24DDEF2D447D}" srcId="{53A958D9-0616-4325-AE86-60D59A101DCC}" destId="{3B6FBAD2-7505-423E-A553-B1294664EFDF}" srcOrd="0" destOrd="0" parTransId="{4F881621-93C1-48A1-9E08-FF1AB7E6B8B0}" sibTransId="{ADEF8166-08C3-45E6-A007-1C47AD4D3AF7}"/>
    <dgm:cxn modelId="{3D1699E9-CDCA-453B-B036-76C2E0D6CE0A}" srcId="{32ED0E81-EF02-4A2C-A562-D1AFF5BDB95F}" destId="{53A958D9-0616-4325-AE86-60D59A101DCC}" srcOrd="1" destOrd="0" parTransId="{70E4097F-4006-4B76-A287-349B2AFB1C71}" sibTransId="{5BCD3841-F179-4C9C-9B0E-AC5B29474B62}"/>
    <dgm:cxn modelId="{008BD7C3-85B2-4C35-B509-D5BEC07E6B62}" type="presParOf" srcId="{1FF4054D-7318-4B09-A748-E5EE092E87A0}" destId="{F3935364-1ED9-463E-9B3E-496635BB0132}" srcOrd="0" destOrd="0" presId="urn:microsoft.com/office/officeart/2005/8/layout/vList2"/>
    <dgm:cxn modelId="{B511ECE6-D923-42B4-B9E2-F1E81A52FD29}" type="presParOf" srcId="{1FF4054D-7318-4B09-A748-E5EE092E87A0}" destId="{EC71C36C-6E4D-4C36-A41E-726FEA6D311F}" srcOrd="1" destOrd="0" presId="urn:microsoft.com/office/officeart/2005/8/layout/vList2"/>
    <dgm:cxn modelId="{0389EB84-58A7-483E-A188-9E50C915A366}" type="presParOf" srcId="{1FF4054D-7318-4B09-A748-E5EE092E87A0}" destId="{E342605C-83EA-48C0-9812-74D8ACC5687E}" srcOrd="2" destOrd="0" presId="urn:microsoft.com/office/officeart/2005/8/layout/vList2"/>
    <dgm:cxn modelId="{2252D913-7C8F-454F-8133-5F5F2FF63510}" type="presParOf" srcId="{1FF4054D-7318-4B09-A748-E5EE092E87A0}" destId="{16C8B921-3B4B-46D5-AA3B-E5F2A3063C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DC7AF-66AB-4D34-8F8F-31412652F4B0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726C2-F961-4F60-AAD2-AC558A9C5232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/>
            <a:t>헌법</a:t>
          </a:r>
          <a:endParaRPr lang="en-US" sz="3300" kern="1200"/>
        </a:p>
      </dsp:txBody>
      <dsp:txXfrm>
        <a:off x="573335" y="67003"/>
        <a:ext cx="7265810" cy="879050"/>
      </dsp:txXfrm>
    </dsp:sp>
    <dsp:sp modelId="{38B4EB1A-F9C8-48CD-9E1A-8BBAB5ED8E12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7966C-F7DA-4898-9886-C7424CDF7E5A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/>
            <a:t>일당 우위 정당제</a:t>
          </a:r>
          <a:endParaRPr lang="en-US" sz="3300" kern="1200"/>
        </a:p>
      </dsp:txBody>
      <dsp:txXfrm>
        <a:off x="573335" y="1563884"/>
        <a:ext cx="7265810" cy="879050"/>
      </dsp:txXfrm>
    </dsp:sp>
    <dsp:sp modelId="{8A0B480E-7A34-4949-A816-7EAE147FA406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1B96C-6F24-4E25-BE5B-CD5CE689107E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300" kern="1200"/>
            <a:t>천황</a:t>
          </a:r>
          <a:endParaRPr lang="en-US" sz="3300" kern="1200"/>
        </a:p>
      </dsp:txBody>
      <dsp:txXfrm>
        <a:off x="573335" y="3060764"/>
        <a:ext cx="7265810" cy="879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679F-7E00-4198-840D-17ADFC33474D}">
      <dsp:nvSpPr>
        <dsp:cNvPr id="0" name=""/>
        <dsp:cNvSpPr/>
      </dsp:nvSpPr>
      <dsp:spPr>
        <a:xfrm>
          <a:off x="9846821" y="1842161"/>
          <a:ext cx="2245235" cy="22456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307AD-5157-4355-B3EF-9E96E8319A36}">
      <dsp:nvSpPr>
        <dsp:cNvPr id="0" name=""/>
        <dsp:cNvSpPr/>
      </dsp:nvSpPr>
      <dsp:spPr>
        <a:xfrm>
          <a:off x="9920905" y="1917028"/>
          <a:ext cx="2095871" cy="20958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유엔에 경제적으로 많은 기여 그에 비해 지위가 제대로 평가받지 못하고 있음</a:t>
          </a:r>
          <a:endParaRPr lang="en-US" sz="1400" kern="1200" dirty="0"/>
        </a:p>
      </dsp:txBody>
      <dsp:txXfrm>
        <a:off x="10220827" y="2216494"/>
        <a:ext cx="1497221" cy="1496937"/>
      </dsp:txXfrm>
    </dsp:sp>
    <dsp:sp modelId="{07AFB8B0-9E9B-4AFD-AFC0-04FF9C934FD6}">
      <dsp:nvSpPr>
        <dsp:cNvPr id="0" name=""/>
        <dsp:cNvSpPr/>
      </dsp:nvSpPr>
      <dsp:spPr>
        <a:xfrm rot="2700000">
          <a:off x="7525241" y="1842278"/>
          <a:ext cx="2244975" cy="2244975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5D95A-BB59-43D0-8368-4247AC3FB521}">
      <dsp:nvSpPr>
        <dsp:cNvPr id="0" name=""/>
        <dsp:cNvSpPr/>
      </dsp:nvSpPr>
      <dsp:spPr>
        <a:xfrm>
          <a:off x="7601586" y="1917028"/>
          <a:ext cx="2095871" cy="20958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대한 민국</a:t>
          </a:r>
          <a:r>
            <a:rPr lang="en-US" sz="1400" kern="1200" dirty="0"/>
            <a:t>, </a:t>
          </a:r>
          <a:r>
            <a:rPr lang="ko-KR" sz="1400" kern="1200" dirty="0"/>
            <a:t>중화인민공화국</a:t>
          </a:r>
          <a:r>
            <a:rPr lang="en-US" sz="1400" kern="1200" dirty="0"/>
            <a:t>, </a:t>
          </a:r>
          <a:r>
            <a:rPr lang="ko-KR" sz="1400" kern="1200" dirty="0"/>
            <a:t>중화민국</a:t>
          </a:r>
          <a:r>
            <a:rPr lang="en-US" sz="1400" kern="1200" dirty="0"/>
            <a:t>, </a:t>
          </a:r>
          <a:r>
            <a:rPr lang="ko-KR" sz="1400" kern="1200" dirty="0"/>
            <a:t>러시아 등과 영토 문제 및 일본의 </a:t>
          </a:r>
          <a:r>
            <a:rPr lang="ko-KR" sz="1400" kern="1200" dirty="0" err="1"/>
            <a:t>역사왜곡문제로</a:t>
          </a:r>
          <a:r>
            <a:rPr lang="ko-KR" sz="1400" kern="1200" dirty="0"/>
            <a:t> 인해 계속 마찰을 빚고 있음</a:t>
          </a:r>
          <a:endParaRPr lang="en-US" sz="1400" kern="1200" dirty="0"/>
        </a:p>
      </dsp:txBody>
      <dsp:txXfrm>
        <a:off x="7900313" y="2216494"/>
        <a:ext cx="1497221" cy="1496937"/>
      </dsp:txXfrm>
    </dsp:sp>
    <dsp:sp modelId="{8F1885C4-728B-45B7-9A18-331883170D03}">
      <dsp:nvSpPr>
        <dsp:cNvPr id="0" name=""/>
        <dsp:cNvSpPr/>
      </dsp:nvSpPr>
      <dsp:spPr>
        <a:xfrm rot="2700000">
          <a:off x="5205922" y="1842278"/>
          <a:ext cx="2244975" cy="2244975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69023-6DF1-40B1-A10F-D5FDDA717181}">
      <dsp:nvSpPr>
        <dsp:cNvPr id="0" name=""/>
        <dsp:cNvSpPr/>
      </dsp:nvSpPr>
      <dsp:spPr>
        <a:xfrm>
          <a:off x="5281071" y="1917028"/>
          <a:ext cx="2095871" cy="20958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미국과의 외교를 중요시</a:t>
          </a:r>
          <a:endParaRPr lang="en-US" sz="1400" kern="1200" dirty="0"/>
        </a:p>
      </dsp:txBody>
      <dsp:txXfrm>
        <a:off x="5579799" y="2216494"/>
        <a:ext cx="1497221" cy="1496937"/>
      </dsp:txXfrm>
    </dsp:sp>
    <dsp:sp modelId="{A4C5554E-59D6-4898-9A50-DEAD51E950B0}">
      <dsp:nvSpPr>
        <dsp:cNvPr id="0" name=""/>
        <dsp:cNvSpPr/>
      </dsp:nvSpPr>
      <dsp:spPr>
        <a:xfrm rot="2700000">
          <a:off x="2885407" y="1842278"/>
          <a:ext cx="2244975" cy="2244975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20765-9EEB-4251-81C6-5D22A728C2FB}">
      <dsp:nvSpPr>
        <dsp:cNvPr id="0" name=""/>
        <dsp:cNvSpPr/>
      </dsp:nvSpPr>
      <dsp:spPr>
        <a:xfrm>
          <a:off x="2960557" y="1917028"/>
          <a:ext cx="2095871" cy="20958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일본을 바라보는 국제적인 시각 우호적</a:t>
          </a:r>
          <a:endParaRPr lang="en-US" sz="1400" kern="1200" dirty="0"/>
        </a:p>
      </dsp:txBody>
      <dsp:txXfrm>
        <a:off x="3260479" y="2216494"/>
        <a:ext cx="1497221" cy="1496937"/>
      </dsp:txXfrm>
    </dsp:sp>
    <dsp:sp modelId="{38428C78-1164-4900-8E30-AFBF9CC22C32}">
      <dsp:nvSpPr>
        <dsp:cNvPr id="0" name=""/>
        <dsp:cNvSpPr/>
      </dsp:nvSpPr>
      <dsp:spPr>
        <a:xfrm rot="2700000">
          <a:off x="564893" y="1842278"/>
          <a:ext cx="2244975" cy="2244975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34E1B-1162-44F2-93EE-D43C0323D2C6}">
      <dsp:nvSpPr>
        <dsp:cNvPr id="0" name=""/>
        <dsp:cNvSpPr/>
      </dsp:nvSpPr>
      <dsp:spPr>
        <a:xfrm>
          <a:off x="640042" y="1917028"/>
          <a:ext cx="2095871" cy="20958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kern="1200" dirty="0"/>
            <a:t>지리적으로 가까운 동아시아 각국과 깊은 관계 유지</a:t>
          </a:r>
          <a:endParaRPr lang="en-US" sz="1400" kern="1200" dirty="0"/>
        </a:p>
      </dsp:txBody>
      <dsp:txXfrm>
        <a:off x="939965" y="2216494"/>
        <a:ext cx="1497221" cy="149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6EF8A-80D5-4680-BE24-7E2B1E55097B}">
      <dsp:nvSpPr>
        <dsp:cNvPr id="0" name=""/>
        <dsp:cNvSpPr/>
      </dsp:nvSpPr>
      <dsp:spPr>
        <a:xfrm>
          <a:off x="3524444" y="293715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국민 주권의 원칙</a:t>
          </a:r>
        </a:p>
      </dsp:txBody>
      <dsp:txXfrm>
        <a:off x="5511700" y="968172"/>
        <a:ext cx="1240131" cy="1218374"/>
      </dsp:txXfrm>
    </dsp:sp>
    <dsp:sp modelId="{E6FD3BCD-685B-4C66-8BBF-258A8EC56EAD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기본적 인권의 존중</a:t>
          </a:r>
        </a:p>
      </dsp:txBody>
      <dsp:txXfrm>
        <a:off x="4336839" y="2708707"/>
        <a:ext cx="1653508" cy="1131347"/>
      </dsp:txXfrm>
    </dsp:sp>
    <dsp:sp modelId="{7CB6E64B-E59B-42B0-9557-BF026B703087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/>
            <a:t>평화 주의</a:t>
          </a:r>
        </a:p>
      </dsp:txBody>
      <dsp:txXfrm>
        <a:off x="3727651" y="1120469"/>
        <a:ext cx="1240131" cy="1218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D1D4-E331-4AE3-9ACD-386D9DCEC16B}">
      <dsp:nvSpPr>
        <dsp:cNvPr id="0" name=""/>
        <dsp:cNvSpPr/>
      </dsp:nvSpPr>
      <dsp:spPr>
        <a:xfrm>
          <a:off x="4002715" y="628079"/>
          <a:ext cx="4186568" cy="4186568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838A40-D729-4A5F-AF88-35B7B86A665B}">
      <dsp:nvSpPr>
        <dsp:cNvPr id="0" name=""/>
        <dsp:cNvSpPr/>
      </dsp:nvSpPr>
      <dsp:spPr>
        <a:xfrm>
          <a:off x="4002715" y="628079"/>
          <a:ext cx="4186568" cy="4186568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56A801-5D58-447D-815B-731C038F0AA9}">
      <dsp:nvSpPr>
        <dsp:cNvPr id="0" name=""/>
        <dsp:cNvSpPr/>
      </dsp:nvSpPr>
      <dsp:spPr>
        <a:xfrm>
          <a:off x="4002715" y="628079"/>
          <a:ext cx="4186568" cy="4186568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7D7707-0E20-4AE4-800A-542FC02847D8}">
      <dsp:nvSpPr>
        <dsp:cNvPr id="0" name=""/>
        <dsp:cNvSpPr/>
      </dsp:nvSpPr>
      <dsp:spPr>
        <a:xfrm>
          <a:off x="5131593" y="1756957"/>
          <a:ext cx="1928812" cy="1928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800" kern="1200" dirty="0"/>
            <a:t>정치</a:t>
          </a:r>
        </a:p>
      </dsp:txBody>
      <dsp:txXfrm>
        <a:off x="5414061" y="2039425"/>
        <a:ext cx="1363876" cy="1363876"/>
      </dsp:txXfrm>
    </dsp:sp>
    <dsp:sp modelId="{E0F89EDD-B312-4C34-8A6D-ECB6333BC51A}">
      <dsp:nvSpPr>
        <dsp:cNvPr id="0" name=""/>
        <dsp:cNvSpPr/>
      </dsp:nvSpPr>
      <dsp:spPr>
        <a:xfrm>
          <a:off x="5420915" y="1600"/>
          <a:ext cx="1350168" cy="13501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400" kern="1200" dirty="0"/>
            <a:t>입법</a:t>
          </a:r>
        </a:p>
      </dsp:txBody>
      <dsp:txXfrm>
        <a:off x="5618643" y="199328"/>
        <a:ext cx="954712" cy="954712"/>
      </dsp:txXfrm>
    </dsp:sp>
    <dsp:sp modelId="{870D930C-9CC1-48B7-A407-05C06AAF41E0}">
      <dsp:nvSpPr>
        <dsp:cNvPr id="0" name=""/>
        <dsp:cNvSpPr/>
      </dsp:nvSpPr>
      <dsp:spPr>
        <a:xfrm>
          <a:off x="7191658" y="3068617"/>
          <a:ext cx="1350168" cy="13501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400" kern="1200" dirty="0"/>
            <a:t>사법</a:t>
          </a:r>
        </a:p>
      </dsp:txBody>
      <dsp:txXfrm>
        <a:off x="7389386" y="3266345"/>
        <a:ext cx="954712" cy="954712"/>
      </dsp:txXfrm>
    </dsp:sp>
    <dsp:sp modelId="{698EFD65-3AA8-4777-B78F-1F17B0A04DDA}">
      <dsp:nvSpPr>
        <dsp:cNvPr id="0" name=""/>
        <dsp:cNvSpPr/>
      </dsp:nvSpPr>
      <dsp:spPr>
        <a:xfrm>
          <a:off x="3650172" y="3068617"/>
          <a:ext cx="1350168" cy="13501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3400" kern="1200" dirty="0"/>
            <a:t>행정</a:t>
          </a:r>
        </a:p>
      </dsp:txBody>
      <dsp:txXfrm>
        <a:off x="3847900" y="3266345"/>
        <a:ext cx="954712" cy="9547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DD44C-BA91-4DF0-8E23-09B6D95A85E6}">
      <dsp:nvSpPr>
        <dsp:cNvPr id="0" name=""/>
        <dsp:cNvSpPr/>
      </dsp:nvSpPr>
      <dsp:spPr>
        <a:xfrm>
          <a:off x="3524444" y="293715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정기 국회</a:t>
          </a:r>
        </a:p>
      </dsp:txBody>
      <dsp:txXfrm>
        <a:off x="5511700" y="968172"/>
        <a:ext cx="1240131" cy="1218374"/>
      </dsp:txXfrm>
    </dsp:sp>
    <dsp:sp modelId="{B6024F5A-ED09-47B0-9EE4-0913E66C1CBB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임시 국회</a:t>
          </a:r>
        </a:p>
      </dsp:txBody>
      <dsp:txXfrm>
        <a:off x="4336839" y="2708707"/>
        <a:ext cx="1653508" cy="1131347"/>
      </dsp:txXfrm>
    </dsp:sp>
    <dsp:sp modelId="{81118C91-4482-4120-8D1C-864A00A11C4D}">
      <dsp:nvSpPr>
        <dsp:cNvPr id="0" name=""/>
        <dsp:cNvSpPr/>
      </dsp:nvSpPr>
      <dsp:spPr>
        <a:xfrm>
          <a:off x="3336031" y="402498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 err="1"/>
            <a:t>특별회</a:t>
          </a:r>
          <a:endParaRPr lang="ko-KR" altLang="en-US" sz="2800" kern="1200" dirty="0"/>
        </a:p>
      </dsp:txBody>
      <dsp:txXfrm>
        <a:off x="3727651" y="1120469"/>
        <a:ext cx="1240131" cy="1218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06F3D-2407-4741-B4DF-7EB74F3F0ED0}">
      <dsp:nvSpPr>
        <dsp:cNvPr id="0" name=""/>
        <dsp:cNvSpPr/>
      </dsp:nvSpPr>
      <dsp:spPr>
        <a:xfrm>
          <a:off x="259985" y="1029736"/>
          <a:ext cx="4875916" cy="573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DD09E-1E75-4D05-A9F9-BD68CCF0FE7E}">
      <dsp:nvSpPr>
        <dsp:cNvPr id="0" name=""/>
        <dsp:cNvSpPr/>
      </dsp:nvSpPr>
      <dsp:spPr>
        <a:xfrm>
          <a:off x="259985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4016D-552E-47D2-91A5-5966C74F0604}">
      <dsp:nvSpPr>
        <dsp:cNvPr id="0" name=""/>
        <dsp:cNvSpPr/>
      </dsp:nvSpPr>
      <dsp:spPr>
        <a:xfrm>
          <a:off x="259985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l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500" kern="1200" dirty="0"/>
            <a:t>회기 불연속 원칙</a:t>
          </a:r>
        </a:p>
      </dsp:txBody>
      <dsp:txXfrm>
        <a:off x="259985" y="0"/>
        <a:ext cx="4875916" cy="1030493"/>
      </dsp:txXfrm>
    </dsp:sp>
    <dsp:sp modelId="{B6300C64-B813-48F7-94B2-08079404AF0C}">
      <dsp:nvSpPr>
        <dsp:cNvPr id="0" name=""/>
        <dsp:cNvSpPr/>
      </dsp:nvSpPr>
      <dsp:spPr>
        <a:xfrm>
          <a:off x="259985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F4583-E1CA-4D0A-A57C-9079830109B5}">
      <dsp:nvSpPr>
        <dsp:cNvPr id="0" name=""/>
        <dsp:cNvSpPr/>
      </dsp:nvSpPr>
      <dsp:spPr>
        <a:xfrm>
          <a:off x="601299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900" kern="1200" dirty="0"/>
            <a:t>= </a:t>
          </a:r>
          <a:r>
            <a:rPr lang="ko-KR" altLang="en-US" sz="1900" kern="1200" dirty="0"/>
            <a:t>회기독립의 원칙</a:t>
          </a:r>
        </a:p>
      </dsp:txBody>
      <dsp:txXfrm>
        <a:off x="601299" y="1842509"/>
        <a:ext cx="4534602" cy="834950"/>
      </dsp:txXfrm>
    </dsp:sp>
    <dsp:sp modelId="{A049D9C9-CC19-44E1-864D-6488C507ADDE}">
      <dsp:nvSpPr>
        <dsp:cNvPr id="0" name=""/>
        <dsp:cNvSpPr/>
      </dsp:nvSpPr>
      <dsp:spPr>
        <a:xfrm>
          <a:off x="259985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ACF24-41C8-4DD6-9366-A1960897968F}">
      <dsp:nvSpPr>
        <dsp:cNvPr id="0" name=""/>
        <dsp:cNvSpPr/>
      </dsp:nvSpPr>
      <dsp:spPr>
        <a:xfrm>
          <a:off x="601299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계속심의 의결       </a:t>
          </a:r>
        </a:p>
      </dsp:txBody>
      <dsp:txXfrm>
        <a:off x="601299" y="2677459"/>
        <a:ext cx="4534602" cy="834950"/>
      </dsp:txXfrm>
    </dsp:sp>
    <dsp:sp modelId="{D4121FCB-36C0-45E7-8748-69A395172C68}">
      <dsp:nvSpPr>
        <dsp:cNvPr id="0" name=""/>
        <dsp:cNvSpPr/>
      </dsp:nvSpPr>
      <dsp:spPr>
        <a:xfrm>
          <a:off x="259985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3CDCF-6C32-47E6-8657-D8C8DD2CDD6F}">
      <dsp:nvSpPr>
        <dsp:cNvPr id="0" name=""/>
        <dsp:cNvSpPr/>
      </dsp:nvSpPr>
      <dsp:spPr>
        <a:xfrm>
          <a:off x="601299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한 회기 중에 의결 못한 의안은 폐기 원칙</a:t>
          </a:r>
        </a:p>
      </dsp:txBody>
      <dsp:txXfrm>
        <a:off x="601299" y="3512409"/>
        <a:ext cx="4534602" cy="834950"/>
      </dsp:txXfrm>
    </dsp:sp>
    <dsp:sp modelId="{96E95AD4-D3F3-4132-B283-307E2BF823FE}">
      <dsp:nvSpPr>
        <dsp:cNvPr id="0" name=""/>
        <dsp:cNvSpPr/>
      </dsp:nvSpPr>
      <dsp:spPr>
        <a:xfrm>
          <a:off x="5379697" y="1030493"/>
          <a:ext cx="4875916" cy="573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8A659-44C0-4854-B64A-34FF13285FA9}">
      <dsp:nvSpPr>
        <dsp:cNvPr id="0" name=""/>
        <dsp:cNvSpPr/>
      </dsp:nvSpPr>
      <dsp:spPr>
        <a:xfrm>
          <a:off x="5379697" y="1245928"/>
          <a:ext cx="358202" cy="3582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FADA8-F104-4595-BE61-CBCD5FA23359}">
      <dsp:nvSpPr>
        <dsp:cNvPr id="0" name=""/>
        <dsp:cNvSpPr/>
      </dsp:nvSpPr>
      <dsp:spPr>
        <a:xfrm>
          <a:off x="5379697" y="0"/>
          <a:ext cx="4875916" cy="1030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l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500" kern="1200" dirty="0"/>
            <a:t>일사부재의 원칙</a:t>
          </a:r>
        </a:p>
      </dsp:txBody>
      <dsp:txXfrm>
        <a:off x="5379697" y="0"/>
        <a:ext cx="4875916" cy="1030493"/>
      </dsp:txXfrm>
    </dsp:sp>
    <dsp:sp modelId="{7E011BB2-1C89-41A6-A6C6-F1BE3DA73857}">
      <dsp:nvSpPr>
        <dsp:cNvPr id="0" name=""/>
        <dsp:cNvSpPr/>
      </dsp:nvSpPr>
      <dsp:spPr>
        <a:xfrm>
          <a:off x="5379697" y="20808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56C06-DEB4-4F23-9662-E772DCF87E7F}">
      <dsp:nvSpPr>
        <dsp:cNvPr id="0" name=""/>
        <dsp:cNvSpPr/>
      </dsp:nvSpPr>
      <dsp:spPr>
        <a:xfrm>
          <a:off x="5721012" y="18425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한번 의결된 의안</a:t>
          </a:r>
        </a:p>
      </dsp:txBody>
      <dsp:txXfrm>
        <a:off x="5721012" y="1842509"/>
        <a:ext cx="4534602" cy="834950"/>
      </dsp:txXfrm>
    </dsp:sp>
    <dsp:sp modelId="{B2DF2F34-21DB-4A99-A8A7-E45F1C15479B}">
      <dsp:nvSpPr>
        <dsp:cNvPr id="0" name=""/>
        <dsp:cNvSpPr/>
      </dsp:nvSpPr>
      <dsp:spPr>
        <a:xfrm>
          <a:off x="5379697" y="291583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575DB-3987-48B1-8DA1-24FCC5C284D5}">
      <dsp:nvSpPr>
        <dsp:cNvPr id="0" name=""/>
        <dsp:cNvSpPr/>
      </dsp:nvSpPr>
      <dsp:spPr>
        <a:xfrm>
          <a:off x="5721012" y="267745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동일 회기 중</a:t>
          </a:r>
        </a:p>
      </dsp:txBody>
      <dsp:txXfrm>
        <a:off x="5721012" y="2677459"/>
        <a:ext cx="4534602" cy="834950"/>
      </dsp:txXfrm>
    </dsp:sp>
    <dsp:sp modelId="{5F3ED411-9A50-40A8-918D-D5B862F2590E}">
      <dsp:nvSpPr>
        <dsp:cNvPr id="0" name=""/>
        <dsp:cNvSpPr/>
      </dsp:nvSpPr>
      <dsp:spPr>
        <a:xfrm>
          <a:off x="5379697" y="3750787"/>
          <a:ext cx="358193" cy="3581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B1B63-85C0-4853-BBA5-B927D1404B49}">
      <dsp:nvSpPr>
        <dsp:cNvPr id="0" name=""/>
        <dsp:cNvSpPr/>
      </dsp:nvSpPr>
      <dsp:spPr>
        <a:xfrm>
          <a:off x="5721012" y="3512409"/>
          <a:ext cx="4534602" cy="83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kern="1200" dirty="0"/>
            <a:t>다시 제출 </a:t>
          </a:r>
        </a:p>
      </dsp:txBody>
      <dsp:txXfrm>
        <a:off x="5721012" y="3512409"/>
        <a:ext cx="4534602" cy="8349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5CF51-6B04-4AF2-8EE0-A773A4D4AF5F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내각이 제출한 법안 통과 과정</a:t>
          </a:r>
          <a:endParaRPr lang="en-US" sz="1400" kern="1200"/>
        </a:p>
      </dsp:txBody>
      <dsp:txXfrm>
        <a:off x="3416125" y="53310"/>
        <a:ext cx="3683350" cy="945199"/>
      </dsp:txXfrm>
    </dsp:sp>
    <dsp:sp modelId="{A73F42DE-27A9-48B2-A228-7EAD4F0CF2DE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내각이 제출한 초안은 첫 번째 초안을 통제하는 부처 및 기관에 의해 작성될 </a:t>
          </a:r>
          <a:r>
            <a:rPr lang="ko-KR" sz="1400" b="1" i="0" kern="1200"/>
            <a:t>것이며</a:t>
          </a:r>
          <a:r>
            <a:rPr lang="en-US" sz="1400" b="1" i="0" kern="1200"/>
            <a:t>,</a:t>
          </a:r>
          <a:endParaRPr lang="en-US" sz="1400" kern="1200"/>
        </a:p>
      </dsp:txBody>
      <dsp:txXfrm>
        <a:off x="3416125" y="1153149"/>
        <a:ext cx="3683350" cy="945199"/>
      </dsp:txXfrm>
    </dsp:sp>
    <dsp:sp modelId="{196E5DA8-DDAC-45B6-8F4D-42C9A8983E5E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의견은 관련 부처 및 기관 및 여당과 협의하고 공청회에서 청문회를 조정합니다</a:t>
          </a:r>
          <a:r>
            <a:rPr lang="en-US" sz="1400" b="0" i="0" kern="1200"/>
            <a:t>.</a:t>
          </a:r>
          <a:endParaRPr lang="en-US" sz="1400" kern="1200"/>
        </a:p>
      </dsp:txBody>
      <dsp:txXfrm>
        <a:off x="3416125" y="2252988"/>
        <a:ext cx="3683350" cy="945199"/>
      </dsp:txXfrm>
    </dsp:sp>
    <dsp:sp modelId="{DB4E919D-F106-4589-8DDE-8FCF86C2BA10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400" b="0" i="0" kern="1200"/>
            <a:t>초안법 제출이 예상되는 경우</a:t>
          </a:r>
          <a:r>
            <a:rPr lang="en-US" sz="1400" b="0" i="0" kern="1200"/>
            <a:t>, </a:t>
          </a:r>
          <a:r>
            <a:rPr lang="ko-KR" sz="1400" b="0" i="0" kern="1200"/>
            <a:t>유능한 정부는 법률 및 문화 작업을 수행하고 초안 법 </a:t>
          </a:r>
          <a:r>
            <a:rPr lang="ko-KR" sz="1400" b="1" i="0" kern="1200"/>
            <a:t>초안을</a:t>
          </a:r>
          <a:r>
            <a:rPr lang="ko-KR" sz="1400" b="0" i="0" kern="1200"/>
            <a:t> 작성할 것입니다</a:t>
          </a:r>
          <a:r>
            <a:rPr lang="en-US" sz="1400" b="0" i="0" kern="1200"/>
            <a:t>.</a:t>
          </a:r>
          <a:endParaRPr lang="en-US" sz="1400" kern="1200"/>
        </a:p>
      </dsp:txBody>
      <dsp:txXfrm>
        <a:off x="3416125" y="3352827"/>
        <a:ext cx="3683350" cy="945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8FD2-9F9E-4970-871A-C720D8CFD253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</a:t>
          </a:r>
          <a:r>
            <a:rPr lang="ko-KR" sz="1600" kern="1200" dirty="0"/>
            <a:t>법 초안의 관할 정부 청사에서 초안을 작성하면 내각 입법국의 예비 심사가 적용된다</a:t>
          </a:r>
          <a:r>
            <a:rPr lang="en-US" sz="1600" kern="1200" dirty="0"/>
            <a:t>. </a:t>
          </a:r>
          <a:r>
            <a:rPr lang="ko-KR" sz="1600" kern="1200" dirty="0"/>
            <a:t>내각 입법국은 헌법 및 기타 법률 및 규정과의 </a:t>
          </a:r>
          <a:r>
            <a:rPr lang="ko-KR" sz="1600" kern="1200" dirty="0" err="1"/>
            <a:t>일관성뿐만</a:t>
          </a:r>
          <a:r>
            <a:rPr lang="ko-KR" sz="1600" kern="1200" dirty="0"/>
            <a:t> 아니라 법률 텍스트의 배열과 용어를 검토합니다</a:t>
          </a:r>
          <a:r>
            <a:rPr lang="en-US" sz="1600" kern="1200" dirty="0"/>
            <a:t>.</a:t>
          </a:r>
        </a:p>
      </dsp:txBody>
      <dsp:txXfrm>
        <a:off x="79021" y="938700"/>
        <a:ext cx="4225852" cy="2473937"/>
      </dsp:txXfrm>
    </dsp:sp>
    <dsp:sp modelId="{B4300547-B0CC-4FDC-9163-42FA83CD9C6A}">
      <dsp:nvSpPr>
        <dsp:cNvPr id="0" name=""/>
        <dsp:cNvSpPr/>
      </dsp:nvSpPr>
      <dsp:spPr>
        <a:xfrm>
          <a:off x="4767263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67263" y="1849812"/>
        <a:ext cx="649961" cy="651713"/>
      </dsp:txXfrm>
    </dsp:sp>
    <dsp:sp modelId="{9E24833F-6299-45C2-B9FB-B71D473BBFAF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</a:t>
          </a:r>
          <a:r>
            <a:rPr lang="ko-KR" sz="1600" kern="1200" dirty="0"/>
            <a:t>예비심사가 끝나면 국무총리에게 국회 제출을 위한 내각 청원을 진행 할 예정이다</a:t>
          </a:r>
          <a:r>
            <a:rPr lang="en-US" sz="1600" kern="1200" dirty="0"/>
            <a:t>. </a:t>
          </a:r>
          <a:r>
            <a:rPr lang="ko-KR" sz="1600" kern="1200" dirty="0"/>
            <a:t>내각 청원의 창구인 내각 사무국은 제안된 제안서를 내각 입법국에 보내야 한다</a:t>
          </a:r>
          <a:r>
            <a:rPr lang="en-US" sz="1600" kern="1200" dirty="0"/>
            <a:t>. </a:t>
          </a:r>
          <a:r>
            <a:rPr lang="ko-KR" sz="1600" kern="1200" dirty="0"/>
            <a:t>내각 입법국은 최종 검토를 실시하고</a:t>
          </a:r>
          <a:r>
            <a:rPr lang="en-US" sz="1600" kern="1200" dirty="0"/>
            <a:t>, </a:t>
          </a:r>
          <a:r>
            <a:rPr lang="ko-KR" sz="1600" kern="1200" dirty="0"/>
            <a:t>필요에 따라 수정하고</a:t>
          </a:r>
          <a:r>
            <a:rPr lang="en-US" sz="1600" kern="1200" dirty="0"/>
            <a:t>, </a:t>
          </a:r>
          <a:r>
            <a:rPr lang="ko-KR" sz="1600" kern="1200" dirty="0"/>
            <a:t>내각 사무국으로 전환 할 것 입니다</a:t>
          </a:r>
          <a:r>
            <a:rPr lang="en-US" sz="1600" kern="1200" dirty="0"/>
            <a:t>.</a:t>
          </a:r>
        </a:p>
      </dsp:txBody>
      <dsp:txXfrm>
        <a:off x="6210725" y="938700"/>
        <a:ext cx="4225852" cy="2473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35364-1ED9-463E-9B3E-496635BB0132}">
      <dsp:nvSpPr>
        <dsp:cNvPr id="0" name=""/>
        <dsp:cNvSpPr/>
      </dsp:nvSpPr>
      <dsp:spPr>
        <a:xfrm>
          <a:off x="0" y="0"/>
          <a:ext cx="10515600" cy="758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최고재판소 장관</a:t>
          </a:r>
        </a:p>
      </dsp:txBody>
      <dsp:txXfrm>
        <a:off x="37044" y="37044"/>
        <a:ext cx="10441512" cy="684770"/>
      </dsp:txXfrm>
    </dsp:sp>
    <dsp:sp modelId="{EC71C36C-6E4D-4C36-A41E-726FEA6D311F}">
      <dsp:nvSpPr>
        <dsp:cNvPr id="0" name=""/>
        <dsp:cNvSpPr/>
      </dsp:nvSpPr>
      <dsp:spPr>
        <a:xfrm>
          <a:off x="0" y="762668"/>
          <a:ext cx="10515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900" kern="1200" dirty="0"/>
            <a:t>내각이 지명</a:t>
          </a:r>
          <a:r>
            <a:rPr lang="en-US" altLang="ko-KR" sz="1900" kern="1200" dirty="0"/>
            <a:t>, </a:t>
          </a:r>
          <a:r>
            <a:rPr lang="ko-KR" altLang="en-US" sz="1900" kern="1200" dirty="0"/>
            <a:t>천황이 임명</a:t>
          </a:r>
        </a:p>
      </dsp:txBody>
      <dsp:txXfrm>
        <a:off x="0" y="762668"/>
        <a:ext cx="10515600" cy="1043280"/>
      </dsp:txXfrm>
    </dsp:sp>
    <dsp:sp modelId="{E342605C-83EA-48C0-9812-74D8ACC5687E}">
      <dsp:nvSpPr>
        <dsp:cNvPr id="0" name=""/>
        <dsp:cNvSpPr/>
      </dsp:nvSpPr>
      <dsp:spPr>
        <a:xfrm>
          <a:off x="0" y="1805948"/>
          <a:ext cx="10515600" cy="785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최고재판소 재판관</a:t>
          </a:r>
        </a:p>
      </dsp:txBody>
      <dsp:txXfrm>
        <a:off x="38358" y="1844306"/>
        <a:ext cx="10438884" cy="709054"/>
      </dsp:txXfrm>
    </dsp:sp>
    <dsp:sp modelId="{16C8B921-3B4B-46D5-AA3B-E5F2A3063C11}">
      <dsp:nvSpPr>
        <dsp:cNvPr id="0" name=""/>
        <dsp:cNvSpPr/>
      </dsp:nvSpPr>
      <dsp:spPr>
        <a:xfrm>
          <a:off x="0" y="2591719"/>
          <a:ext cx="1051560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900" kern="1200" dirty="0"/>
            <a:t>내각이 임명</a:t>
          </a:r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1900" kern="1200" dirty="0"/>
            <a:t>법률이 정한 연한</a:t>
          </a:r>
          <a:r>
            <a:rPr lang="en-US" altLang="ko-KR" sz="1900" kern="1200" dirty="0"/>
            <a:t>(70</a:t>
          </a:r>
          <a:r>
            <a:rPr lang="ko-KR" altLang="en-US" sz="1900" kern="1200" dirty="0"/>
            <a:t>세</a:t>
          </a:r>
          <a:r>
            <a:rPr lang="en-US" altLang="ko-KR" sz="1900" kern="1200" dirty="0"/>
            <a:t>)</a:t>
          </a:r>
          <a:r>
            <a:rPr lang="ko-KR" altLang="en-US" sz="1900" kern="1200" dirty="0"/>
            <a:t>에 이르면 퇴임</a:t>
          </a:r>
        </a:p>
      </dsp:txBody>
      <dsp:txXfrm>
        <a:off x="0" y="2591719"/>
        <a:ext cx="10515600" cy="2144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35364-1ED9-463E-9B3E-496635BB0132}">
      <dsp:nvSpPr>
        <dsp:cNvPr id="0" name=""/>
        <dsp:cNvSpPr/>
      </dsp:nvSpPr>
      <dsp:spPr>
        <a:xfrm>
          <a:off x="0" y="168630"/>
          <a:ext cx="10515600" cy="523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하급재판소</a:t>
          </a:r>
        </a:p>
      </dsp:txBody>
      <dsp:txXfrm>
        <a:off x="25562" y="194192"/>
        <a:ext cx="10464476" cy="472508"/>
      </dsp:txXfrm>
    </dsp:sp>
    <dsp:sp modelId="{EC71C36C-6E4D-4C36-A41E-726FEA6D311F}">
      <dsp:nvSpPr>
        <dsp:cNvPr id="0" name=""/>
        <dsp:cNvSpPr/>
      </dsp:nvSpPr>
      <dsp:spPr>
        <a:xfrm>
          <a:off x="0" y="775343"/>
          <a:ext cx="105156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/>
            <a:t>고등재판소</a:t>
          </a:r>
          <a:r>
            <a:rPr lang="en-US" altLang="ko-KR" sz="2400" kern="1200" dirty="0"/>
            <a:t>, </a:t>
          </a:r>
          <a:r>
            <a:rPr lang="ko-KR" altLang="en-US" sz="2400" kern="1200" dirty="0"/>
            <a:t>지방재판소</a:t>
          </a:r>
          <a:r>
            <a:rPr lang="en-US" altLang="ko-KR" sz="2400" kern="1200" dirty="0"/>
            <a:t>, </a:t>
          </a:r>
          <a:r>
            <a:rPr lang="ko-KR" altLang="en-US" sz="2400" kern="1200" dirty="0"/>
            <a:t>가정재판소</a:t>
          </a:r>
          <a:r>
            <a:rPr lang="en-US" altLang="ko-KR" sz="2400" kern="1200" dirty="0"/>
            <a:t>, </a:t>
          </a:r>
          <a:r>
            <a:rPr lang="ko-KR" altLang="en-US" sz="2400" kern="1200" dirty="0"/>
            <a:t>간이재판소</a:t>
          </a:r>
        </a:p>
      </dsp:txBody>
      <dsp:txXfrm>
        <a:off x="0" y="775343"/>
        <a:ext cx="10515600" cy="1059840"/>
      </dsp:txXfrm>
    </dsp:sp>
    <dsp:sp modelId="{E342605C-83EA-48C0-9812-74D8ACC5687E}">
      <dsp:nvSpPr>
        <dsp:cNvPr id="0" name=""/>
        <dsp:cNvSpPr/>
      </dsp:nvSpPr>
      <dsp:spPr>
        <a:xfrm>
          <a:off x="0" y="1835183"/>
          <a:ext cx="10515600" cy="542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kern="1200" dirty="0"/>
            <a:t>하급재판소 재판관</a:t>
          </a:r>
        </a:p>
      </dsp:txBody>
      <dsp:txXfrm>
        <a:off x="26468" y="1861651"/>
        <a:ext cx="10462664" cy="489267"/>
      </dsp:txXfrm>
    </dsp:sp>
    <dsp:sp modelId="{16C8B921-3B4B-46D5-AA3B-E5F2A3063C11}">
      <dsp:nvSpPr>
        <dsp:cNvPr id="0" name=""/>
        <dsp:cNvSpPr/>
      </dsp:nvSpPr>
      <dsp:spPr>
        <a:xfrm>
          <a:off x="0" y="2377386"/>
          <a:ext cx="105156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/>
            <a:t>최고재판소가 지명한 명부에 따라 내각이 임명</a:t>
          </a: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ko-KR" sz="2400" kern="1200" dirty="0"/>
            <a:t>10</a:t>
          </a:r>
          <a:r>
            <a:rPr lang="ko-KR" altLang="en-US" sz="2400" kern="1200" dirty="0"/>
            <a:t>년의 임기</a:t>
          </a:r>
          <a:r>
            <a:rPr lang="en-US" altLang="ko-KR" sz="2400" kern="1200" dirty="0"/>
            <a:t>, </a:t>
          </a:r>
          <a:r>
            <a:rPr lang="ko-KR" altLang="en-US" sz="2400" kern="1200" dirty="0"/>
            <a:t>재임 가능</a:t>
          </a:r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ko-KR" altLang="en-US" sz="2400" kern="1200" dirty="0"/>
            <a:t>간이 재판소의 연한은 </a:t>
          </a:r>
          <a:r>
            <a:rPr lang="en-US" altLang="ko-KR" sz="2400" kern="1200" dirty="0"/>
            <a:t>70</a:t>
          </a:r>
          <a:r>
            <a:rPr lang="ko-KR" altLang="en-US" sz="2400" kern="1200" dirty="0"/>
            <a:t>세</a:t>
          </a:r>
          <a:r>
            <a:rPr lang="en-US" altLang="ko-KR" sz="2400" kern="1200" dirty="0"/>
            <a:t>, </a:t>
          </a:r>
          <a:r>
            <a:rPr lang="ko-KR" altLang="en-US" sz="2400" kern="1200" dirty="0"/>
            <a:t>이외에 재판소는 </a:t>
          </a:r>
          <a:r>
            <a:rPr lang="en-US" altLang="ko-KR" sz="2400" kern="1200" dirty="0"/>
            <a:t>65</a:t>
          </a:r>
          <a:r>
            <a:rPr lang="ko-KR" altLang="en-US" sz="2400" kern="1200" dirty="0"/>
            <a:t>세</a:t>
          </a:r>
        </a:p>
      </dsp:txBody>
      <dsp:txXfrm>
        <a:off x="0" y="2377386"/>
        <a:ext cx="10515600" cy="172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FBE1-BFE2-45C8-B279-126C502C4DF0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0B18-C386-4C11-99EB-85BA7C0C2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40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98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6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8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9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46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44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04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41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26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37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73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2593-E77D-458D-A23D-5629C3E01956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39650-4391-470C-B7AE-6DE1D1AA9E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286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9%A6%96%E9%95%B7" TargetMode="External"/><Relationship Id="rId3" Type="http://schemas.openxmlformats.org/officeDocument/2006/relationships/hyperlink" Target="https://ja.wikipedia.org/wiki/%E5%A4%A9%E7%9A%87" TargetMode="External"/><Relationship Id="rId7" Type="http://schemas.openxmlformats.org/officeDocument/2006/relationships/hyperlink" Target="https://ja.wikipedia.org/wiki/%E5%AD%A6%E8%AA%AC" TargetMode="External"/><Relationship Id="rId2" Type="http://schemas.openxmlformats.org/officeDocument/2006/relationships/hyperlink" Target="https://ja.wikipedia.org/wiki/%E5%A4%A7%E6%97%A5%E6%9C%AC%E5%B8%9D%E5%9B%BD%E6%86%B2%E6%B3%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9%A6%96%E7%9B%B8" TargetMode="External"/><Relationship Id="rId5" Type="http://schemas.openxmlformats.org/officeDocument/2006/relationships/hyperlink" Target="https://ja.wikipedia.org/wiki/%E5%86%85%E9%96%A3" TargetMode="External"/><Relationship Id="rId4" Type="http://schemas.openxmlformats.org/officeDocument/2006/relationships/hyperlink" Target="https://ja.wikipedia.org/wiki/%E5%9B%BD%E5%AE%B6%E5%85%83%E9%A6%96" TargetMode="External"/><Relationship Id="rId9" Type="http://schemas.openxmlformats.org/officeDocument/2006/relationships/hyperlink" Target="https://ja.wikipedia.org/wiki/%E5%86%85%E9%96%A3%E7%B7%8F%E7%90%86%E5%A4%A7%E8%87%A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4AFOrit04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45CEDE-E332-4B5F-95B7-DD965C05F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</a:rPr>
              <a:t>일본의 정치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55A9C29-EE21-49EF-B794-7B08EAB1B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FFFFFF"/>
                </a:solidFill>
              </a:rPr>
              <a:t>2X90X9X2 </a:t>
            </a:r>
            <a:r>
              <a:rPr lang="ko-KR" altLang="en-US" dirty="0" err="1">
                <a:solidFill>
                  <a:srgbClr val="FFFFFF"/>
                </a:solidFill>
              </a:rPr>
              <a:t>일본어일본학과</a:t>
            </a:r>
            <a:endParaRPr lang="en-US" altLang="ko-KR" dirty="0">
              <a:solidFill>
                <a:srgbClr val="FFFFFF"/>
              </a:solidFill>
            </a:endParaRPr>
          </a:p>
          <a:p>
            <a:r>
              <a:rPr lang="ko-KR" altLang="en-US" dirty="0">
                <a:solidFill>
                  <a:srgbClr val="FFFFFF"/>
                </a:solidFill>
              </a:rPr>
              <a:t>김</a:t>
            </a:r>
            <a:r>
              <a:rPr lang="en-US" altLang="ko-KR" dirty="0">
                <a:solidFill>
                  <a:srgbClr val="FFFFFF"/>
                </a:solidFill>
              </a:rPr>
              <a:t>X</a:t>
            </a:r>
            <a:r>
              <a:rPr lang="ko-KR" altLang="en-US" dirty="0">
                <a:solidFill>
                  <a:srgbClr val="FFFFFF"/>
                </a:solidFill>
              </a:rPr>
              <a:t>정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은행">
            <a:extLst>
              <a:ext uri="{FF2B5EF4-FFF2-40B4-BE49-F238E27FC236}">
                <a16:creationId xmlns:a16="http://schemas.microsoft.com/office/drawing/2014/main" id="{485E357C-E72A-4BC3-A03F-F43B2EECA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1140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EAAC38-A871-460D-B49A-45A736DC9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3873A52-EAB5-469F-8C2C-9F4FD6F4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85412A-B1E0-4CCC-B46B-E360F4EDB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-29484"/>
            <a:ext cx="9271000" cy="68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D36A76-8992-4FF2-85DB-391B583336F4}"/>
              </a:ext>
            </a:extLst>
          </p:cNvPr>
          <p:cNvSpPr txBox="1"/>
          <p:nvPr/>
        </p:nvSpPr>
        <p:spPr>
          <a:xfrm>
            <a:off x="1602297" y="192947"/>
            <a:ext cx="38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 국회의사당 전경</a:t>
            </a: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F0E5B31F-B394-4726-84EC-271E471F5001}"/>
              </a:ext>
            </a:extLst>
          </p:cNvPr>
          <p:cNvSpPr/>
          <p:nvPr/>
        </p:nvSpPr>
        <p:spPr>
          <a:xfrm>
            <a:off x="1816566" y="928048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1A6E44-664B-4575-AF54-38472C6BA0DE}"/>
              </a:ext>
            </a:extLst>
          </p:cNvPr>
          <p:cNvSpPr txBox="1"/>
          <p:nvPr/>
        </p:nvSpPr>
        <p:spPr>
          <a:xfrm>
            <a:off x="2438866" y="813545"/>
            <a:ext cx="303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국권의 최고 기간</a:t>
            </a:r>
            <a:endParaRPr lang="en-US" altLang="ko-KR" sz="2400" dirty="0"/>
          </a:p>
          <a:p>
            <a:r>
              <a:rPr lang="ko-KR" altLang="en-US" sz="2400" dirty="0"/>
              <a:t>유일한 입법 기관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9488015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DCE3F-E4B2-445A-9592-69935941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국회의 구성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16E486-D20E-412A-923B-367B0A5CB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4" y="2051466"/>
            <a:ext cx="2857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B75BE3-E81E-46D0-A55F-0F168434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4" y="4306261"/>
            <a:ext cx="2857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EF6D9-7B5E-4E90-B5F4-FCF77FB65EA1}"/>
              </a:ext>
            </a:extLst>
          </p:cNvPr>
          <p:cNvSpPr txBox="1"/>
          <p:nvPr/>
        </p:nvSpPr>
        <p:spPr>
          <a:xfrm>
            <a:off x="1946245" y="3610591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참의원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FD46D-8E78-47B3-BAC7-EFB09A72081F}"/>
              </a:ext>
            </a:extLst>
          </p:cNvPr>
          <p:cNvSpPr txBox="1"/>
          <p:nvPr/>
        </p:nvSpPr>
        <p:spPr>
          <a:xfrm>
            <a:off x="1946245" y="6200278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중의원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F93A3559-B4F2-46A9-AE57-AA4162161EB1}"/>
              </a:ext>
            </a:extLst>
          </p:cNvPr>
          <p:cNvSpPr/>
          <p:nvPr/>
        </p:nvSpPr>
        <p:spPr>
          <a:xfrm>
            <a:off x="4664279" y="3366694"/>
            <a:ext cx="1342238" cy="939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06CD2-D25A-45FF-B8BC-8CC4E00DD7B7}"/>
              </a:ext>
            </a:extLst>
          </p:cNvPr>
          <p:cNvSpPr txBox="1"/>
          <p:nvPr/>
        </p:nvSpPr>
        <p:spPr>
          <a:xfrm>
            <a:off x="6546908" y="3610591"/>
            <a:ext cx="319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양원</a:t>
            </a:r>
            <a:r>
              <a:rPr lang="en-US" altLang="ko-KR" dirty="0"/>
              <a:t> </a:t>
            </a:r>
            <a:r>
              <a:rPr lang="ko-KR" altLang="en-US" dirty="0"/>
              <a:t>모두 국민의 선거로 선출된 국회의원으로 구성</a:t>
            </a:r>
          </a:p>
        </p:txBody>
      </p:sp>
    </p:spTree>
    <p:extLst>
      <p:ext uri="{BB962C8B-B14F-4D97-AF65-F5344CB8AC3E}">
        <p14:creationId xmlns:p14="http://schemas.microsoft.com/office/powerpoint/2010/main" val="4161007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DCE3F-E4B2-445A-9592-699359419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국회의 구성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16E486-D20E-412A-923B-367B0A5CB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4" y="2051466"/>
            <a:ext cx="2857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B75BE3-E81E-46D0-A55F-0F168434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74" y="4306261"/>
            <a:ext cx="2857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0EF6D9-7B5E-4E90-B5F4-FCF77FB65EA1}"/>
              </a:ext>
            </a:extLst>
          </p:cNvPr>
          <p:cNvSpPr txBox="1"/>
          <p:nvPr/>
        </p:nvSpPr>
        <p:spPr>
          <a:xfrm>
            <a:off x="1946245" y="3610591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참의원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FD46D-8E78-47B3-BAC7-EFB09A72081F}"/>
              </a:ext>
            </a:extLst>
          </p:cNvPr>
          <p:cNvSpPr txBox="1"/>
          <p:nvPr/>
        </p:nvSpPr>
        <p:spPr>
          <a:xfrm>
            <a:off x="1946245" y="6200278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중의원</a:t>
            </a: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A959D550-BE9C-4ADC-B91B-B608F3523A0D}"/>
              </a:ext>
            </a:extLst>
          </p:cNvPr>
          <p:cNvSpPr/>
          <p:nvPr/>
        </p:nvSpPr>
        <p:spPr>
          <a:xfrm>
            <a:off x="4462463" y="2620485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25A07931-5CEC-4D38-90EF-8F04C6EBFF74}"/>
              </a:ext>
            </a:extLst>
          </p:cNvPr>
          <p:cNvSpPr/>
          <p:nvPr/>
        </p:nvSpPr>
        <p:spPr>
          <a:xfrm>
            <a:off x="4462463" y="4738691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7A1D7-4DFA-4CCA-896D-AABF3C744F42}"/>
              </a:ext>
            </a:extLst>
          </p:cNvPr>
          <p:cNvSpPr txBox="1"/>
          <p:nvPr/>
        </p:nvSpPr>
        <p:spPr>
          <a:xfrm>
            <a:off x="5285064" y="4823683"/>
            <a:ext cx="32633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4</a:t>
            </a:r>
            <a:r>
              <a:rPr lang="ko-KR" altLang="en-US" sz="2500" dirty="0"/>
              <a:t>년의 임기</a:t>
            </a:r>
            <a:r>
              <a:rPr lang="en-US" altLang="ko-KR" sz="2500" dirty="0"/>
              <a:t>(</a:t>
            </a:r>
            <a:r>
              <a:rPr lang="ko-KR" altLang="en-US" sz="2500" dirty="0"/>
              <a:t>총선거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1EEC1-77A7-4487-A773-422BFC3D7296}"/>
              </a:ext>
            </a:extLst>
          </p:cNvPr>
          <p:cNvSpPr txBox="1"/>
          <p:nvPr/>
        </p:nvSpPr>
        <p:spPr>
          <a:xfrm>
            <a:off x="5285064" y="2711414"/>
            <a:ext cx="65259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/>
              <a:t>6</a:t>
            </a:r>
            <a:r>
              <a:rPr lang="ko-KR" altLang="en-US" sz="2500" dirty="0"/>
              <a:t>년의 임기</a:t>
            </a:r>
            <a:r>
              <a:rPr lang="en-US" altLang="ko-KR" sz="2500" dirty="0"/>
              <a:t>(3</a:t>
            </a:r>
            <a:r>
              <a:rPr lang="ko-KR" altLang="en-US" sz="2500" dirty="0"/>
              <a:t>년마다 절반 선출</a:t>
            </a:r>
            <a:r>
              <a:rPr lang="en-US" altLang="ko-KR" sz="2500" dirty="0"/>
              <a:t>&gt; </a:t>
            </a:r>
            <a:r>
              <a:rPr lang="ko-KR" altLang="en-US" sz="2500" dirty="0"/>
              <a:t>통상 선거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3141249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FA1719-6F6D-45FD-889D-F2FEB1E0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국회의 종류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52FA3DE9-D48B-4C66-BFFC-53F74BA3E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1651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CB5B675B-22B7-44A4-95BB-B6B990378203}"/>
              </a:ext>
            </a:extLst>
          </p:cNvPr>
          <p:cNvSpPr/>
          <p:nvPr/>
        </p:nvSpPr>
        <p:spPr>
          <a:xfrm>
            <a:off x="8151450" y="3231033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EAB57F-CE63-427C-BDBB-B1BCD77C4B08}"/>
              </a:ext>
            </a:extLst>
          </p:cNvPr>
          <p:cNvSpPr txBox="1"/>
          <p:nvPr/>
        </p:nvSpPr>
        <p:spPr>
          <a:xfrm>
            <a:off x="8908938" y="3301196"/>
            <a:ext cx="38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매년 </a:t>
            </a:r>
            <a:r>
              <a:rPr lang="en-US" altLang="ko-KR" sz="2400" dirty="0"/>
              <a:t>1</a:t>
            </a:r>
            <a:r>
              <a:rPr lang="ko-KR" altLang="en-US" sz="2400" dirty="0"/>
              <a:t>회 소집 의무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5DC5C-F726-48B8-B7FF-AEB59166D0ED}"/>
              </a:ext>
            </a:extLst>
          </p:cNvPr>
          <p:cNvSpPr txBox="1"/>
          <p:nvPr/>
        </p:nvSpPr>
        <p:spPr>
          <a:xfrm>
            <a:off x="838200" y="3371358"/>
            <a:ext cx="348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내각 총리 대신을 지명</a:t>
            </a:r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5DD7BB64-7962-4C9F-9B8E-111043B5BFF1}"/>
              </a:ext>
            </a:extLst>
          </p:cNvPr>
          <p:cNvSpPr/>
          <p:nvPr/>
        </p:nvSpPr>
        <p:spPr>
          <a:xfrm>
            <a:off x="280236" y="3301196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EEFEBE9B-E52F-453E-B090-7CAD52235D2D}"/>
              </a:ext>
            </a:extLst>
          </p:cNvPr>
          <p:cNvSpPr/>
          <p:nvPr/>
        </p:nvSpPr>
        <p:spPr>
          <a:xfrm>
            <a:off x="4733627" y="5903585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33905-B5F5-4A48-96BA-D8F96AF978FC}"/>
              </a:ext>
            </a:extLst>
          </p:cNvPr>
          <p:cNvSpPr txBox="1"/>
          <p:nvPr/>
        </p:nvSpPr>
        <p:spPr>
          <a:xfrm>
            <a:off x="5486469" y="5909095"/>
            <a:ext cx="387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내각 스스로 또는 일정 수의 국회의원 요구에 따라</a:t>
            </a:r>
          </a:p>
        </p:txBody>
      </p:sp>
    </p:spTree>
    <p:extLst>
      <p:ext uri="{BB962C8B-B14F-4D97-AF65-F5344CB8AC3E}">
        <p14:creationId xmlns:p14="http://schemas.microsoft.com/office/powerpoint/2010/main" val="30705471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9778B1-5253-4EE5-B722-B77915E6B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국회의 </a:t>
            </a:r>
            <a:r>
              <a:rPr lang="ko-KR" altLang="en-US" dirty="0" err="1"/>
              <a:t>회기제</a:t>
            </a:r>
            <a:endParaRPr lang="ko-KR" altLang="en-US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36F3D3F-92B2-4539-A695-44B66F378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74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곱하기 기호 7">
            <a:extLst>
              <a:ext uri="{FF2B5EF4-FFF2-40B4-BE49-F238E27FC236}">
                <a16:creationId xmlns:a16="http://schemas.microsoft.com/office/drawing/2014/main" id="{1FE049EA-A83A-4D8C-A9EA-6343B942E216}"/>
              </a:ext>
            </a:extLst>
          </p:cNvPr>
          <p:cNvSpPr/>
          <p:nvPr/>
        </p:nvSpPr>
        <p:spPr>
          <a:xfrm>
            <a:off x="3055606" y="4541322"/>
            <a:ext cx="615057" cy="7230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곱하기 기호 8">
            <a:extLst>
              <a:ext uri="{FF2B5EF4-FFF2-40B4-BE49-F238E27FC236}">
                <a16:creationId xmlns:a16="http://schemas.microsoft.com/office/drawing/2014/main" id="{DA26B012-EF3C-47C5-BCCE-59F43EC1E85F}"/>
              </a:ext>
            </a:extLst>
          </p:cNvPr>
          <p:cNvSpPr/>
          <p:nvPr/>
        </p:nvSpPr>
        <p:spPr>
          <a:xfrm>
            <a:off x="7649378" y="5359928"/>
            <a:ext cx="615057" cy="7230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607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2F2419-8311-485F-80BD-A9FE3598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856342-C14A-4A30-8690-DC6819F3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정기 회기</a:t>
            </a:r>
            <a:r>
              <a:rPr lang="en-US" altLang="ko-KR" dirty="0"/>
              <a:t>: 150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/>
              <a:t>연장 </a:t>
            </a:r>
            <a:r>
              <a:rPr lang="en-US" altLang="ko-KR" dirty="0"/>
              <a:t>1</a:t>
            </a:r>
            <a:r>
              <a:rPr lang="ko-KR" altLang="en-US" dirty="0"/>
              <a:t>회만 가능</a:t>
            </a:r>
            <a:endParaRPr lang="en-US" altLang="ko-KR" dirty="0"/>
          </a:p>
          <a:p>
            <a:r>
              <a:rPr lang="ko-KR" altLang="en-US" dirty="0"/>
              <a:t>임시회</a:t>
            </a:r>
            <a:r>
              <a:rPr lang="en-US" altLang="ko-KR" dirty="0"/>
              <a:t>, </a:t>
            </a:r>
            <a:r>
              <a:rPr lang="ko-KR" altLang="en-US" dirty="0" err="1"/>
              <a:t>특별회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그때마다 양원 일치의 의결로 정함</a:t>
            </a:r>
            <a:r>
              <a:rPr lang="en-US" altLang="ko-KR" dirty="0"/>
              <a:t>, </a:t>
            </a:r>
            <a:r>
              <a:rPr lang="ko-KR" altLang="en-US" dirty="0"/>
              <a:t>연장 </a:t>
            </a:r>
            <a:r>
              <a:rPr lang="en-US" altLang="ko-KR" dirty="0"/>
              <a:t>2</a:t>
            </a:r>
            <a:r>
              <a:rPr lang="ko-KR" altLang="en-US" dirty="0"/>
              <a:t>회까지 가능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</a:t>
            </a:r>
            <a:r>
              <a:rPr lang="ko-KR" altLang="en-US" dirty="0"/>
              <a:t>회기의 결정 및 연장에 관하여 중의원의 우월이 인정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     </a:t>
            </a:r>
            <a:r>
              <a:rPr lang="ko-KR" altLang="en-US" dirty="0" err="1"/>
              <a:t>중참의결</a:t>
            </a:r>
            <a:r>
              <a:rPr lang="ko-KR" altLang="en-US" dirty="0"/>
              <a:t> 불일치하는 경우 및 의결을 하지 아니하는 경우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</a:t>
            </a:r>
            <a:r>
              <a:rPr lang="ko-KR" altLang="en-US" dirty="0"/>
              <a:t>증의원의 의결의 의함</a:t>
            </a:r>
            <a:r>
              <a:rPr lang="en-US" altLang="ko-KR" dirty="0"/>
              <a:t>.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5FEB791E-1816-4982-8881-7AF70A253564}"/>
              </a:ext>
            </a:extLst>
          </p:cNvPr>
          <p:cNvSpPr/>
          <p:nvPr/>
        </p:nvSpPr>
        <p:spPr>
          <a:xfrm>
            <a:off x="552450" y="3128005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42491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22ABA2-41E3-493A-B2E3-E55A4C86A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2CEC59-D60C-40B6-8F52-200E7066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입법 과정</a:t>
            </a:r>
          </a:p>
        </p:txBody>
      </p:sp>
      <p:graphicFrame>
        <p:nvGraphicFramePr>
          <p:cNvPr id="8" name="내용 개체 틀 5">
            <a:extLst>
              <a:ext uri="{FF2B5EF4-FFF2-40B4-BE49-F238E27FC236}">
                <a16:creationId xmlns:a16="http://schemas.microsoft.com/office/drawing/2014/main" id="{A9D0FE48-0F7E-414C-8CE8-50CD96456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5826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30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24D4D-4BC6-4ACA-A09F-FEDC3936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입법 과정</a:t>
            </a:r>
          </a:p>
        </p:txBody>
      </p:sp>
      <p:graphicFrame>
        <p:nvGraphicFramePr>
          <p:cNvPr id="7" name="내용 개체 틀 2">
            <a:extLst>
              <a:ext uri="{FF2B5EF4-FFF2-40B4-BE49-F238E27FC236}">
                <a16:creationId xmlns:a16="http://schemas.microsoft.com/office/drawing/2014/main" id="{522B3710-BA05-4FC7-9E74-67FB8C549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132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9303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FFE54-DDE8-459A-8AA6-852F6EB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입법 과정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38A4AC-DF6C-4DBC-AC0A-7402EA008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내각이 제출한 내각안은 내각 입법국 사무총장의 제안 개요에 대해 브리핑한다</a:t>
            </a:r>
            <a:r>
              <a:rPr lang="en-US" altLang="ko-KR" dirty="0"/>
              <a:t>. </a:t>
            </a:r>
            <a:r>
              <a:rPr lang="ko-KR" altLang="en-US" dirty="0"/>
              <a:t>내각의 결정이 이의 없이 결정되면 공식적인 법률 제안이 될 것입니다</a:t>
            </a:r>
            <a:r>
              <a:rPr lang="en-US" altLang="ko-KR" dirty="0"/>
              <a:t>. </a:t>
            </a:r>
            <a:r>
              <a:rPr lang="ko-KR" altLang="en-US" dirty="0"/>
              <a:t>이 법안은 국무 총리가 국회</a:t>
            </a:r>
            <a:r>
              <a:rPr lang="en-US" altLang="ko-KR" dirty="0"/>
              <a:t>(</a:t>
            </a:r>
            <a:r>
              <a:rPr lang="ko-KR" altLang="en-US" dirty="0"/>
              <a:t>하원 또는 하원의원</a:t>
            </a:r>
            <a:r>
              <a:rPr lang="en-US" altLang="ko-KR" dirty="0"/>
              <a:t>)</a:t>
            </a:r>
            <a:r>
              <a:rPr lang="ko-KR" altLang="en-US" dirty="0"/>
              <a:t>에 제출한다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60846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F4ABE2-381B-4B67-9C0F-27FFD64F7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AA509EC-4C56-4A74-A517-3ECD04C3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FECE18AD-231B-42A5-BB8B-DF72CF53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0689" y="2520377"/>
            <a:ext cx="5822343" cy="2439683"/>
          </a:xfrm>
        </p:spPr>
        <p:txBody>
          <a:bodyPr>
            <a:normAutofit/>
          </a:bodyPr>
          <a:lstStyle/>
          <a:p>
            <a:pPr algn="l"/>
            <a:r>
              <a:rPr lang="en-US" altLang="ko-KR" sz="5400" dirty="0">
                <a:solidFill>
                  <a:srgbClr val="FFFFFF"/>
                </a:solidFill>
              </a:rPr>
              <a:t>3. </a:t>
            </a:r>
            <a:r>
              <a:rPr lang="ko-KR" altLang="en-US" sz="5400" dirty="0">
                <a:solidFill>
                  <a:srgbClr val="FFFFFF"/>
                </a:solidFill>
              </a:rPr>
              <a:t>행정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698A51B0-4ADC-426F-B2BF-41AF2D1EF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689" y="4963425"/>
            <a:ext cx="6037467" cy="758843"/>
          </a:xfrm>
        </p:spPr>
        <p:txBody>
          <a:bodyPr anchor="t">
            <a:normAutofit/>
          </a:bodyPr>
          <a:lstStyle/>
          <a:p>
            <a:pPr algn="l"/>
            <a:endParaRPr lang="ko-KR" altLang="en-US" sz="2000">
              <a:solidFill>
                <a:srgbClr val="FFFFFF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FBC94C7-2F0E-4FBA-B442-0E0296AAA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CF43A2F-2E6F-44F4-A006-A10CF1DC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83DA5F0-0D4C-4E74-8A5C-F6CBD391F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798713-AB3F-41E3-8CE3-1C1FBCF7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28" y="1120021"/>
            <a:ext cx="3268481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계층 구조형">
            <a:extLst>
              <a:ext uri="{FF2B5EF4-FFF2-40B4-BE49-F238E27FC236}">
                <a16:creationId xmlns:a16="http://schemas.microsoft.com/office/drawing/2014/main" id="{DD9B1B23-1360-452F-89B4-1C39364EA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6395" y="1418907"/>
            <a:ext cx="2961361" cy="29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2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447FAE4-5EAE-41CF-A789-DA31F419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ko-KR" altLang="en-US" sz="4000">
                <a:solidFill>
                  <a:schemeClr val="tx2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BF8827-68EE-49F1-954B-9F70E814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533385"/>
            <a:ext cx="5306084" cy="5230634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altLang="ko-KR" sz="2400" dirty="0">
                <a:solidFill>
                  <a:schemeClr val="tx2"/>
                </a:solidFill>
              </a:rPr>
              <a:t>1. </a:t>
            </a:r>
            <a:r>
              <a:rPr lang="ko-KR" altLang="en-US" sz="2400" dirty="0">
                <a:solidFill>
                  <a:schemeClr val="tx2"/>
                </a:solidFill>
              </a:rPr>
              <a:t>일본의 정치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헌법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일당 우위 정당제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천황</a:t>
            </a:r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en-US" altLang="ko-KR" sz="2400" dirty="0">
                <a:solidFill>
                  <a:schemeClr val="tx2"/>
                </a:solidFill>
              </a:rPr>
              <a:t>2. </a:t>
            </a:r>
            <a:r>
              <a:rPr lang="ko-KR" altLang="en-US" sz="2400" dirty="0">
                <a:solidFill>
                  <a:schemeClr val="tx2"/>
                </a:solidFill>
              </a:rPr>
              <a:t>입법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국회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중의원</a:t>
            </a:r>
            <a:r>
              <a:rPr lang="en-US" altLang="ko-KR" sz="2400" dirty="0">
                <a:solidFill>
                  <a:schemeClr val="tx2"/>
                </a:solidFill>
              </a:rPr>
              <a:t>, </a:t>
            </a:r>
            <a:r>
              <a:rPr lang="ko-KR" altLang="en-US" sz="2400" dirty="0">
                <a:solidFill>
                  <a:schemeClr val="tx2"/>
                </a:solidFill>
              </a:rPr>
              <a:t>참의원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국회 종류와 회기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입법 과정</a:t>
            </a:r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en-US" altLang="ko-KR" sz="2400" dirty="0">
                <a:solidFill>
                  <a:schemeClr val="tx2"/>
                </a:solidFill>
              </a:rPr>
              <a:t>3. </a:t>
            </a:r>
            <a:r>
              <a:rPr lang="ko-KR" altLang="en-US" sz="2400" dirty="0">
                <a:solidFill>
                  <a:schemeClr val="tx2"/>
                </a:solidFill>
              </a:rPr>
              <a:t>행정</a:t>
            </a:r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en-US" altLang="ko-KR" sz="2400" dirty="0">
                <a:solidFill>
                  <a:schemeClr val="tx2"/>
                </a:solidFill>
              </a:rPr>
              <a:t>4. </a:t>
            </a:r>
            <a:r>
              <a:rPr lang="ko-KR" altLang="en-US" sz="2400" dirty="0">
                <a:solidFill>
                  <a:schemeClr val="tx2"/>
                </a:solidFill>
              </a:rPr>
              <a:t>사법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최고 재판소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ko-KR" sz="2400" dirty="0">
                <a:solidFill>
                  <a:schemeClr val="tx2"/>
                </a:solidFill>
              </a:rPr>
              <a:t> - </a:t>
            </a:r>
            <a:r>
              <a:rPr lang="ko-KR" altLang="en-US" sz="2400" dirty="0">
                <a:solidFill>
                  <a:schemeClr val="tx2"/>
                </a:solidFill>
              </a:rPr>
              <a:t>하급 재판소</a:t>
            </a:r>
            <a:endParaRPr lang="en-US" altLang="ko-KR" sz="2400" dirty="0">
              <a:solidFill>
                <a:schemeClr val="tx2"/>
              </a:solidFill>
            </a:endParaRPr>
          </a:p>
          <a:p>
            <a:r>
              <a:rPr lang="en-US" altLang="ko-KR" sz="2400" dirty="0">
                <a:solidFill>
                  <a:schemeClr val="tx2"/>
                </a:solidFill>
              </a:rPr>
              <a:t>5. </a:t>
            </a:r>
            <a:r>
              <a:rPr lang="ko-KR" altLang="en-US" sz="2400" dirty="0">
                <a:solidFill>
                  <a:schemeClr val="tx2"/>
                </a:solidFill>
              </a:rPr>
              <a:t>외교</a:t>
            </a:r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  <a:p>
            <a:endParaRPr lang="en-US" altLang="ko-K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009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3A0B535-4261-4756-88D9-655F4B5EE0B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9386C8C7-6475-4C31-92FE-007E49A9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3600"/>
              <a:t>내각이란</a:t>
            </a:r>
            <a:r>
              <a:rPr lang="en-US" altLang="ko-KR" sz="3600"/>
              <a:t>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6E78FD9-D88F-4A14-98FD-049E17D17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latinLnBrk="0">
              <a:buFont typeface="Arial" panose="020B0604020202020204" pitchFamily="34" charset="0"/>
              <a:buChar char="•"/>
            </a:pP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법률 시행</a:t>
            </a: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국정을 정함</a:t>
            </a: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공무원의 업무 통제</a:t>
            </a: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국회에 예산안 제출</a:t>
            </a: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내각 명령과 사면 결정</a:t>
            </a:r>
            <a:endParaRPr lang="en-US" altLang="ko-KR" sz="1800"/>
          </a:p>
          <a:p>
            <a:pPr indent="-228600" latinLnBrk="0">
              <a:buFont typeface="Arial" panose="020B0604020202020204" pitchFamily="34" charset="0"/>
              <a:buChar char="•"/>
            </a:pPr>
            <a:r>
              <a:rPr lang="ko-KR" altLang="en-US" sz="1800"/>
              <a:t>외교에서 외교권 행사</a:t>
            </a:r>
            <a:r>
              <a:rPr lang="en-US" altLang="ko-KR" sz="1800"/>
              <a:t>, </a:t>
            </a:r>
            <a:r>
              <a:rPr lang="ko-KR" altLang="en-US" sz="1800"/>
              <a:t>조약이 체결</a:t>
            </a:r>
          </a:p>
        </p:txBody>
      </p:sp>
    </p:spTree>
    <p:extLst>
      <p:ext uri="{BB962C8B-B14F-4D97-AF65-F5344CB8AC3E}">
        <p14:creationId xmlns:p14="http://schemas.microsoft.com/office/powerpoint/2010/main" val="419347601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1C5E7-09FA-4C58-A1F6-8018ED4B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일본 헌법 제 </a:t>
            </a:r>
            <a:r>
              <a:rPr lang="en-US" altLang="ko-KR" dirty="0"/>
              <a:t>5</a:t>
            </a:r>
            <a:r>
              <a:rPr lang="ko-KR" altLang="en-US" dirty="0"/>
              <a:t>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E1D363-44BD-4314-91EE-5931B6B52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국회</a:t>
            </a:r>
            <a:r>
              <a:rPr lang="en-US" altLang="ko-KR" dirty="0"/>
              <a:t>(</a:t>
            </a:r>
            <a:r>
              <a:rPr lang="ko-KR" altLang="en-US" dirty="0"/>
              <a:t>입법</a:t>
            </a:r>
            <a:r>
              <a:rPr lang="en-US" altLang="ko-KR" dirty="0"/>
              <a:t>)</a:t>
            </a:r>
            <a:r>
              <a:rPr lang="ko-KR" altLang="en-US" dirty="0"/>
              <a:t>와 법원</a:t>
            </a:r>
            <a:r>
              <a:rPr lang="en-US" altLang="ko-KR" dirty="0"/>
              <a:t>(</a:t>
            </a:r>
            <a:r>
              <a:rPr lang="ko-KR" altLang="en-US" dirty="0"/>
              <a:t>사법부</a:t>
            </a:r>
            <a:r>
              <a:rPr lang="en-US" altLang="ko-KR" dirty="0"/>
              <a:t>)</a:t>
            </a:r>
            <a:r>
              <a:rPr lang="ko-KR" altLang="en-US" dirty="0"/>
              <a:t>과 함께 </a:t>
            </a:r>
            <a:r>
              <a:rPr lang="en-US" altLang="ko-KR" dirty="0"/>
              <a:t>3</a:t>
            </a:r>
            <a:r>
              <a:rPr lang="ko-KR" altLang="en-US" dirty="0"/>
              <a:t>대 권력을 담당하는 최고 조직으로서 헌법기관이다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공동으로 국회에 대한 책임이 있습니다</a:t>
            </a:r>
            <a:r>
              <a:rPr lang="en-US" altLang="ko-KR" dirty="0"/>
              <a:t>. (</a:t>
            </a:r>
            <a:r>
              <a:rPr lang="ko-KR" altLang="en-US" dirty="0"/>
              <a:t>일본 헌법 제</a:t>
            </a:r>
            <a:r>
              <a:rPr lang="en-US" altLang="ko-KR" dirty="0"/>
              <a:t>66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그들은 하원에서 내각 제도를 가지고</a:t>
            </a:r>
            <a:endParaRPr lang="en-US" altLang="ko-KR" dirty="0"/>
          </a:p>
          <a:p>
            <a:r>
              <a:rPr lang="ko-KR" altLang="en-US" dirty="0"/>
              <a:t>국무총리에게 최고 직책</a:t>
            </a:r>
            <a:r>
              <a:rPr lang="en-US" altLang="ko-KR" dirty="0"/>
              <a:t>(</a:t>
            </a:r>
            <a:r>
              <a:rPr lang="ko-KR" altLang="en-US" dirty="0"/>
              <a:t>정부 수장</a:t>
            </a:r>
            <a:r>
              <a:rPr lang="en-US" altLang="ko-KR" dirty="0"/>
              <a:t>)</a:t>
            </a:r>
            <a:r>
              <a:rPr lang="ko-KR" altLang="en-US" dirty="0"/>
              <a:t>을 맡는다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국무총리가 국무 장관을 임명하거나 해임할 권리를 보장한다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1087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63CBEC-2E7D-408F-B900-A7361778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6C4D5F-70A1-4344-AA49-3934F657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大日本帝国憲法"/>
              </a:rPr>
              <a:t>일본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제국의 헌법은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天皇"/>
              </a:rPr>
              <a:t>황제를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국가원수로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国家元首"/>
              </a:rPr>
              <a:t>두었지만</a:t>
            </a:r>
            <a:r>
              <a:rPr lang="en-US" altLang="ko-K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国家元首"/>
              </a:rPr>
              <a:t>,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현행 일본헌법은 국가원수에 대한 조항이 없으며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内閣"/>
              </a:rPr>
              <a:t>내각</a:t>
            </a:r>
            <a:r>
              <a:rPr lang="en-US" altLang="ko-K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内閣"/>
              </a:rPr>
              <a:t>(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内閣"/>
              </a:rPr>
              <a:t>또는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首相"/>
              </a:rPr>
              <a:t>총리</a:t>
            </a:r>
            <a:r>
              <a:rPr lang="en-US" altLang="ko-K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首相"/>
              </a:rPr>
              <a:t>)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首相"/>
              </a:rPr>
              <a:t>이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국가원수라는 이론 등 다양한 이론이 있다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学説"/>
              </a:rPr>
              <a:t>이론의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대부분은 내각의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首長"/>
              </a:rPr>
              <a:t>수장으로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내각을 대표하는 </a:t>
            </a:r>
            <a:r>
              <a:rPr lang="ko-KR" alt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内閣総理大臣"/>
              </a:rPr>
              <a:t>총리</a:t>
            </a:r>
            <a:r>
              <a:rPr lang="en-US" altLang="ko-K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内閣総理大臣"/>
              </a:rPr>
              <a:t>,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또는 조약을 체결하고 외교 특사를 해고하고 외교 관계를 처리 할 </a:t>
            </a:r>
            <a:r>
              <a:rPr lang="ko-KR" alt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권한이있는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행정부의 임원이다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520876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692EFE-1A93-4E81-80B6-0583F7B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ko-KR" altLang="en-US" b="1" i="0">
                <a:effectLst/>
                <a:latin typeface="Arial" panose="020B0604020202020204" pitchFamily="34" charset="0"/>
              </a:rPr>
              <a:t>岸田 文雄</a:t>
            </a:r>
            <a:r>
              <a:rPr lang="en-US" altLang="ko-KR" b="1" i="0">
                <a:effectLst/>
                <a:latin typeface="Arial" panose="020B0604020202020204" pitchFamily="34" charset="0"/>
              </a:rPr>
              <a:t>(</a:t>
            </a:r>
            <a:r>
              <a:rPr lang="ja-JP" altLang="en-US" b="1" i="0">
                <a:effectLst/>
                <a:latin typeface="Arial" panose="020B0604020202020204" pitchFamily="34" charset="0"/>
              </a:rPr>
              <a:t>きしだ ふみお</a:t>
            </a:r>
            <a:r>
              <a:rPr lang="en-US" altLang="ja-JP" b="1" i="0"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5332A9-024A-435C-8D99-149252C4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ko-KR" dirty="0"/>
              <a:t>1957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29</a:t>
            </a:r>
            <a:r>
              <a:rPr lang="ko-KR" altLang="en-US" dirty="0"/>
              <a:t>일</a:t>
            </a:r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100</a:t>
            </a:r>
            <a:r>
              <a:rPr lang="ko-KR" altLang="en-US" dirty="0" err="1"/>
              <a:t>대총리</a:t>
            </a:r>
            <a:endParaRPr lang="en-US" altLang="ko-KR" dirty="0"/>
          </a:p>
          <a:p>
            <a:r>
              <a:rPr lang="ko-KR" altLang="en-US" dirty="0"/>
              <a:t>임기</a:t>
            </a:r>
            <a:r>
              <a:rPr lang="en-US" altLang="ko-KR" dirty="0"/>
              <a:t>: 2021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4</a:t>
            </a:r>
            <a:r>
              <a:rPr lang="ko-KR" altLang="en-US" dirty="0"/>
              <a:t>일</a:t>
            </a:r>
            <a:r>
              <a:rPr lang="en-US" altLang="ko-KR" dirty="0"/>
              <a:t>-</a:t>
            </a:r>
            <a:r>
              <a:rPr lang="ko-KR" altLang="en-US" dirty="0"/>
              <a:t>현직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9A97E7F-7015-473A-9AF7-7CD9D2BC2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r="662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9AF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544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37973801-F283-450A-B8B3-639405A45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사법</a:t>
            </a:r>
          </a:p>
        </p:txBody>
      </p:sp>
      <p:sp>
        <p:nvSpPr>
          <p:cNvPr id="8" name="부제목 7">
            <a:extLst>
              <a:ext uri="{FF2B5EF4-FFF2-40B4-BE49-F238E27FC236}">
                <a16:creationId xmlns:a16="http://schemas.microsoft.com/office/drawing/2014/main" id="{5B96FA16-0044-4D02-B07B-B9F5FCCBC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최고 재판소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하급 재판소</a:t>
            </a:r>
          </a:p>
        </p:txBody>
      </p:sp>
    </p:spTree>
    <p:extLst>
      <p:ext uri="{BB962C8B-B14F-4D97-AF65-F5344CB8AC3E}">
        <p14:creationId xmlns:p14="http://schemas.microsoft.com/office/powerpoint/2010/main" val="322306621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941BF5-8679-4466-BCD5-4E0D9893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최고 재판소</a:t>
            </a:r>
          </a:p>
        </p:txBody>
      </p:sp>
      <p:graphicFrame>
        <p:nvGraphicFramePr>
          <p:cNvPr id="19" name="내용 개체 틀 18">
            <a:extLst>
              <a:ext uri="{FF2B5EF4-FFF2-40B4-BE49-F238E27FC236}">
                <a16:creationId xmlns:a16="http://schemas.microsoft.com/office/drawing/2014/main" id="{26790431-D9DD-49F4-B05D-9EB04990B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067548"/>
              </p:ext>
            </p:extLst>
          </p:nvPr>
        </p:nvGraphicFramePr>
        <p:xfrm>
          <a:off x="838200" y="1436914"/>
          <a:ext cx="10515600" cy="4740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6588E260-94D9-47C8-B48A-8051FCC990AC}"/>
              </a:ext>
            </a:extLst>
          </p:cNvPr>
          <p:cNvSpPr/>
          <p:nvPr/>
        </p:nvSpPr>
        <p:spPr>
          <a:xfrm>
            <a:off x="395151" y="5082689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45823-6398-4FB2-A69A-2324522A5DFA}"/>
              </a:ext>
            </a:extLst>
          </p:cNvPr>
          <p:cNvSpPr txBox="1"/>
          <p:nvPr/>
        </p:nvSpPr>
        <p:spPr>
          <a:xfrm>
            <a:off x="966651" y="5199018"/>
            <a:ext cx="943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임명된 뒤</a:t>
            </a:r>
            <a:r>
              <a:rPr lang="en-US" altLang="ko-KR" dirty="0"/>
              <a:t>, </a:t>
            </a:r>
            <a:r>
              <a:rPr lang="ko-KR" altLang="en-US" dirty="0"/>
              <a:t>국민심사를 받음</a:t>
            </a:r>
            <a:r>
              <a:rPr lang="en-US" altLang="ko-KR" dirty="0"/>
              <a:t>. 10</a:t>
            </a:r>
            <a:r>
              <a:rPr lang="ko-KR" altLang="en-US" dirty="0"/>
              <a:t>년이 경과할 때마다 재차 국민 심사를 받는다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06939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EB2657-D12A-4783-B74F-CDB088B5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하급 재판소</a:t>
            </a:r>
          </a:p>
        </p:txBody>
      </p:sp>
      <p:graphicFrame>
        <p:nvGraphicFramePr>
          <p:cNvPr id="4" name="내용 개체 틀 18">
            <a:extLst>
              <a:ext uri="{FF2B5EF4-FFF2-40B4-BE49-F238E27FC236}">
                <a16:creationId xmlns:a16="http://schemas.microsoft.com/office/drawing/2014/main" id="{F0E837FC-1E7A-4EA8-9A78-3607D509E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673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60723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5838F57-2542-4CF2-A804-A55CC45CE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외교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247192D4-10C4-47A7-9344-C2254FA8B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14336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53B36E76-A72C-444C-AA1F-EBF18B9B2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364603"/>
              </p:ext>
            </p:extLst>
          </p:nvPr>
        </p:nvGraphicFramePr>
        <p:xfrm>
          <a:off x="-28135" y="928468"/>
          <a:ext cx="12192000" cy="59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087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2A1A1D-B740-4ECA-9DB3-36EB695E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동영상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41F1B1-C968-4524-A448-7189DF0A6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https://www.youtube.com/watch?v=b4AFOrit04Q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696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91D68F-BC77-4E3B-8575-5A6A8B035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일본의 정치</a:t>
            </a: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42E1394A-0AA6-4C6B-A794-E0F8656A4A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84094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A45450F0-847F-47FF-ADDF-A63140F7D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78D165-4EBB-42D3-894F-3DC97735B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2591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B21A2F3-0F09-4009-B2CD-888DBA57D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err="1">
                <a:solidFill>
                  <a:srgbClr val="FFFFFF"/>
                </a:solidFill>
              </a:rPr>
              <a:t>일본국</a:t>
            </a:r>
            <a:r>
              <a:rPr lang="ko-KR" altLang="en-US" sz="4000" dirty="0">
                <a:solidFill>
                  <a:srgbClr val="FFFFFF"/>
                </a:solidFill>
              </a:rPr>
              <a:t> 헌법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1138A-BD72-4AB4-8C31-EF7DF75A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altLang="ko-KR" dirty="0">
                <a:solidFill>
                  <a:srgbClr val="FEFFFF"/>
                </a:solidFill>
              </a:rPr>
              <a:t>“</a:t>
            </a:r>
            <a:r>
              <a:rPr lang="ko-KR" altLang="en-US" dirty="0">
                <a:solidFill>
                  <a:srgbClr val="FEFFFF"/>
                </a:solidFill>
              </a:rPr>
              <a:t>주권이 국민에게 있음을 선언</a:t>
            </a:r>
            <a:r>
              <a:rPr lang="en-US" altLang="ko-KR" dirty="0">
                <a:solidFill>
                  <a:srgbClr val="FEFFFF"/>
                </a:solidFill>
              </a:rPr>
              <a:t>“</a:t>
            </a:r>
          </a:p>
          <a:p>
            <a:r>
              <a:rPr lang="ko-KR" altLang="en-US" dirty="0">
                <a:solidFill>
                  <a:srgbClr val="FEFFFF"/>
                </a:solidFill>
              </a:rPr>
              <a:t>국민 주권의 원칙을 기본으로 한다</a:t>
            </a:r>
            <a:r>
              <a:rPr lang="en-US" altLang="ko-KR" dirty="0">
                <a:solidFill>
                  <a:srgbClr val="FE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0357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AA57CA-F3BA-4C75-BA7B-53A3D6C9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헌법의 </a:t>
            </a:r>
            <a:r>
              <a:rPr lang="en-US" altLang="ko-KR" dirty="0"/>
              <a:t>3</a:t>
            </a:r>
            <a:r>
              <a:rPr lang="ko-KR" altLang="en-US" dirty="0"/>
              <a:t>대 원리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45AD58DF-353C-4E00-A8D3-ED4D4889C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0707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20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4C8BAB-F5D6-4F6C-B4B1-B0E26CEB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일당 우위 정당제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C732FC-06D5-4658-A722-E8751C8A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8FD269F-06FE-41C3-8746-1505C37AAC63}"/>
              </a:ext>
            </a:extLst>
          </p:cNvPr>
          <p:cNvSpPr/>
          <p:nvPr/>
        </p:nvSpPr>
        <p:spPr>
          <a:xfrm>
            <a:off x="1308683" y="2256384"/>
            <a:ext cx="3447875" cy="3489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4D714851-336B-4F47-A633-C807FE009229}"/>
              </a:ext>
            </a:extLst>
          </p:cNvPr>
          <p:cNvSpPr/>
          <p:nvPr/>
        </p:nvSpPr>
        <p:spPr>
          <a:xfrm>
            <a:off x="1828801" y="3020036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B3CBCEE4-1611-4547-8352-83CD9DEF70ED}"/>
              </a:ext>
            </a:extLst>
          </p:cNvPr>
          <p:cNvSpPr/>
          <p:nvPr/>
        </p:nvSpPr>
        <p:spPr>
          <a:xfrm>
            <a:off x="2810313" y="2611073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87A230CF-1955-4F68-8519-696255453D4C}"/>
              </a:ext>
            </a:extLst>
          </p:cNvPr>
          <p:cNvSpPr/>
          <p:nvPr/>
        </p:nvSpPr>
        <p:spPr>
          <a:xfrm>
            <a:off x="1581326" y="4192651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675D85B1-EC5E-4074-A374-A2C01964F5E2}"/>
              </a:ext>
            </a:extLst>
          </p:cNvPr>
          <p:cNvSpPr/>
          <p:nvPr/>
        </p:nvSpPr>
        <p:spPr>
          <a:xfrm>
            <a:off x="3951214" y="3020035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BAB73FCF-51A3-4FC1-8EB3-7185415FD95F}"/>
              </a:ext>
            </a:extLst>
          </p:cNvPr>
          <p:cNvSpPr/>
          <p:nvPr/>
        </p:nvSpPr>
        <p:spPr>
          <a:xfrm>
            <a:off x="2323751" y="4956306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AE8BBE18-3FDA-48E1-B67D-42064E974C1B}"/>
              </a:ext>
            </a:extLst>
          </p:cNvPr>
          <p:cNvSpPr/>
          <p:nvPr/>
        </p:nvSpPr>
        <p:spPr>
          <a:xfrm>
            <a:off x="2785145" y="3837965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D38F770B-C136-4153-B635-05AE8C4129E0}"/>
              </a:ext>
            </a:extLst>
          </p:cNvPr>
          <p:cNvSpPr/>
          <p:nvPr/>
        </p:nvSpPr>
        <p:spPr>
          <a:xfrm>
            <a:off x="3924739" y="4004438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별: 꼭짓점 5개 27">
            <a:extLst>
              <a:ext uri="{FF2B5EF4-FFF2-40B4-BE49-F238E27FC236}">
                <a16:creationId xmlns:a16="http://schemas.microsoft.com/office/drawing/2014/main" id="{A9F3448A-B15F-4FFB-8033-8D655B0DE0A4}"/>
              </a:ext>
            </a:extLst>
          </p:cNvPr>
          <p:cNvSpPr/>
          <p:nvPr/>
        </p:nvSpPr>
        <p:spPr>
          <a:xfrm>
            <a:off x="3305263" y="4823670"/>
            <a:ext cx="619476" cy="5415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DC369F1E-38E3-4BEF-9582-8DC1B42498FC}"/>
              </a:ext>
            </a:extLst>
          </p:cNvPr>
          <p:cNvSpPr/>
          <p:nvPr/>
        </p:nvSpPr>
        <p:spPr>
          <a:xfrm>
            <a:off x="9986463" y="3362682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12EF2629-7FC3-4044-9931-1F54FD76F3A3}"/>
              </a:ext>
            </a:extLst>
          </p:cNvPr>
          <p:cNvSpPr/>
          <p:nvPr/>
        </p:nvSpPr>
        <p:spPr>
          <a:xfrm>
            <a:off x="8824797" y="2672261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B2298678-28C5-4E95-977C-08652D67BFD2}"/>
              </a:ext>
            </a:extLst>
          </p:cNvPr>
          <p:cNvSpPr/>
          <p:nvPr/>
        </p:nvSpPr>
        <p:spPr>
          <a:xfrm>
            <a:off x="9232582" y="3362683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이등변 삼각형 32">
            <a:extLst>
              <a:ext uri="{FF2B5EF4-FFF2-40B4-BE49-F238E27FC236}">
                <a16:creationId xmlns:a16="http://schemas.microsoft.com/office/drawing/2014/main" id="{D0CEFCA6-8C79-4CE2-B572-ABE67B78FF11}"/>
              </a:ext>
            </a:extLst>
          </p:cNvPr>
          <p:cNvSpPr/>
          <p:nvPr/>
        </p:nvSpPr>
        <p:spPr>
          <a:xfrm>
            <a:off x="9799484" y="4108763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B6323B48-AFFD-440B-98E2-36C022135318}"/>
              </a:ext>
            </a:extLst>
          </p:cNvPr>
          <p:cNvSpPr/>
          <p:nvPr/>
        </p:nvSpPr>
        <p:spPr>
          <a:xfrm>
            <a:off x="9594348" y="2672261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이등변 삼각형 34">
            <a:extLst>
              <a:ext uri="{FF2B5EF4-FFF2-40B4-BE49-F238E27FC236}">
                <a16:creationId xmlns:a16="http://schemas.microsoft.com/office/drawing/2014/main" id="{DCE7C048-0502-48FE-988C-FB172AF1BFD7}"/>
              </a:ext>
            </a:extLst>
          </p:cNvPr>
          <p:cNvSpPr/>
          <p:nvPr/>
        </p:nvSpPr>
        <p:spPr>
          <a:xfrm>
            <a:off x="9594348" y="4854844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이등변 삼각형 35">
            <a:extLst>
              <a:ext uri="{FF2B5EF4-FFF2-40B4-BE49-F238E27FC236}">
                <a16:creationId xmlns:a16="http://schemas.microsoft.com/office/drawing/2014/main" id="{D2F2AC29-8FB1-42FC-93E7-9E460E9B40BF}"/>
              </a:ext>
            </a:extLst>
          </p:cNvPr>
          <p:cNvSpPr/>
          <p:nvPr/>
        </p:nvSpPr>
        <p:spPr>
          <a:xfrm>
            <a:off x="9099398" y="4143258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별: 꼭짓점 5개 36">
            <a:extLst>
              <a:ext uri="{FF2B5EF4-FFF2-40B4-BE49-F238E27FC236}">
                <a16:creationId xmlns:a16="http://schemas.microsoft.com/office/drawing/2014/main" id="{1730EC54-C242-47A9-88E3-68AC25541BE3}"/>
              </a:ext>
            </a:extLst>
          </p:cNvPr>
          <p:cNvSpPr/>
          <p:nvPr/>
        </p:nvSpPr>
        <p:spPr>
          <a:xfrm>
            <a:off x="6752034" y="3730494"/>
            <a:ext cx="619476" cy="5415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원형: 비어 있음 38">
            <a:extLst>
              <a:ext uri="{FF2B5EF4-FFF2-40B4-BE49-F238E27FC236}">
                <a16:creationId xmlns:a16="http://schemas.microsoft.com/office/drawing/2014/main" id="{67A3FE60-92E5-4BCA-B2A9-619EAE53570E}"/>
              </a:ext>
            </a:extLst>
          </p:cNvPr>
          <p:cNvSpPr/>
          <p:nvPr/>
        </p:nvSpPr>
        <p:spPr>
          <a:xfrm>
            <a:off x="5651687" y="2591551"/>
            <a:ext cx="2858313" cy="2825774"/>
          </a:xfrm>
          <a:prstGeom prst="donut">
            <a:avLst>
              <a:gd name="adj" fmla="val 561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3C3E6538-BDB5-4DD0-A6FD-1DF2ADE71443}"/>
              </a:ext>
            </a:extLst>
          </p:cNvPr>
          <p:cNvSpPr/>
          <p:nvPr/>
        </p:nvSpPr>
        <p:spPr>
          <a:xfrm>
            <a:off x="6096000" y="272074"/>
            <a:ext cx="494950" cy="40896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별: 꼭짓점 5개 44">
            <a:extLst>
              <a:ext uri="{FF2B5EF4-FFF2-40B4-BE49-F238E27FC236}">
                <a16:creationId xmlns:a16="http://schemas.microsoft.com/office/drawing/2014/main" id="{CD76335D-941D-4575-92FB-F69B9A35C738}"/>
              </a:ext>
            </a:extLst>
          </p:cNvPr>
          <p:cNvSpPr/>
          <p:nvPr/>
        </p:nvSpPr>
        <p:spPr>
          <a:xfrm>
            <a:off x="6033737" y="1038507"/>
            <a:ext cx="619476" cy="54159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E1706B-B17D-483C-A473-A1383FA07AA9}"/>
              </a:ext>
            </a:extLst>
          </p:cNvPr>
          <p:cNvSpPr txBox="1"/>
          <p:nvPr/>
        </p:nvSpPr>
        <p:spPr>
          <a:xfrm>
            <a:off x="6964822" y="311061"/>
            <a:ext cx="195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정당</a:t>
            </a:r>
            <a:r>
              <a:rPr lang="en-US" altLang="ko-KR" dirty="0"/>
              <a:t>A</a:t>
            </a:r>
            <a:r>
              <a:rPr lang="ko-KR" altLang="en-US" dirty="0"/>
              <a:t> 외 정당들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C60497-ED7A-4D1E-86D8-C7889AEC9CE2}"/>
              </a:ext>
            </a:extLst>
          </p:cNvPr>
          <p:cNvSpPr txBox="1"/>
          <p:nvPr/>
        </p:nvSpPr>
        <p:spPr>
          <a:xfrm>
            <a:off x="6964822" y="1157697"/>
            <a:ext cx="1956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정당</a:t>
            </a:r>
            <a:r>
              <a:rPr lang="en-US" altLang="ko-KR" dirty="0"/>
              <a:t>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310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2" grpId="0" animBg="1"/>
      <p:bldP spid="45" grpId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09F3FB1-4403-4BC0-96F2-3F1C7921A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00"/>
            <a:ext cx="6337300" cy="5910263"/>
          </a:xfrm>
        </p:spPr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천황은 일본국의 상징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일본 국민의 통합의 상징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국정에 관여하는 권능</a:t>
            </a:r>
          </a:p>
        </p:txBody>
      </p:sp>
      <p:pic>
        <p:nvPicPr>
          <p:cNvPr id="2058" name="Picture 10" descr="속대(束帶) 차림으로 즉위 의식에 임하는 나루히토 (2019년 10월 22일)">
            <a:extLst>
              <a:ext uri="{FF2B5EF4-FFF2-40B4-BE49-F238E27FC236}">
                <a16:creationId xmlns:a16="http://schemas.microsoft.com/office/drawing/2014/main" id="{D083130C-7947-43D3-AC49-28195468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0"/>
            <a:ext cx="4899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BD50EA2-4C92-4ABA-8571-46C4F7FE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4" y="-33010"/>
            <a:ext cx="4899026" cy="523220"/>
          </a:xfrm>
          <a:prstGeom prst="rect">
            <a:avLst/>
          </a:prstGeom>
          <a:solidFill>
            <a:srgbClr val="9F08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1" i="0" u="none" strike="noStrike" cap="none" normalizeH="0" baseline="0">
                <a:ln>
                  <a:noFill/>
                </a:ln>
                <a:solidFill>
                  <a:srgbClr val="FFD700"/>
                </a:solidFill>
                <a:effectLst/>
                <a:latin typeface="Arial" panose="020B0604020202020204" pitchFamily="34" charset="0"/>
              </a:rPr>
              <a:t>나루히토</a:t>
            </a: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ja-JP" altLang="ko-KR" sz="1000" b="1" i="0" u="none" strike="noStrike" cap="none" normalizeH="0" baseline="0">
                <a:ln>
                  <a:noFill/>
                </a:ln>
                <a:solidFill>
                  <a:srgbClr val="FFD7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徳仁</a:t>
            </a:r>
            <a:r>
              <a:rPr kumimoji="0" lang="ko-KR" altLang="ko-K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E29665B-3416-4501-979E-B53AC4488D67}"/>
              </a:ext>
            </a:extLst>
          </p:cNvPr>
          <p:cNvSpPr/>
          <p:nvPr/>
        </p:nvSpPr>
        <p:spPr>
          <a:xfrm>
            <a:off x="207963" y="722615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916254C2-BDBA-4B9F-A1E9-01269E85B55B}"/>
              </a:ext>
            </a:extLst>
          </p:cNvPr>
          <p:cNvSpPr txBox="1">
            <a:spLocks/>
          </p:cNvSpPr>
          <p:nvPr/>
        </p:nvSpPr>
        <p:spPr>
          <a:xfrm>
            <a:off x="838200" y="1256015"/>
            <a:ext cx="6337300" cy="5910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47B56000-4676-48FA-AA9E-BBDC688891ED}"/>
              </a:ext>
            </a:extLst>
          </p:cNvPr>
          <p:cNvSpPr/>
          <p:nvPr/>
        </p:nvSpPr>
        <p:spPr>
          <a:xfrm>
            <a:off x="207963" y="1711930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0050E3B3-3197-4D0D-9A45-44571A48AF43}"/>
              </a:ext>
            </a:extLst>
          </p:cNvPr>
          <p:cNvSpPr/>
          <p:nvPr/>
        </p:nvSpPr>
        <p:spPr>
          <a:xfrm>
            <a:off x="207963" y="2701245"/>
            <a:ext cx="571500" cy="601990"/>
          </a:xfrm>
          <a:prstGeom prst="rightArrow">
            <a:avLst>
              <a:gd name="adj1" fmla="val 37342"/>
              <a:gd name="adj2" fmla="val 455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곱하기 기호 10">
            <a:extLst>
              <a:ext uri="{FF2B5EF4-FFF2-40B4-BE49-F238E27FC236}">
                <a16:creationId xmlns:a16="http://schemas.microsoft.com/office/drawing/2014/main" id="{8218A59B-A087-4E9E-8E99-40982C9BD7CD}"/>
              </a:ext>
            </a:extLst>
          </p:cNvPr>
          <p:cNvSpPr/>
          <p:nvPr/>
        </p:nvSpPr>
        <p:spPr>
          <a:xfrm>
            <a:off x="4597022" y="2634144"/>
            <a:ext cx="864211" cy="8619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03DC-3041-4BEA-A271-DE5E4CEE4823}"/>
              </a:ext>
            </a:extLst>
          </p:cNvPr>
          <p:cNvSpPr txBox="1"/>
          <p:nvPr/>
        </p:nvSpPr>
        <p:spPr>
          <a:xfrm>
            <a:off x="275075" y="4545959"/>
            <a:ext cx="653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/>
              <a:t>나루 </a:t>
            </a:r>
            <a:r>
              <a:rPr lang="ko-KR" altLang="en-US" sz="2000" dirty="0" err="1"/>
              <a:t>히토</a:t>
            </a:r>
            <a:r>
              <a:rPr lang="en-US" altLang="ko-KR" sz="2000" dirty="0"/>
              <a:t>(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徳仁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sz="20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ko-K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1960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년 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월 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ko-KR" alt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일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~</a:t>
            </a:r>
          </a:p>
          <a:p>
            <a:pPr algn="ctr"/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일본의 제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126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대 천황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재위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:2019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년 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5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월 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ko-KR" altLang="en-US" sz="2000" dirty="0">
                <a:solidFill>
                  <a:srgbClr val="202122"/>
                </a:solidFill>
                <a:latin typeface="Arial" panose="020B0604020202020204" pitchFamily="34" charset="0"/>
              </a:rPr>
              <a:t>일</a:t>
            </a:r>
            <a:r>
              <a:rPr lang="en-US" altLang="ko-KR" sz="2000" dirty="0">
                <a:solidFill>
                  <a:srgbClr val="202122"/>
                </a:solidFill>
                <a:latin typeface="Arial" panose="020B0604020202020204" pitchFamily="34" charset="0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24724836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조명이 들어온 샌프란시스코 시청">
            <a:extLst>
              <a:ext uri="{FF2B5EF4-FFF2-40B4-BE49-F238E27FC236}">
                <a16:creationId xmlns:a16="http://schemas.microsoft.com/office/drawing/2014/main" id="{3C1B4319-3E8F-41A9-ADA0-79325DD8E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1" name="Rectangle 2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D9203687-FC68-42EB-8C31-944C13D8A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ko-KR" sz="5200" dirty="0">
                <a:solidFill>
                  <a:srgbClr val="FFFFFF"/>
                </a:solidFill>
              </a:rPr>
              <a:t>2. </a:t>
            </a:r>
            <a:r>
              <a:rPr lang="ko-KR" altLang="en-US" sz="5200" dirty="0">
                <a:solidFill>
                  <a:srgbClr val="FFFFFF"/>
                </a:solidFill>
              </a:rPr>
              <a:t>입법</a:t>
            </a: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194E9F0E-4002-4416-8B74-116E67BF8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FFFFFF"/>
                </a:solidFill>
              </a:rPr>
              <a:t>국회</a:t>
            </a:r>
            <a:endParaRPr lang="en-US" altLang="ko-KR" dirty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FFFFFF"/>
                </a:solidFill>
              </a:rPr>
              <a:t>중의원</a:t>
            </a:r>
            <a:r>
              <a:rPr lang="en-US" altLang="ko-KR" dirty="0">
                <a:solidFill>
                  <a:srgbClr val="FFFFFF"/>
                </a:solidFill>
              </a:rPr>
              <a:t>, </a:t>
            </a:r>
            <a:r>
              <a:rPr lang="ko-KR" altLang="en-US" dirty="0">
                <a:solidFill>
                  <a:srgbClr val="FFFFFF"/>
                </a:solidFill>
              </a:rPr>
              <a:t>참의원</a:t>
            </a:r>
            <a:endParaRPr lang="en-US" altLang="ko-KR" dirty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FFFFFF"/>
                </a:solidFill>
              </a:rPr>
              <a:t>국회 종류와 회기</a:t>
            </a:r>
            <a:endParaRPr lang="en-US" altLang="ko-KR" dirty="0">
              <a:solidFill>
                <a:srgbClr val="FFFFFF"/>
              </a:solidFill>
            </a:endParaRPr>
          </a:p>
          <a:p>
            <a:pPr marL="457200" indent="-457200">
              <a:buAutoNum type="arabicPeriod"/>
            </a:pPr>
            <a:r>
              <a:rPr lang="ko-KR" altLang="en-US" dirty="0">
                <a:solidFill>
                  <a:srgbClr val="FFFFFF"/>
                </a:solidFill>
              </a:rPr>
              <a:t>입법 과정</a:t>
            </a:r>
            <a:endParaRPr lang="en-US" altLang="ko-K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884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D42013EE-6BFA-4B7A-8A6B-F4412685C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31087"/>
              </p:ext>
            </p:extLst>
          </p:nvPr>
        </p:nvGraphicFramePr>
        <p:xfrm>
          <a:off x="0" y="1245704"/>
          <a:ext cx="12192000" cy="50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292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779</Words>
  <Application>Microsoft Office PowerPoint</Application>
  <PresentationFormat>와이드스크린</PresentationFormat>
  <Paragraphs>143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Office Theme</vt:lpstr>
      <vt:lpstr>일본의 정치</vt:lpstr>
      <vt:lpstr>목차</vt:lpstr>
      <vt:lpstr>1. 일본의 정치</vt:lpstr>
      <vt:lpstr>일본국 헌법</vt:lpstr>
      <vt:lpstr>헌법의 3대 원리</vt:lpstr>
      <vt:lpstr>일당 우위 정당제?</vt:lpstr>
      <vt:lpstr>PowerPoint 프레젠테이션</vt:lpstr>
      <vt:lpstr>2. 입법</vt:lpstr>
      <vt:lpstr>PowerPoint 프레젠테이션</vt:lpstr>
      <vt:lpstr>PowerPoint 프레젠테이션</vt:lpstr>
      <vt:lpstr>일본 국회의 구성</vt:lpstr>
      <vt:lpstr>일본 국회의 구성</vt:lpstr>
      <vt:lpstr>국회의 종류</vt:lpstr>
      <vt:lpstr>국회의 회기제</vt:lpstr>
      <vt:lpstr>PowerPoint 프레젠테이션</vt:lpstr>
      <vt:lpstr>입법 과정</vt:lpstr>
      <vt:lpstr>입법 과정</vt:lpstr>
      <vt:lpstr>입법 과정</vt:lpstr>
      <vt:lpstr>3. 행정</vt:lpstr>
      <vt:lpstr>내각이란?</vt:lpstr>
      <vt:lpstr>일본 헌법 제 5장</vt:lpstr>
      <vt:lpstr>PowerPoint 프레젠테이션</vt:lpstr>
      <vt:lpstr>岸田 文雄(きしだ ふみお)</vt:lpstr>
      <vt:lpstr>4. 사법</vt:lpstr>
      <vt:lpstr>최고 재판소</vt:lpstr>
      <vt:lpstr>하급 재판소</vt:lpstr>
      <vt:lpstr>5. 외교</vt:lpstr>
      <vt:lpstr>PowerPoint 프레젠테이션</vt:lpstr>
      <vt:lpstr>동영상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정치</dc:title>
  <dc:creator>김 성근</dc:creator>
  <cp:lastModifiedBy>이 서현</cp:lastModifiedBy>
  <cp:revision>6</cp:revision>
  <dcterms:created xsi:type="dcterms:W3CDTF">2021-10-05T07:39:07Z</dcterms:created>
  <dcterms:modified xsi:type="dcterms:W3CDTF">2021-10-10T09:12:15Z</dcterms:modified>
</cp:coreProperties>
</file>