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ko-Kore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/>
    <p:restoredTop sz="91398"/>
  </p:normalViewPr>
  <p:slideViewPr>
    <p:cSldViewPr snapToGrid="0" snapToObjects="1">
      <p:cViewPr>
        <p:scale>
          <a:sx n="73" d="100"/>
          <a:sy n="73" d="100"/>
        </p:scale>
        <p:origin x="2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5B5A4-0689-B442-87A8-50B70CB3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94CC0B-E775-AD40-8D10-19761A7F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30ACEC-3D3A-2443-A0D6-22E8D11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22186-537F-8C44-84B8-B93166C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54E1FB-6A49-A942-BF72-2F495AB3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5499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429722-1465-9542-8309-798EC697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3B96FF-3211-E145-9E11-FB1E37BBB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1F793A-483E-C442-9852-F4B04A36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37CC6A-584E-8C4E-AAF7-09DDF720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4C8A9-3975-9541-8C01-C9F6EEA3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88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CE601D-E26F-5242-8A3B-2C0EF4810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D45764-322E-524C-B8D0-0D873AAEE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E398D9-A58C-D940-8523-BE508D48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1ED18-5164-0548-BC8E-D2529658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8FB7AC-A0C7-0B4A-8D0A-E8145DD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1683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164CF-FED6-E943-8A7F-B3AF1636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A741BA-3280-C842-B0A6-521F0F8A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DEAE2C-FA0D-5F40-B332-A7C09BE7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FF0280-D77B-B241-AC6E-33118679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15503-CFB4-AC49-9E21-C38D6BF2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324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00F-6271-F74F-B7E1-02E13A72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D7EB11-28E9-1242-BEF4-EE5A5E72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6D4BAF-1E37-9642-BFEB-47B999B3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2434D-78EE-174D-961C-10A253D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1E275-DEEB-F543-AE8D-A9DA4808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2506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962E5-0F2B-424C-967B-B5DE0EF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76E988-1B9D-4749-AAA9-A59F27E5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D439F0-7B8D-6243-93A7-69F60094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3B18D8-310F-BB4A-B37D-5E0781D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6B1593-30EB-A848-A886-09ADF103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D134CA-C21B-754D-BD26-8A86346B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51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0FB0C-998E-7A4E-88C9-E6228A2C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3A5D24-0D0E-C547-AF17-7DD75107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261468-02F9-2542-932B-3FCC4EF9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B8E15C-D306-F34C-905F-F03575DE0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FC8794-2516-F548-8EFF-AFBE19C37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D277F5-FFF2-D742-98E8-A6275A09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298793-BABF-ED41-B611-6909892D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033A3A-2A2D-EC44-ABD8-489EB68C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5377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13B718-0BD7-6E41-9B00-8E2ED7F3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29F68E-DC33-A646-A64B-1FF5D9B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3D0498-5236-F244-B401-324F52EB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1E3F22-ACB8-3348-95DE-52A64373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864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9D4F8-6A8B-E541-9FB4-C81609D3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D253E8-D5B3-724F-BD79-A945D6D3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6698AD-7EC3-C443-8C5E-E2E0F12E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3444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DD81F8-6CEC-9D4D-8B60-DDD0F0C6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6FF042-6D2D-454A-ABCD-A9CD1AA0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CDB868-4DF9-9E47-A4C2-B173D9086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0617E1-DD9E-D248-84CB-80832977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705690-DEF8-FA4A-867D-D9F55D55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16E6A-97B8-524D-B203-B212E4F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42574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ADA862-BB45-5B41-9514-24C364AF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3AB983-93AB-A44E-98ED-4BD0D1FC2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5D3A85-07C4-7B44-93A0-D43F8691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CF18BA-4914-E248-A524-F6B25287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44BC83-5390-CD42-977A-AC62171C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D56F77-9EF2-B547-8411-87EBFEF9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9826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22A12E-11FF-2D47-BE40-E12EC185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85BD83-438E-094A-A9A7-D3C6E984D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8E9A19-5675-274B-A487-912D79882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B3BB3-9820-0E41-AB95-0E2DCF4DE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02AA67-3707-7B49-A068-ADA9636E4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083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C998A-EBA6-8443-A0B0-22A14E81DAA9}"/>
              </a:ext>
            </a:extLst>
          </p:cNvPr>
          <p:cNvSpPr txBox="1"/>
          <p:nvPr/>
        </p:nvSpPr>
        <p:spPr>
          <a:xfrm>
            <a:off x="2861071" y="1283554"/>
            <a:ext cx="646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4800" dirty="0"/>
              <a:t>일본</a:t>
            </a:r>
            <a:r>
              <a:rPr kumimoji="1" lang="ko-KR" altLang="en-US" sz="4800" dirty="0"/>
              <a:t>국가의 </a:t>
            </a:r>
            <a:r>
              <a:rPr kumimoji="1" lang="ko-KR" altLang="en-US" sz="4800" dirty="0" err="1"/>
              <a:t>과거와현재</a:t>
            </a:r>
            <a:endParaRPr kumimoji="1" lang="ko-Kore-VN" alt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056A7-4E3C-274D-B389-169D81E4008D}"/>
              </a:ext>
            </a:extLst>
          </p:cNvPr>
          <p:cNvSpPr txBox="1"/>
          <p:nvPr/>
        </p:nvSpPr>
        <p:spPr>
          <a:xfrm>
            <a:off x="6879291" y="2228671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2400" b="1" dirty="0"/>
              <a:t>응웬</a:t>
            </a:r>
            <a:r>
              <a:rPr kumimoji="1" lang="ko-KR" altLang="en-US" sz="2400" b="1" dirty="0"/>
              <a:t> </a:t>
            </a:r>
            <a:r>
              <a:rPr kumimoji="1" lang="ko-KR" altLang="en-US" sz="2400" b="1" dirty="0" err="1"/>
              <a:t>득하이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en-US" altLang="ko-KR" sz="2400" b="1" dirty="0"/>
              <a:t>22045411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ko-KR" altLang="en-US" sz="2400" b="1" dirty="0"/>
              <a:t>일본어일본학과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824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5FF322-4A64-9D40-B22C-E83AF77B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59385"/>
            <a:ext cx="10515600" cy="1325563"/>
          </a:xfrm>
        </p:spPr>
        <p:txBody>
          <a:bodyPr/>
          <a:lstStyle/>
          <a:p>
            <a:r>
              <a:rPr kumimoji="1" lang="vi-VN" altLang="ko-Kore-VN" dirty="0"/>
              <a:t>Tokyo skytree: </a:t>
            </a:r>
            <a:r>
              <a:rPr lang="ko-KR" altLang="ko-Kore-VN" dirty="0"/>
              <a:t>도시의 상징</a:t>
            </a:r>
            <a:endParaRPr kumimoji="1" lang="ko-Kore-VN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930AF97-009B-9042-827F-2BA321600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639" y="2242887"/>
            <a:ext cx="4413955" cy="42557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B263-1481-6043-AEC4-445D7ED31D11}"/>
              </a:ext>
            </a:extLst>
          </p:cNvPr>
          <p:cNvSpPr txBox="1"/>
          <p:nvPr/>
        </p:nvSpPr>
        <p:spPr>
          <a:xfrm>
            <a:off x="363415" y="1623496"/>
            <a:ext cx="41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 높이</a:t>
            </a:r>
            <a:r>
              <a:rPr lang="vi-VN" altLang="ko-KR" sz="2400" b="1" dirty="0"/>
              <a:t> : 634.0m </a:t>
            </a:r>
            <a:endParaRPr kumimoji="1" lang="ko-Kore-VN" altLang="en-US" sz="24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0DF21C7-C969-B84C-831F-49907D18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1" y="1654222"/>
            <a:ext cx="1714500" cy="4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85C26-AE49-9746-B142-6BB7E143F62E}"/>
              </a:ext>
            </a:extLst>
          </p:cNvPr>
          <p:cNvSpPr txBox="1"/>
          <p:nvPr/>
        </p:nvSpPr>
        <p:spPr>
          <a:xfrm>
            <a:off x="7192108" y="1415630"/>
            <a:ext cx="388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타워에서 본 </a:t>
            </a:r>
            <a:r>
              <a:rPr lang="ko-KR" altLang="ko-Kore-VN" sz="2400" b="1" dirty="0" err="1"/>
              <a:t>시티뷰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641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CE117-0A50-EC45-9122-7763CF7A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skytree </a:t>
            </a:r>
            <a:endParaRPr kumimoji="1" lang="ko-Kore-VN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6B995E-1689-2044-89A2-DBF69B39E1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09" y="793872"/>
            <a:ext cx="58382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81058-D1A2-0549-8039-C28D77AB35FE}"/>
              </a:ext>
            </a:extLst>
          </p:cNvPr>
          <p:cNvSpPr txBox="1"/>
          <p:nvPr/>
        </p:nvSpPr>
        <p:spPr>
          <a:xfrm>
            <a:off x="984738" y="2444262"/>
            <a:ext cx="328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하늘의 고급 레스토랑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692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CECB1-6B48-9245-95AF-063F526A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365125"/>
            <a:ext cx="3927231" cy="1325563"/>
          </a:xfrm>
        </p:spPr>
        <p:txBody>
          <a:bodyPr/>
          <a:lstStyle/>
          <a:p>
            <a:pPr algn="just"/>
            <a:r>
              <a:rPr kumimoji="1" lang="vi-VN" altLang="ko-Kore-VN" dirty="0"/>
              <a:t>Tokyo sky tree: </a:t>
            </a:r>
            <a:br>
              <a:rPr kumimoji="1" lang="vi-VN" altLang="ko-Kore-VN" dirty="0"/>
            </a:br>
            <a:endParaRPr kumimoji="1" lang="ko-Kore-V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073233-C2A0-4345-A1EC-C86709002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" y="3604847"/>
            <a:ext cx="4947140" cy="26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9DB62-CF52-3F4D-9C58-543906A42EF6}"/>
              </a:ext>
            </a:extLst>
          </p:cNvPr>
          <p:cNvSpPr txBox="1"/>
          <p:nvPr/>
        </p:nvSpPr>
        <p:spPr>
          <a:xfrm>
            <a:off x="5257800" y="536821"/>
            <a:ext cx="432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800" b="1" dirty="0"/>
              <a:t>위의 전망대, 도시의 아름다운 전망</a:t>
            </a:r>
            <a:endParaRPr kumimoji="1" lang="ko-Kore-VN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0F146-27C7-0D4D-8B69-0EC7EF7CEB07}"/>
              </a:ext>
            </a:extLst>
          </p:cNvPr>
          <p:cNvSpPr txBox="1"/>
          <p:nvPr/>
        </p:nvSpPr>
        <p:spPr>
          <a:xfrm>
            <a:off x="2813539" y="2782669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b="1" dirty="0"/>
              <a:t>낮</a:t>
            </a:r>
            <a:endParaRPr kumimoji="1" lang="ko-Kore-VN" altLang="en-US" sz="3600" b="1" dirty="0"/>
          </a:p>
        </p:txBody>
      </p:sp>
      <p:pic>
        <p:nvPicPr>
          <p:cNvPr id="7172" name="Picture 4" descr="Video 8K] Ngắm nhìn toàn cảnh thủ đô Tokyo, Nhật Bản thông qua những góc  quay tuyệt vời vào ban đêm">
            <a:extLst>
              <a:ext uri="{FF2B5EF4-FFF2-40B4-BE49-F238E27FC236}">
                <a16:creationId xmlns:a16="http://schemas.microsoft.com/office/drawing/2014/main" id="{0DA95F0B-BDC1-6E43-81D0-C571234A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8" y="3604847"/>
            <a:ext cx="5234354" cy="26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C300F-E4E2-5C44-9EE9-E6A764ED7421}"/>
              </a:ext>
            </a:extLst>
          </p:cNvPr>
          <p:cNvSpPr txBox="1"/>
          <p:nvPr/>
        </p:nvSpPr>
        <p:spPr>
          <a:xfrm>
            <a:off x="8297007" y="2770961"/>
            <a:ext cx="216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200" b="1" dirty="0"/>
              <a:t>야경</a:t>
            </a:r>
            <a:endParaRPr kumimoji="1" lang="ko-Kore-V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1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BFF16-E18A-B047-BAAF-12E7E362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도쿄: 고대 왕족의 아름다움</a:t>
            </a:r>
            <a:endParaRPr kumimoji="1" lang="ko-Kore-VN" altLang="en-US" dirty="0"/>
          </a:p>
        </p:txBody>
      </p:sp>
      <p:pic>
        <p:nvPicPr>
          <p:cNvPr id="9218" name="Picture 2" descr="Những Khám Phá Thú Vị Ở Tokyo Phần 1 - Cung điện hoàng gia Nhật Bản">
            <a:extLst>
              <a:ext uri="{FF2B5EF4-FFF2-40B4-BE49-F238E27FC236}">
                <a16:creationId xmlns:a16="http://schemas.microsoft.com/office/drawing/2014/main" id="{615CCF22-0512-F245-824E-98E2BA3EC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3" y="416719"/>
            <a:ext cx="376310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1D0D6-1F5C-2946-A57F-873F145D14F5}"/>
              </a:ext>
            </a:extLst>
          </p:cNvPr>
          <p:cNvSpPr txBox="1"/>
          <p:nvPr/>
        </p:nvSpPr>
        <p:spPr>
          <a:xfrm>
            <a:off x="2731477" y="2183936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일본 황궁</a:t>
            </a:r>
            <a:endParaRPr kumimoji="1" lang="ko-Kore-VN" altLang="en-US" sz="2400" b="1" dirty="0"/>
          </a:p>
        </p:txBody>
      </p:sp>
      <p:pic>
        <p:nvPicPr>
          <p:cNvPr id="9220" name="Picture 4" descr="Cung điện Hoàng Gia Nhật được vây quanh bởi Hoa Anh Đào - Du lịch Nhật Bản  NHATBANAZ">
            <a:extLst>
              <a:ext uri="{FF2B5EF4-FFF2-40B4-BE49-F238E27FC236}">
                <a16:creationId xmlns:a16="http://schemas.microsoft.com/office/drawing/2014/main" id="{A243D879-872E-AD43-9EE0-DD1440AE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43231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àng Cung Tokyo Nhật Bản">
            <a:extLst>
              <a:ext uri="{FF2B5EF4-FFF2-40B4-BE49-F238E27FC236}">
                <a16:creationId xmlns:a16="http://schemas.microsoft.com/office/drawing/2014/main" id="{1B53D9A8-3086-0B42-948A-A0C8C5AE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5" y="3065281"/>
            <a:ext cx="332349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5F3742-4C82-934C-A15A-CE7E36DD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 : </a:t>
            </a:r>
            <a:r>
              <a:rPr lang="ko-KR" altLang="ko-Kore-VN" dirty="0"/>
              <a:t>전자 지구</a:t>
            </a:r>
            <a:r>
              <a:rPr lang="vi-VN" altLang="ko-KR" dirty="0"/>
              <a:t> </a:t>
            </a:r>
            <a:r>
              <a:rPr lang="ko-KR" altLang="en-US" dirty="0"/>
              <a:t>과거</a:t>
            </a:r>
            <a:endParaRPr kumimoji="1" lang="ko-Kore-VN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C73C63-F3D0-144B-AD0E-7EC4D6F14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1690688"/>
            <a:ext cx="8546123" cy="42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9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F3E97-A32D-DC4B-A429-06935779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Akiahabara: </a:t>
            </a:r>
            <a:r>
              <a:rPr kumimoji="1" lang="ko-KR" altLang="en-US" dirty="0"/>
              <a:t>     현재 </a:t>
            </a:r>
            <a:endParaRPr kumimoji="1" lang="ko-Kore-VN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6470B0-3108-6844-BC37-E6F36CEB3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1948153"/>
            <a:ext cx="6928338" cy="43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49F74-2C47-2440-AD09-9E71F142115B}"/>
              </a:ext>
            </a:extLst>
          </p:cNvPr>
          <p:cNvSpPr txBox="1"/>
          <p:nvPr/>
        </p:nvSpPr>
        <p:spPr>
          <a:xfrm>
            <a:off x="164123" y="1948153"/>
            <a:ext cx="476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dirty="0"/>
              <a:t>오늘날에도 여전히 도쿄에서 전자 제품, 거주자 및 관광객을 위한 기술로 유명한 곳입니다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25479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12C80-DAB1-7644-90E6-CB45BFAF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ore-VN" b="1" dirty="0"/>
              <a:t>Akihabara: Tokyo Anime Center </a:t>
            </a:r>
            <a:br>
              <a:rPr lang="vi-VN" altLang="ko-Kore-VN" b="1" dirty="0"/>
            </a:br>
            <a:endParaRPr kumimoji="1" lang="ko-Kore-VN" altLang="en-US" dirty="0"/>
          </a:p>
        </p:txBody>
      </p:sp>
      <p:pic>
        <p:nvPicPr>
          <p:cNvPr id="12290" name="Picture 2" descr="Akihabara anime (ảnh ST)">
            <a:extLst>
              <a:ext uri="{FF2B5EF4-FFF2-40B4-BE49-F238E27FC236}">
                <a16:creationId xmlns:a16="http://schemas.microsoft.com/office/drawing/2014/main" id="{7A80224C-6EFF-D04F-B8D5-086756AF5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62" y="1107526"/>
            <a:ext cx="4845538" cy="3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B007A-5673-5841-A3DD-30D3B71C99DC}"/>
              </a:ext>
            </a:extLst>
          </p:cNvPr>
          <p:cNvSpPr txBox="1"/>
          <p:nvPr/>
        </p:nvSpPr>
        <p:spPr>
          <a:xfrm>
            <a:off x="1734039" y="1165975"/>
            <a:ext cx="4290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애니메이션 관련 상품 및 전시를 전문으로 합니다. 확실히 이곳은 애니메이션을 사랑하는 사람들에게 천국이 될 것입니다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E9C50FA-2FEE-E94A-9466-CCAF73E6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4" y="3943637"/>
            <a:ext cx="4845537" cy="27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1020F-D24A-5946-91A5-F3653D80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Akihabara: </a:t>
            </a:r>
            <a:r>
              <a:rPr lang="ko-KR" altLang="ko-Kore-VN" dirty="0" err="1"/>
              <a:t>요도바시</a:t>
            </a:r>
            <a:r>
              <a:rPr lang="ko-KR" altLang="ko-Kore-VN" dirty="0"/>
              <a:t> </a:t>
            </a:r>
            <a:r>
              <a:rPr lang="ko-KR" altLang="ko-Kore-VN" dirty="0" err="1"/>
              <a:t>아키바</a:t>
            </a:r>
            <a:r>
              <a:rPr lang="ko-KR" altLang="ko-Kore-VN" dirty="0"/>
              <a:t>(</a:t>
            </a:r>
            <a:r>
              <a:rPr lang="ko-KR" altLang="ko-Kore-VN" dirty="0" err="1"/>
              <a:t>Yodobashi</a:t>
            </a:r>
            <a:r>
              <a:rPr lang="ko-KR" altLang="ko-Kore-VN" dirty="0"/>
              <a:t> </a:t>
            </a:r>
            <a:r>
              <a:rPr lang="ko-KR" altLang="ko-Kore-VN" dirty="0" err="1"/>
              <a:t>Akiba</a:t>
            </a:r>
            <a:r>
              <a:rPr lang="ko-KR" altLang="ko-Kore-VN" dirty="0"/>
              <a:t>)라는 거대한 식품 사슬 전자 상점</a:t>
            </a:r>
            <a:endParaRPr kumimoji="1" lang="ko-Kore-VN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96AE134-D58E-7E40-8B10-7C364F71F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1690688"/>
            <a:ext cx="4064000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rung tâm thương mại Akihabara (ảnh ST)">
            <a:extLst>
              <a:ext uri="{FF2B5EF4-FFF2-40B4-BE49-F238E27FC236}">
                <a16:creationId xmlns:a16="http://schemas.microsoft.com/office/drawing/2014/main" id="{8564B297-A202-394F-9EE0-277E0C0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3937000"/>
            <a:ext cx="4064000" cy="27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hững khu phố mua đồ điện tử nổi tiếng ở Nhật">
            <a:extLst>
              <a:ext uri="{FF2B5EF4-FFF2-40B4-BE49-F238E27FC236}">
                <a16:creationId xmlns:a16="http://schemas.microsoft.com/office/drawing/2014/main" id="{0D04B009-C7B1-014B-9D9B-3FFA6565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373924"/>
            <a:ext cx="5300785" cy="42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9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B6706-87B9-C444-94AA-C13A795F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r>
              <a:rPr lang="ko-KR" altLang="en-US" dirty="0"/>
              <a:t>의 </a:t>
            </a:r>
            <a:r>
              <a:rPr lang="ko-KR" altLang="ko-Kore-VN" dirty="0"/>
              <a:t>어려운 점</a:t>
            </a:r>
            <a:endParaRPr kumimoji="1" lang="ko-Kore-VN" altLang="en-US" dirty="0"/>
          </a:p>
        </p:txBody>
      </p:sp>
      <p:pic>
        <p:nvPicPr>
          <p:cNvPr id="18434" name="Picture 2" descr="Lịch sử 3 lần Thế vận hội bị hủy | baotintuc.vn">
            <a:extLst>
              <a:ext uri="{FF2B5EF4-FFF2-40B4-BE49-F238E27FC236}">
                <a16:creationId xmlns:a16="http://schemas.microsoft.com/office/drawing/2014/main" id="{38C682FB-9F10-864C-9A73-A45756662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8802"/>
            <a:ext cx="5386754" cy="31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ể thao Việt Nam - thuận lợi và thách thức tại Olympic Tokyo - Báo Nhân Dân">
            <a:extLst>
              <a:ext uri="{FF2B5EF4-FFF2-40B4-BE49-F238E27FC236}">
                <a16:creationId xmlns:a16="http://schemas.microsoft.com/office/drawing/2014/main" id="{F47A0046-2E8C-FB45-81A7-9C1A2397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089976"/>
            <a:ext cx="5988090" cy="35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99407-2AC7-DA4D-8A18-5141C8A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endParaRPr kumimoji="1" lang="ko-Kore-VN" altLang="en-US" dirty="0"/>
          </a:p>
        </p:txBody>
      </p:sp>
      <p:pic>
        <p:nvPicPr>
          <p:cNvPr id="17412" name="Picture 4" descr="Giá vé Olympic Tokyo 2020 ở Nhật Bản rẻ nhất 400 nghìn cao nhất 62 triệu  đồng » ở Nhật phải biết, Tin mới">
            <a:extLst>
              <a:ext uri="{FF2B5EF4-FFF2-40B4-BE49-F238E27FC236}">
                <a16:creationId xmlns:a16="http://schemas.microsoft.com/office/drawing/2014/main" id="{D2741FEB-0CFB-7248-9DA4-A8F69FC42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50" y="365125"/>
            <a:ext cx="5355273" cy="32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ố vấn kinh tế Thủ tướng Nhật Bản: Olympic Tokyo đang mất đi giá trị thương  mại">
            <a:extLst>
              <a:ext uri="{FF2B5EF4-FFF2-40B4-BE49-F238E27FC236}">
                <a16:creationId xmlns:a16="http://schemas.microsoft.com/office/drawing/2014/main" id="{64500252-9CE7-6545-8E29-EEF706CD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" y="2690446"/>
            <a:ext cx="6053015" cy="38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F93D8-4045-1E43-B520-904F346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제2차 세계대전으로 황폐해진 도쿄</a:t>
            </a:r>
            <a:endParaRPr kumimoji="1" lang="ko-Kore-VN" altLang="en-US" dirty="0"/>
          </a:p>
        </p:txBody>
      </p:sp>
      <p:pic>
        <p:nvPicPr>
          <p:cNvPr id="16386" name="Picture 2" descr="Vẻ đẹp quá khứ của Tokyo từ thế kỷ 12 được thể hiện chân thực qua những bức vẽ và ảnh chụp quý giá - Ảnh 17.">
            <a:extLst>
              <a:ext uri="{FF2B5EF4-FFF2-40B4-BE49-F238E27FC236}">
                <a16:creationId xmlns:a16="http://schemas.microsoft.com/office/drawing/2014/main" id="{48B7951B-F525-7142-B8F3-8D605E978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675"/>
            <a:ext cx="4191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ẻ đẹp quá khứ của Tokyo từ thế kỷ 12 được thể hiện chân thực qua những bức vẽ và ảnh chụp quý giá - Ảnh 18.">
            <a:extLst>
              <a:ext uri="{FF2B5EF4-FFF2-40B4-BE49-F238E27FC236}">
                <a16:creationId xmlns:a16="http://schemas.microsoft.com/office/drawing/2014/main" id="{38958F91-4FFD-C54B-987A-21D3C25F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0" y="2647948"/>
            <a:ext cx="5245179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1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2786F-EB28-8A4D-988B-F7A7B97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Tokyo:  </a:t>
            </a:r>
            <a:r>
              <a:rPr lang="ko-KR" altLang="ko-Kore-VN" b="1" dirty="0"/>
              <a:t>올림픽을 향해, 미래를 향해</a:t>
            </a:r>
            <a:endParaRPr kumimoji="1" lang="ko-Kore-VN" altLang="en-US" b="1" dirty="0"/>
          </a:p>
        </p:txBody>
      </p:sp>
      <p:pic>
        <p:nvPicPr>
          <p:cNvPr id="19460" name="Picture 4" descr="Olympic Tokyo 2020: Lễ khai mạc rực rỡ, Naomi Osaka thắp đài lửa">
            <a:extLst>
              <a:ext uri="{FF2B5EF4-FFF2-40B4-BE49-F238E27FC236}">
                <a16:creationId xmlns:a16="http://schemas.microsoft.com/office/drawing/2014/main" id="{A4749B7F-70D6-4E42-A1F4-59D75280D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5" y="1547445"/>
            <a:ext cx="5732584" cy="49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hính thức: Olympic Tokyo 2021 bị hủy bỏ | Tin tức mới nhất 24h - Đọc Báo  Lao Động online - Laodong.vn">
            <a:extLst>
              <a:ext uri="{FF2B5EF4-FFF2-40B4-BE49-F238E27FC236}">
                <a16:creationId xmlns:a16="http://schemas.microsoft.com/office/drawing/2014/main" id="{A329A40D-D7BE-7343-8728-4CEF96E6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19" y="1547445"/>
            <a:ext cx="4804996" cy="49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9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94DBA-0085-EA46-BF7B-24F02A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6" y="500062"/>
            <a:ext cx="8610600" cy="1325563"/>
          </a:xfrm>
        </p:spPr>
        <p:txBody>
          <a:bodyPr>
            <a:normAutofit/>
          </a:bodyPr>
          <a:lstStyle/>
          <a:p>
            <a:r>
              <a:rPr kumimoji="1" lang="ko-Kore-VN" altLang="en-US" sz="6000" b="1" dirty="0">
                <a:highlight>
                  <a:srgbClr val="008000"/>
                </a:highlight>
              </a:rPr>
              <a:t>일본국가</a:t>
            </a:r>
            <a:r>
              <a:rPr kumimoji="1" lang="ko-KR" altLang="en-US" sz="6000" b="1" dirty="0">
                <a:highlight>
                  <a:srgbClr val="008000"/>
                </a:highlight>
              </a:rPr>
              <a:t>의 과거와 현재 </a:t>
            </a:r>
            <a:endParaRPr kumimoji="1" lang="ko-Kore-VN" altLang="en-US" sz="6000" b="1" dirty="0">
              <a:highlight>
                <a:srgbClr val="008000"/>
              </a:highlight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9F8BBC-8E33-B344-851E-C7FEF91A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092" y="2883878"/>
            <a:ext cx="6611816" cy="2148498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 </a:t>
            </a:r>
            <a:r>
              <a:rPr kumimoji="1" lang="ko-KR" altLang="en-US" sz="9600" dirty="0" err="1"/>
              <a:t>갑사합나다</a:t>
            </a:r>
            <a:r>
              <a:rPr kumimoji="1" lang="ko-KR" altLang="en-US" sz="6000" dirty="0"/>
              <a:t> 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20492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73541-5DA2-FD49-9019-AFA63021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1905</a:t>
            </a:r>
            <a:r>
              <a:rPr kumimoji="1" lang="ko-KR" altLang="en-US" dirty="0"/>
              <a:t>년</a:t>
            </a:r>
            <a:endParaRPr kumimoji="1" lang="ko-Kore-VN" altLang="en-US" dirty="0"/>
          </a:p>
        </p:txBody>
      </p:sp>
      <p:pic>
        <p:nvPicPr>
          <p:cNvPr id="14338" name="Picture 2" descr="Vẻ đẹp quá khứ của Tokyo từ thế kỷ 12 được thể hiện chân thực qua những bức vẽ và ảnh chụp quý giá - Ảnh 11.">
            <a:extLst>
              <a:ext uri="{FF2B5EF4-FFF2-40B4-BE49-F238E27FC236}">
                <a16:creationId xmlns:a16="http://schemas.microsoft.com/office/drawing/2014/main" id="{DAFCCE8B-FFD9-F142-9C46-76B28418E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93" y="365125"/>
            <a:ext cx="5305122" cy="36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ẻ đẹp quá khứ của Tokyo từ thế kỷ 12 được thể hiện chân thực qua những bức vẽ và ảnh chụp quý giá - Ảnh 12.">
            <a:extLst>
              <a:ext uri="{FF2B5EF4-FFF2-40B4-BE49-F238E27FC236}">
                <a16:creationId xmlns:a16="http://schemas.microsoft.com/office/drawing/2014/main" id="{1789F3BC-3702-C64E-9440-4DDC5A8A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2858477"/>
            <a:ext cx="5592553" cy="39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946DA-CA0B-9A49-8B81-24AE49C2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654050"/>
            <a:ext cx="4289331" cy="1146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ko-KR" altLang="en-US" dirty="0"/>
              <a:t> </a:t>
            </a:r>
            <a:r>
              <a:rPr kumimoji="1" lang="ko-Kore-VN" altLang="en-US" dirty="0"/>
              <a:t>과거</a:t>
            </a:r>
            <a:r>
              <a:rPr kumimoji="1" lang="ko-KR" altLang="en-US" dirty="0"/>
              <a:t>와 현재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100</a:t>
            </a:r>
            <a:r>
              <a:rPr kumimoji="1" lang="ko-KR" altLang="en-US" dirty="0"/>
              <a:t>년 동안 </a:t>
            </a:r>
            <a:r>
              <a:rPr kumimoji="1" lang="ko-KR" altLang="en-US" dirty="0" err="1"/>
              <a:t>도코는</a:t>
            </a:r>
            <a:r>
              <a:rPr kumimoji="1" lang="ko-KR" altLang="en-US" dirty="0"/>
              <a:t> 어떻게 바뀌었나</a:t>
            </a:r>
            <a:endParaRPr kumimoji="1" lang="ko-Kore-VN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C42586-4E31-B74D-8C65-6246C8F2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787400"/>
            <a:ext cx="4445000" cy="264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7F262-34D3-DD4E-8419-128B717E4ECD}"/>
              </a:ext>
            </a:extLst>
          </p:cNvPr>
          <p:cNvSpPr txBox="1"/>
          <p:nvPr/>
        </p:nvSpPr>
        <p:spPr>
          <a:xfrm>
            <a:off x="766762" y="2108200"/>
            <a:ext cx="194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ko-Kore-VN" sz="2800" dirty="0"/>
              <a:t>Ikebukuro </a:t>
            </a:r>
            <a:endParaRPr kumimoji="1" lang="ko-Kore-VN" alt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0EF92C-6263-1D4A-9FF0-7B4CB41A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429000"/>
            <a:ext cx="4445000" cy="29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2BAD7-84DE-5140-997C-7383CE356524}"/>
              </a:ext>
            </a:extLst>
          </p:cNvPr>
          <p:cNvSpPr txBox="1"/>
          <p:nvPr/>
        </p:nvSpPr>
        <p:spPr>
          <a:xfrm>
            <a:off x="3693459" y="2129257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과거</a:t>
            </a:r>
            <a:r>
              <a:rPr kumimoji="1" lang="ko-KR" altLang="en-US" dirty="0"/>
              <a:t> </a:t>
            </a:r>
            <a:endParaRPr kumimoji="1" lang="ko-Kore-V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97B83-CC41-1E4B-9909-DFC7EAAE7E83}"/>
              </a:ext>
            </a:extLst>
          </p:cNvPr>
          <p:cNvSpPr txBox="1"/>
          <p:nvPr/>
        </p:nvSpPr>
        <p:spPr>
          <a:xfrm>
            <a:off x="3693459" y="4787291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20753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716357E-7BAC-A243-868E-DFE71454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92883"/>
            <a:ext cx="5468470" cy="1325563"/>
          </a:xfrm>
        </p:spPr>
        <p:txBody>
          <a:bodyPr/>
          <a:lstStyle/>
          <a:p>
            <a:r>
              <a:rPr lang="ko-Kore-VN" altLang="en-US" dirty="0"/>
              <a:t>日本品川駅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32C3A7-ECEF-4843-B46D-EA5DB60A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2318582"/>
            <a:ext cx="5686238" cy="30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4700DA-DC9A-8C49-BC45-43318E8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2335838"/>
            <a:ext cx="5307106" cy="30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2B4D3-DE68-CA4D-9B22-2F59850EE0EE}"/>
              </a:ext>
            </a:extLst>
          </p:cNvPr>
          <p:cNvSpPr txBox="1"/>
          <p:nvPr/>
        </p:nvSpPr>
        <p:spPr>
          <a:xfrm>
            <a:off x="2268444" y="5813382"/>
            <a:ext cx="1110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800" dirty="0"/>
              <a:t>도쿄 전역의 지하철 시스템의 마법 같은 현대적 발전</a:t>
            </a:r>
            <a:endParaRPr kumimoji="1" lang="ko-Kore-VN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F700-0ABF-4844-ADA4-54FAFEBA9A83}"/>
              </a:ext>
            </a:extLst>
          </p:cNvPr>
          <p:cNvSpPr txBox="1"/>
          <p:nvPr/>
        </p:nvSpPr>
        <p:spPr>
          <a:xfrm>
            <a:off x="2976282" y="1400685"/>
            <a:ext cx="187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/>
              <a:t>과거</a:t>
            </a:r>
            <a:endParaRPr kumimoji="1" lang="ko-Kore-VN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AAE9-54C4-6148-B290-EB5CF987DA08}"/>
              </a:ext>
            </a:extLst>
          </p:cNvPr>
          <p:cNvSpPr txBox="1"/>
          <p:nvPr/>
        </p:nvSpPr>
        <p:spPr>
          <a:xfrm>
            <a:off x="8444752" y="1387024"/>
            <a:ext cx="280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800" b="1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1229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3D248-9AB7-C04F-92CD-30E26DC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9" y="60864"/>
            <a:ext cx="4791635" cy="1325563"/>
          </a:xfrm>
        </p:spPr>
        <p:txBody>
          <a:bodyPr/>
          <a:lstStyle/>
          <a:p>
            <a:r>
              <a:rPr kumimoji="1" lang="en-US" altLang="ko-Kore-VN" dirty="0"/>
              <a:t>Tokyo</a:t>
            </a:r>
            <a:r>
              <a:rPr kumimoji="1" lang="ja-JP" altLang="en-US"/>
              <a:t>　</a:t>
            </a:r>
            <a:r>
              <a:rPr kumimoji="1" lang="ko-Kore-VN" altLang="en-US" dirty="0"/>
              <a:t>えき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92DCC-07EA-5043-A879-A9BED11B3185}"/>
              </a:ext>
            </a:extLst>
          </p:cNvPr>
          <p:cNvSpPr txBox="1"/>
          <p:nvPr/>
        </p:nvSpPr>
        <p:spPr>
          <a:xfrm>
            <a:off x="1452282" y="1690688"/>
            <a:ext cx="362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고대의 아름다움</a:t>
            </a:r>
            <a:endParaRPr kumimoji="1" lang="ko-Kore-VN" altLang="en-US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60EADF-75EB-384E-AD6E-76DA7443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45" y="2456615"/>
            <a:ext cx="5405580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699BD3F-D92E-784D-B151-54FD6826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1" y="2456614"/>
            <a:ext cx="4369673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D32A5-8C57-864D-B040-10E1F743CD16}"/>
              </a:ext>
            </a:extLst>
          </p:cNvPr>
          <p:cNvSpPr txBox="1"/>
          <p:nvPr/>
        </p:nvSpPr>
        <p:spPr>
          <a:xfrm>
            <a:off x="6498790" y="1690687"/>
            <a:ext cx="479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400" b="1" dirty="0"/>
              <a:t>고대 건축과 현대 건축의 조화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94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5D5B7-FE0A-1F48-B59F-C7DE4467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b="1" dirty="0">
                <a:latin typeface="+mn-lt"/>
              </a:rPr>
              <a:t>Tokyo station: 1914</a:t>
            </a:r>
            <a:r>
              <a:rPr kumimoji="1" lang="ko-KR" altLang="en-US" b="1" dirty="0">
                <a:latin typeface="+mn-lt"/>
              </a:rPr>
              <a:t>년</a:t>
            </a:r>
            <a:endParaRPr kumimoji="1" lang="ko-Kore-VN" altLang="en-US" b="1" dirty="0">
              <a:latin typeface="+mn-lt"/>
            </a:endParaRPr>
          </a:p>
        </p:txBody>
      </p:sp>
      <p:pic>
        <p:nvPicPr>
          <p:cNvPr id="15362" name="Picture 2" descr="Vẻ đẹp quá khứ của Tokyo từ thế kỷ 12 được thể hiện chân thực qua những bức vẽ và ảnh chụp quý giá - Ảnh 15.">
            <a:extLst>
              <a:ext uri="{FF2B5EF4-FFF2-40B4-BE49-F238E27FC236}">
                <a16:creationId xmlns:a16="http://schemas.microsoft.com/office/drawing/2014/main" id="{C5C7EE36-DC4F-0A44-BD62-FB2435B99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05793"/>
            <a:ext cx="6673362" cy="47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AD8E21-613E-7F4B-8BD0-7E004D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b="1" dirty="0" err="1"/>
              <a:t>시부야</a:t>
            </a:r>
            <a:r>
              <a:rPr lang="ko-KR" altLang="ko-Kore-VN" b="1" dirty="0"/>
              <a:t> 동네</a:t>
            </a:r>
            <a:endParaRPr kumimoji="1" lang="ko-Kore-VN" alt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797BA9-0F53-C943-A5B6-AA594573CE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7" y="2017111"/>
            <a:ext cx="5267078" cy="3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76C64-21CE-114D-9F31-29E30C33E41A}"/>
              </a:ext>
            </a:extLst>
          </p:cNvPr>
          <p:cNvSpPr txBox="1"/>
          <p:nvPr/>
        </p:nvSpPr>
        <p:spPr>
          <a:xfrm>
            <a:off x="1057835" y="2330823"/>
            <a:ext cx="33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dirty="0"/>
              <a:t>과거에는 아주 일찍부터 번화한 개발이 이루어졌습니다.</a:t>
            </a:r>
            <a:endParaRPr kumimoji="1" lang="ko-Kore-V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775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275821-FA7C-464B-8C64-DBDC5DA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특히</a:t>
            </a:r>
            <a:r>
              <a:rPr lang="vi-VN" altLang="ko-KR" dirty="0"/>
              <a:t>:  </a:t>
            </a:r>
            <a:r>
              <a:rPr lang="vi-VN" altLang="ko-KR" b="1" dirty="0"/>
              <a:t>shybuya </a:t>
            </a:r>
            <a:r>
              <a:rPr lang="ko-KR" altLang="ko-Kore-VN" b="1" dirty="0"/>
              <a:t>세계에서 가장 바쁜 교차로</a:t>
            </a:r>
            <a:endParaRPr kumimoji="1" lang="ko-Kore-VN" altLang="en-US" b="1" dirty="0"/>
          </a:p>
        </p:txBody>
      </p:sp>
      <p:pic>
        <p:nvPicPr>
          <p:cNvPr id="5122" name="Picture 2" descr="Ngã tư Shibuya nổi tiếng thế giới">
            <a:extLst>
              <a:ext uri="{FF2B5EF4-FFF2-40B4-BE49-F238E27FC236}">
                <a16:creationId xmlns:a16="http://schemas.microsoft.com/office/drawing/2014/main" id="{23FEB714-4986-6847-8E3E-DCDB5F2A28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" y="3155576"/>
            <a:ext cx="5553636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FFD06-192A-2148-89A2-889E96B5B89B}"/>
              </a:ext>
            </a:extLst>
          </p:cNvPr>
          <p:cNvSpPr txBox="1"/>
          <p:nvPr/>
        </p:nvSpPr>
        <p:spPr>
          <a:xfrm>
            <a:off x="2216523" y="2007633"/>
            <a:ext cx="220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신호등 1회: 약 2500명 통과</a:t>
            </a:r>
            <a:endParaRPr kumimoji="1" lang="ko-Kore-VN" altLang="en-US" sz="2400" b="1" dirty="0"/>
          </a:p>
        </p:txBody>
      </p:sp>
      <p:pic>
        <p:nvPicPr>
          <p:cNvPr id="5124" name="Picture 4" descr="Thủ đô thời trang của Tokyo">
            <a:extLst>
              <a:ext uri="{FF2B5EF4-FFF2-40B4-BE49-F238E27FC236}">
                <a16:creationId xmlns:a16="http://schemas.microsoft.com/office/drawing/2014/main" id="{83CD49AB-66F8-F24D-9B69-0E407422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93" y="3155576"/>
            <a:ext cx="5569920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01EB2-CDAB-2241-8FD3-9F423ECF7B13}"/>
              </a:ext>
            </a:extLst>
          </p:cNvPr>
          <p:cNvSpPr txBox="1"/>
          <p:nvPr/>
        </p:nvSpPr>
        <p:spPr>
          <a:xfrm>
            <a:off x="7770162" y="2007633"/>
            <a:ext cx="313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R" sz="2400" b="1" dirty="0"/>
              <a:t>Shybuya </a:t>
            </a:r>
            <a:r>
              <a:rPr lang="ko-KR" altLang="ko-Kore-VN" sz="2400" b="1" dirty="0"/>
              <a:t>도쿄의 패션 수도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25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202</Words>
  <Application>Microsoft Macintosh PowerPoint</Application>
  <PresentationFormat>와이드스크린</PresentationFormat>
  <Paragraphs>45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테마</vt:lpstr>
      <vt:lpstr>PowerPoint 프레젠테이션</vt:lpstr>
      <vt:lpstr>제2차 세계대전으로 황폐해진 도쿄</vt:lpstr>
      <vt:lpstr>Tokyo 1905년</vt:lpstr>
      <vt:lpstr>PowerPoint 프레젠테이션</vt:lpstr>
      <vt:lpstr>日本品川駅</vt:lpstr>
      <vt:lpstr>Tokyo　えき</vt:lpstr>
      <vt:lpstr>Tokyo station: 1914년</vt:lpstr>
      <vt:lpstr>시부야 동네</vt:lpstr>
      <vt:lpstr>특히:  shybuya 세계에서 가장 바쁜 교차로</vt:lpstr>
      <vt:lpstr>Tokyo skytree: 도시의 상징</vt:lpstr>
      <vt:lpstr>Tokyo skytree </vt:lpstr>
      <vt:lpstr>Tokyo sky tree:  </vt:lpstr>
      <vt:lpstr>도쿄: 고대 왕족의 아름다움</vt:lpstr>
      <vt:lpstr>Akihabara : 전자 지구 과거</vt:lpstr>
      <vt:lpstr>Akiahabara:      현재 </vt:lpstr>
      <vt:lpstr>Akihabara: Tokyo Anime Center  </vt:lpstr>
      <vt:lpstr>Akihabara: 요도바시 아키바(Yodobashi Akiba)라는 거대한 식품 사슬 전자 상점</vt:lpstr>
      <vt:lpstr>Tokyo: 세계 올림픽의 어려운 점</vt:lpstr>
      <vt:lpstr>Tokyo: 세계 올림픽</vt:lpstr>
      <vt:lpstr>Tokyo:  올림픽을 향해, 미래를 향해</vt:lpstr>
      <vt:lpstr>일본국가의 과거와 현재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1</cp:revision>
  <dcterms:created xsi:type="dcterms:W3CDTF">2021-10-07T01:41:27Z</dcterms:created>
  <dcterms:modified xsi:type="dcterms:W3CDTF">2021-10-07T04:08:17Z</dcterms:modified>
</cp:coreProperties>
</file>