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8BDA17-50B8-4072-8BFE-821AD3BF2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4677901" cy="761261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독도는 우리땅</a:t>
            </a:r>
            <a:r>
              <a:rPr lang="ko-KR" altLang="en-US" dirty="0"/>
              <a:t> 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43BAA9E-6DEC-4ED0-AABC-820206E12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FE9DE-1DC9-461C-A61D-48A9194FA439}"/>
              </a:ext>
            </a:extLst>
          </p:cNvPr>
          <p:cNvSpPr txBox="1"/>
          <p:nvPr/>
        </p:nvSpPr>
        <p:spPr>
          <a:xfrm>
            <a:off x="8700117" y="5468034"/>
            <a:ext cx="3737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21511205 </a:t>
            </a:r>
            <a:r>
              <a:rPr lang="ko-KR" altLang="en-US" sz="2400" dirty="0">
                <a:solidFill>
                  <a:schemeClr val="bg1"/>
                </a:solidFill>
              </a:rPr>
              <a:t>무역학과 주기윤</a:t>
            </a:r>
            <a:endParaRPr lang="en-US" altLang="ko-KR" sz="2400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CED9CC-5E97-4190-977E-32714973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88977"/>
            <a:ext cx="8534400" cy="3615267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일본이 자신들의 땅이라고 주장하는 증거</a:t>
            </a:r>
            <a:endParaRPr lang="en-US" altLang="ko-KR" sz="3200" b="1" dirty="0"/>
          </a:p>
          <a:p>
            <a:endParaRPr lang="en-US" altLang="ko-KR" sz="3200" b="1" dirty="0"/>
          </a:p>
          <a:p>
            <a:r>
              <a:rPr lang="en-US" altLang="ko-KR" sz="3200" b="1" dirty="0"/>
              <a:t>(1),(2),(3),(4),(5)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104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4466A6C-53F1-487F-9C67-7B36F3105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874" y="725411"/>
            <a:ext cx="7201147" cy="5407177"/>
          </a:xfrm>
        </p:spPr>
      </p:pic>
    </p:spTree>
    <p:extLst>
      <p:ext uri="{BB962C8B-B14F-4D97-AF65-F5344CB8AC3E}">
        <p14:creationId xmlns:p14="http://schemas.microsoft.com/office/powerpoint/2010/main" val="231491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7910F2A-34AF-4297-8BA2-4C527102F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056" y="1448158"/>
            <a:ext cx="9233887" cy="3961684"/>
          </a:xfrm>
        </p:spPr>
      </p:pic>
    </p:spTree>
    <p:extLst>
      <p:ext uri="{BB962C8B-B14F-4D97-AF65-F5344CB8AC3E}">
        <p14:creationId xmlns:p14="http://schemas.microsoft.com/office/powerpoint/2010/main" val="299626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ED149E7-8339-4BAB-A623-55B2DECEF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02" y="1159403"/>
            <a:ext cx="10533995" cy="4539194"/>
          </a:xfrm>
        </p:spPr>
      </p:pic>
    </p:spTree>
    <p:extLst>
      <p:ext uri="{BB962C8B-B14F-4D97-AF65-F5344CB8AC3E}">
        <p14:creationId xmlns:p14="http://schemas.microsoft.com/office/powerpoint/2010/main" val="23399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7036DFD-6C95-4607-BD00-A31435D0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128" y="1141462"/>
            <a:ext cx="9571744" cy="4575075"/>
          </a:xfrm>
        </p:spPr>
      </p:pic>
    </p:spTree>
    <p:extLst>
      <p:ext uri="{BB962C8B-B14F-4D97-AF65-F5344CB8AC3E}">
        <p14:creationId xmlns:p14="http://schemas.microsoft.com/office/powerpoint/2010/main" val="208417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046BC-A799-4089-966F-9AEE004A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87388"/>
          </a:xfrm>
        </p:spPr>
        <p:txBody>
          <a:bodyPr/>
          <a:lstStyle/>
          <a:p>
            <a:r>
              <a:rPr lang="ko-KR" altLang="en-US" dirty="0"/>
              <a:t>지리적 근거</a:t>
            </a:r>
            <a:r>
              <a:rPr lang="en-US" altLang="ko-KR" dirty="0"/>
              <a:t>(1),(2),(3)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37F0033-D26C-4C16-B605-254F9B80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8" y="2100394"/>
            <a:ext cx="9241469" cy="31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5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D8926F9-34CE-425D-B841-99217274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22" y="245396"/>
            <a:ext cx="7747709" cy="63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44A565E-05B3-4821-B5B0-D479DDAA6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044" y="225271"/>
            <a:ext cx="4844084" cy="6407458"/>
          </a:xfrm>
        </p:spPr>
      </p:pic>
    </p:spTree>
    <p:extLst>
      <p:ext uri="{BB962C8B-B14F-4D97-AF65-F5344CB8AC3E}">
        <p14:creationId xmlns:p14="http://schemas.microsoft.com/office/powerpoint/2010/main" val="342036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CE10DE8-0B4B-4AF8-8EBE-DACC7C34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70" y="588145"/>
            <a:ext cx="7524660" cy="5475303"/>
          </a:xfrm>
        </p:spPr>
      </p:pic>
    </p:spTree>
    <p:extLst>
      <p:ext uri="{BB962C8B-B14F-4D97-AF65-F5344CB8AC3E}">
        <p14:creationId xmlns:p14="http://schemas.microsoft.com/office/powerpoint/2010/main" val="204184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202F12-BA32-4AE8-8CB8-298A98A7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202" y="5364332"/>
            <a:ext cx="8534400" cy="1018713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우리의 역사를 잘 공부해서 스스로 </a:t>
            </a:r>
            <a:r>
              <a:rPr lang="ko-KR" altLang="en-US" dirty="0" err="1"/>
              <a:t>지킬수</a:t>
            </a:r>
            <a:r>
              <a:rPr lang="ko-KR" altLang="en-US" dirty="0"/>
              <a:t> 있는 나라가 </a:t>
            </a:r>
            <a:r>
              <a:rPr lang="ko-KR" altLang="en-US" dirty="0" err="1"/>
              <a:t>되기위해</a:t>
            </a:r>
            <a:r>
              <a:rPr lang="ko-KR" altLang="en-US" dirty="0"/>
              <a:t> 노력하자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1646CF-4B81-4628-9437-02B339A6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31" y="901325"/>
            <a:ext cx="7181850" cy="44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9F7CEE-449B-4C45-8E7D-F925A6D1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42370"/>
            <a:ext cx="5698833" cy="435203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0A34E-D803-4CE1-9FE5-1F5B1526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3807889" cy="88554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1905</a:t>
            </a:r>
            <a:r>
              <a:rPr lang="ko-KR" altLang="en-US" dirty="0"/>
              <a:t>년 </a:t>
            </a:r>
            <a:r>
              <a:rPr lang="en-US" altLang="ko-KR" dirty="0"/>
              <a:t>, </a:t>
            </a:r>
            <a:r>
              <a:rPr lang="ko-KR" altLang="en-US" dirty="0"/>
              <a:t>일본의 독도 편입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9F0542-475B-4B77-86BB-518EA249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642370"/>
            <a:ext cx="5614307" cy="43520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F0372-C1F9-471D-A3CB-802E7B2751AC}"/>
              </a:ext>
            </a:extLst>
          </p:cNvPr>
          <p:cNvSpPr txBox="1"/>
          <p:nvPr/>
        </p:nvSpPr>
        <p:spPr>
          <a:xfrm>
            <a:off x="6844683" y="1740023"/>
            <a:ext cx="424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/>
              </a:rPr>
              <a:t>강원도 관찰사 서리가 참정대신에게 올린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울도군수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沈興澤의 보고서와 대한제국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참정대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신의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지령문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(1906)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울도군수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심흥택은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이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보고서에서“본군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소속 獨島가”라고하여 독도가 자신이 통치하는 영토임을 밝혀 항의했고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참정대신은“일본의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獨島領有의說은 전혀 근거가 없는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것”이라며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일본측 주장을 항의 비판하였다</a:t>
            </a:r>
            <a:r>
              <a:rPr lang="en-US" altLang="ko-KR" dirty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194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DC92F-2DC6-412F-9352-3188C8E2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742" y="4735907"/>
            <a:ext cx="8534400" cy="1507067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95805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6985E-0231-4E2A-AE9A-156915B0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28800"/>
            <a:ext cx="5831998" cy="416559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50C91D-7BFA-4AEA-B81F-A711E5953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3" y="250795"/>
            <a:ext cx="6906195" cy="1036467"/>
          </a:xfrm>
        </p:spPr>
        <p:txBody>
          <a:bodyPr/>
          <a:lstStyle/>
          <a:p>
            <a:r>
              <a:rPr lang="en-US" altLang="ko-KR" dirty="0">
                <a:effectLst/>
              </a:rPr>
              <a:t>17C </a:t>
            </a:r>
            <a:r>
              <a:rPr lang="ko-KR" altLang="en-US" dirty="0">
                <a:effectLst/>
              </a:rPr>
              <a:t>말 일본정부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독도와 울릉도를 한국 영토로 재확인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77699B-6057-4E54-96CA-DE24626E9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63" y="1828800"/>
            <a:ext cx="6542211" cy="4165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D1F159-D2B1-462D-9064-0175573C7A1B}"/>
              </a:ext>
            </a:extLst>
          </p:cNvPr>
          <p:cNvSpPr txBox="1"/>
          <p:nvPr/>
        </p:nvSpPr>
        <p:spPr>
          <a:xfrm>
            <a:off x="7066625" y="1828800"/>
            <a:ext cx="45453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/>
              </a:rPr>
              <a:t>1696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월 일본측이 독도를 조선 영토로 인정하고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일본인의 독도 출어를 금지하는 명령을 내렸음을 조선측에 알려온 전달서 일본이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1592~98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 임진왜란을 일으켰을 때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왜군은 독도를 거쳐 울릉도에도 침략하여 주민을 학살하고 노략질하였다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.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이에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주민피살을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막기 위해 조선 조정이 울릉도를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비워두는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공도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空島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)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정책을 강행했다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5581B6-9274-419B-8A8F-F491245C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92" y="410593"/>
            <a:ext cx="8534400" cy="1507068"/>
          </a:xfrm>
        </p:spPr>
        <p:txBody>
          <a:bodyPr/>
          <a:lstStyle/>
          <a:p>
            <a:r>
              <a:rPr lang="en-US" altLang="ko-KR" dirty="0">
                <a:effectLst/>
              </a:rPr>
              <a:t>19C </a:t>
            </a:r>
            <a:r>
              <a:rPr lang="ko-KR" altLang="en-US" dirty="0">
                <a:effectLst/>
              </a:rPr>
              <a:t>일본 메이지 정부의 공문서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독도와 울릉도를 한국영토로 확인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13ACC4D-85F0-4992-B8DB-EE5A44135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34" y="2041864"/>
            <a:ext cx="4550730" cy="3409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5B3896-C7FA-4A87-8580-2A5201AF5E9A}"/>
              </a:ext>
            </a:extLst>
          </p:cNvPr>
          <p:cNvSpPr txBox="1"/>
          <p:nvPr/>
        </p:nvSpPr>
        <p:spPr>
          <a:xfrm>
            <a:off x="6365289" y="2157274"/>
            <a:ext cx="5149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/>
              </a:rPr>
              <a:t>일본 외무성과 태정관이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1869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년에 조사사항으로 지령한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&lt;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獨島松島朝鮮附屬二相成候始末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&gt;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의 항목과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그에 대한 일본 외무성 관리들의 復命내용 일본 외무성과 태정관이 지령한 이 조사항목은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1869~1870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년에 일본 정부가 독도를 조선부속령으로 확인한 명백한 실증자료이다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.( 《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日本外交文書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》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수록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)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일본에서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1868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월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도쿠가와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막부정권이 붕괴되고 새 메이지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明治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)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정부가 수립되자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일본 새 정부의 태정관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(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총리대신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)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과 외무대신은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1869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12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월 외무성 고관들을 조선에 파견하여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14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가지 항목에 대한 내탐 조사를 명령하였다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15A6E7-1493-4820-8C0F-ED0AB65B8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270180" cy="1276165"/>
          </a:xfrm>
        </p:spPr>
        <p:txBody>
          <a:bodyPr/>
          <a:lstStyle/>
          <a:p>
            <a:r>
              <a:rPr lang="ko-KR" altLang="en-US" dirty="0">
                <a:effectLst/>
              </a:rPr>
              <a:t>연합국</a:t>
            </a:r>
            <a:r>
              <a:rPr lang="en-US" altLang="ko-KR" dirty="0">
                <a:effectLst/>
              </a:rPr>
              <a:t>, 1946</a:t>
            </a:r>
            <a:r>
              <a:rPr lang="ko-KR" altLang="en-US" dirty="0">
                <a:effectLst/>
              </a:rPr>
              <a:t>년 </a:t>
            </a:r>
            <a:r>
              <a:rPr lang="en-US" altLang="ko-KR" dirty="0">
                <a:effectLst/>
              </a:rPr>
              <a:t>1</a:t>
            </a:r>
            <a:r>
              <a:rPr lang="ko-KR" altLang="en-US" dirty="0">
                <a:effectLst/>
              </a:rPr>
              <a:t>월 독도를 한국에 반환하는 군령 발표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A1FFF62-C22B-4D9E-AFBD-CED57FC8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0" y="1696605"/>
            <a:ext cx="2809875" cy="4086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7CBF2-8858-4B03-83DF-DB21FD94A87A}"/>
              </a:ext>
            </a:extLst>
          </p:cNvPr>
          <p:cNvSpPr txBox="1"/>
          <p:nvPr/>
        </p:nvSpPr>
        <p:spPr>
          <a:xfrm>
            <a:off x="5566299" y="2068497"/>
            <a:ext cx="5601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/>
              </a:rPr>
              <a:t>연합국 최고사령부가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SCAPIN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제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677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호의 부속지도로 작성해서 韓國과 日本의 領土를 구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획한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지도 獨島를“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TAKE”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로 표시하면서 韓國領土로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부속시켰다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.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일본이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1945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년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8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월 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15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일 연합국에 항복한 후</a:t>
            </a:r>
            <a:r>
              <a:rPr lang="en-US" altLang="ko-KR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연합국은 동경에 연합국 최고사령부를 설치하고 </a:t>
            </a:r>
            <a:r>
              <a:rPr lang="ko-KR" altLang="en-US" dirty="0" err="1">
                <a:solidFill>
                  <a:schemeClr val="bg1"/>
                </a:solidFill>
                <a:effectLst/>
              </a:rPr>
              <a:t>구일본제국이</a:t>
            </a:r>
            <a:r>
              <a:rPr lang="ko-KR" altLang="en-US" dirty="0">
                <a:solidFill>
                  <a:schemeClr val="bg1"/>
                </a:solidFill>
                <a:effectLst/>
              </a:rPr>
              <a:t> 이웃나라 영토를 침략하여 빼앗은 모든 영토들을 원주인에게 반환해주는 작업을 시작하였다</a:t>
            </a:r>
            <a:r>
              <a:rPr lang="en-US" altLang="ko-KR" dirty="0">
                <a:effectLst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185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48DF8-05B7-433C-A41F-E2611C1F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86" y="2024110"/>
            <a:ext cx="2613626" cy="3970290"/>
          </a:xfrm>
        </p:spPr>
        <p:txBody>
          <a:bodyPr>
            <a:no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effectLst/>
              </a:rPr>
              <a:t>1950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년 한국 전쟁이 일어나자 유엔군이 한국 영토를 영공에서 방위하기 위해 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1950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년 설정해서 현재까지 사용하고 있는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『</a:t>
            </a:r>
            <a:r>
              <a:rPr lang="ko-KR" altLang="en-US" sz="1800" dirty="0" err="1">
                <a:solidFill>
                  <a:schemeClr val="bg1"/>
                </a:solidFill>
                <a:effectLst/>
              </a:rPr>
              <a:t>한국방공식별구역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』(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韓國防空識別區域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: KADIZ) 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유엔군의 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KADIZ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는‘독도’를 한국 영토로 확인하여 방위하고 있다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. 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미국 공군이 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1948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년 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6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월 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30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일 독도 부근에서 폭격 연습을 한 일이 있고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, 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그후 한국전쟁 기간에 미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·</a:t>
            </a:r>
            <a:r>
              <a:rPr lang="ko-KR" altLang="en-US" sz="1800" dirty="0">
                <a:solidFill>
                  <a:schemeClr val="bg1"/>
                </a:solidFill>
                <a:effectLst/>
              </a:rPr>
              <a:t>일 합동위원회에 의해 독도가 미공군 연습기지로 선정되었다는 소문이 있었다</a:t>
            </a:r>
            <a:r>
              <a:rPr lang="en-US" altLang="ko-KR" sz="1800" dirty="0">
                <a:solidFill>
                  <a:schemeClr val="bg1"/>
                </a:solidFill>
                <a:effectLst/>
              </a:rPr>
              <a:t>. </a:t>
            </a:r>
            <a:endParaRPr lang="ko-KR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2EC045-E8D9-469D-BE54-D72B9E7E0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107489"/>
          </a:xfrm>
        </p:spPr>
        <p:txBody>
          <a:bodyPr/>
          <a:lstStyle/>
          <a:p>
            <a:r>
              <a:rPr lang="ko-KR" altLang="en-US" dirty="0">
                <a:effectLst/>
              </a:rPr>
              <a:t>유엔군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독도를 한국 영토에 포함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B70783-B518-495C-9916-AD35F350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99" y="1793289"/>
            <a:ext cx="4108928" cy="42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E5825E-90B7-4DF5-935D-E4937000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867792"/>
          </a:xfrm>
        </p:spPr>
        <p:txBody>
          <a:bodyPr/>
          <a:lstStyle/>
          <a:p>
            <a:r>
              <a:rPr lang="ko-KR" altLang="en-US" dirty="0"/>
              <a:t>세종실록지리지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7A66F7-BCE5-4D3D-A3CE-3140F477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8" y="1629145"/>
            <a:ext cx="4611063" cy="4949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EF6E19-524D-4611-9EE6-07D4462B6237}"/>
              </a:ext>
            </a:extLst>
          </p:cNvPr>
          <p:cNvSpPr txBox="1"/>
          <p:nvPr/>
        </p:nvSpPr>
        <p:spPr>
          <a:xfrm>
            <a:off x="6196614" y="1629145"/>
            <a:ext cx="50567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독도의 역사는 신라 때로 거슬러 간다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b="1">
                <a:solidFill>
                  <a:srgbClr val="000000"/>
                </a:solidFill>
                <a:effectLst/>
                <a:latin typeface="Nanum Gothic"/>
              </a:rPr>
              <a:t>삼국시대의 역사를 기록한 </a:t>
            </a:r>
            <a:r>
              <a:rPr lang="en-US" altLang="ko-KR" b="1">
                <a:solidFill>
                  <a:srgbClr val="000000"/>
                </a:solidFill>
                <a:effectLst/>
                <a:latin typeface="Nanum Gothic"/>
              </a:rPr>
              <a:t>『</a:t>
            </a:r>
            <a:r>
              <a:rPr lang="ko-KR" altLang="en-US" b="1">
                <a:solidFill>
                  <a:srgbClr val="000000"/>
                </a:solidFill>
                <a:effectLst/>
                <a:latin typeface="Nanum Gothic"/>
              </a:rPr>
              <a:t>삼국사기</a:t>
            </a:r>
            <a:r>
              <a:rPr lang="en-US" altLang="ko-KR" b="1">
                <a:solidFill>
                  <a:srgbClr val="000000"/>
                </a:solidFill>
                <a:effectLst/>
                <a:latin typeface="Nanum Gothic"/>
              </a:rPr>
              <a:t>』(1145)</a:t>
            </a:r>
            <a:r>
              <a:rPr lang="ko-KR" altLang="en-US" b="1">
                <a:solidFill>
                  <a:srgbClr val="000000"/>
                </a:solidFill>
                <a:effectLst/>
                <a:latin typeface="Nanum Gothic"/>
              </a:rPr>
              <a:t>를 보면 </a:t>
            </a:r>
            <a:r>
              <a:rPr lang="en-US" altLang="ko-KR" b="1">
                <a:solidFill>
                  <a:srgbClr val="000000"/>
                </a:solidFill>
                <a:effectLst/>
                <a:latin typeface="Nanum Gothic"/>
              </a:rPr>
              <a:t>512</a:t>
            </a:r>
            <a:r>
              <a:rPr lang="ko-KR" altLang="en-US" b="1">
                <a:solidFill>
                  <a:srgbClr val="000000"/>
                </a:solidFill>
                <a:effectLst/>
                <a:latin typeface="Nanum Gothic"/>
              </a:rPr>
              <a:t>년 신라 지증왕 때 이사부가 우산국을 정벌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했다고 나온다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우산국은 울릉도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·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독도를 포함한 그 주변 섬을 합쳐 부른 옛날 이름이고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, 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이때부터 우리나라의 영토였던 것이라고 할 수 있다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고려시대 역사를 기록한 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『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세종실록지리지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』(1454)</a:t>
            </a:r>
            <a:r>
              <a:rPr lang="ko-KR" altLang="en-US">
                <a:solidFill>
                  <a:srgbClr val="000000"/>
                </a:solidFill>
                <a:effectLst/>
                <a:latin typeface="Nanum Gothic"/>
              </a:rPr>
              <a:t>에는 “우산과 무릉은 본래에 두 섬으로 서로 거리가 멀지 않아 바람이 불지 않고 날씨가 맑으면 바라볼 수 있었다”라고 쓰여 있다</a:t>
            </a:r>
            <a:r>
              <a:rPr lang="en-US" altLang="ko-KR">
                <a:solidFill>
                  <a:srgbClr val="000000"/>
                </a:solidFill>
                <a:effectLst/>
                <a:latin typeface="Nanum Gothic"/>
              </a:rPr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31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E0951E-6F79-447B-A4BF-617FC8F2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885548"/>
          </a:xfrm>
        </p:spPr>
        <p:txBody>
          <a:bodyPr/>
          <a:lstStyle/>
          <a:p>
            <a:r>
              <a:rPr lang="ko-KR" altLang="en-US"/>
              <a:t>신찬조선국도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44F1A74-C38F-4AFA-A4D7-25F528E93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76" y="1825381"/>
            <a:ext cx="4080030" cy="4646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DB0D3-AB77-4D70-90E8-BA269480C1A0}"/>
              </a:ext>
            </a:extLst>
          </p:cNvPr>
          <p:cNvSpPr txBox="1"/>
          <p:nvPr/>
        </p:nvSpPr>
        <p:spPr>
          <a:xfrm>
            <a:off x="6096000" y="1571349"/>
            <a:ext cx="4717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일본에서 만든 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『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신찬조선국전도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(1894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년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)』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에도 독도와 울릉도가 한반도와 같은 색인 노란색으로 그려져 있어요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즉 일본이 ‘독도는 조선의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땅’이라고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 인정하는 지도라고 할 수 있다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그 밖에도 프랑스에서 만든 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『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조선왕국전도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』,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일본에서 만든 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『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삼국접양지도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』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등 독도가 일본의 땅이 아닌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우리의 땅임을 나타내는 옛 지도와 자료가 많이 있어 역사적으로도 독도가 우리 땅임을 분명히 할 수 있다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168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E55AAE-791A-4A76-951A-0F8DEA6C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858915"/>
          </a:xfrm>
        </p:spPr>
        <p:txBody>
          <a:bodyPr/>
          <a:lstStyle/>
          <a:p>
            <a:r>
              <a:rPr lang="ko-KR" altLang="en-US" dirty="0"/>
              <a:t>칙령 </a:t>
            </a:r>
            <a:r>
              <a:rPr lang="ko-KR" altLang="en-US"/>
              <a:t>제 </a:t>
            </a:r>
            <a:r>
              <a:rPr lang="en-US" altLang="ko-KR" dirty="0"/>
              <a:t>41</a:t>
            </a:r>
            <a:r>
              <a:rPr lang="ko-KR" altLang="en-US" dirty="0"/>
              <a:t>호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0EBFB15-A1AE-491F-9FF3-A1AF09DE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4" y="1704512"/>
            <a:ext cx="5202561" cy="4760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17C0C0-8429-4B33-85AD-ECD3F56545B0}"/>
              </a:ext>
            </a:extLst>
          </p:cNvPr>
          <p:cNvSpPr txBox="1"/>
          <p:nvPr/>
        </p:nvSpPr>
        <p:spPr>
          <a:xfrm>
            <a:off x="6445188" y="1402672"/>
            <a:ext cx="4714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일본이 러일 전쟁 중에 독도를 ‘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다케시마’라고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 부르며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시마네현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 고시 제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40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호를 통해 독도를 자국 영토로 편입한다고 공표했다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일본은 이를 국제사회가 인정하는 국제법적 근거라고 주장하고 있다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하지만 당시 대한 제국 정부는 그에 맞서서 독도가 우리의 땅임을 다시 확실히 밝혔지만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,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을사늑약으로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 외교권을 빼앗긴 형편이라 이 문제를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Nanum Gothic"/>
              </a:rPr>
              <a:t>바로잡기란</a:t>
            </a:r>
            <a:r>
              <a:rPr lang="ko-KR" altLang="en-US" dirty="0">
                <a:solidFill>
                  <a:srgbClr val="000000"/>
                </a:solidFill>
                <a:effectLst/>
                <a:latin typeface="Nanum Gothic"/>
              </a:rPr>
              <a:t> 어려운 일이었다</a:t>
            </a:r>
            <a:r>
              <a:rPr lang="en-US" altLang="ko-KR" dirty="0">
                <a:solidFill>
                  <a:srgbClr val="000000"/>
                </a:solidFill>
                <a:effectLst/>
                <a:latin typeface="Nanum Gothic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1272379"/>
      </p:ext>
    </p:extLst>
  </p:cSld>
  <p:clrMapOvr>
    <a:masterClrMapping/>
  </p:clrMapOvr>
</p:sld>
</file>

<file path=ppt/theme/theme1.xml><?xml version="1.0" encoding="utf-8"?>
<a:theme xmlns:a="http://schemas.openxmlformats.org/drawingml/2006/main" name="슬라이스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590</Words>
  <Application>Microsoft Office PowerPoint</Application>
  <PresentationFormat>와이드스크린</PresentationFormat>
  <Paragraphs>24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Nanum Gothic</vt:lpstr>
      <vt:lpstr>Century Gothic</vt:lpstr>
      <vt:lpstr>Wingdings 3</vt:lpstr>
      <vt:lpstr>슬라이스</vt:lpstr>
      <vt:lpstr>독도는 우리땅  </vt:lpstr>
      <vt:lpstr>PowerPoint 프레젠테이션</vt:lpstr>
      <vt:lpstr>PowerPoint 프레젠테이션</vt:lpstr>
      <vt:lpstr>PowerPoint 프레젠테이션</vt:lpstr>
      <vt:lpstr>PowerPoint 프레젠테이션</vt:lpstr>
      <vt:lpstr>1950년 한국 전쟁이 일어나자 유엔군이 한국 영토를 영공에서 방위하기 위해 1950년 설정해서 현재까지 사용하고 있는『한국방공식별구역』(韓國防空識別區域: KADIZ) 유엔군의 KADIZ는‘독도’를 한국 영토로 확인하여 방위하고 있다. 미국 공군이 1948년 6월 30일 독도 부근에서 폭격 연습을 한 일이 있고, 그후 한국전쟁 기간에 미·일 합동위원회에 의해 독도가 미공군 연습기지로 선정되었다는 소문이 있었다.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독도는 우리땅</dc:title>
  <dc:creator>기윤 주</dc:creator>
  <cp:lastModifiedBy>기윤 주</cp:lastModifiedBy>
  <cp:revision>4</cp:revision>
  <dcterms:created xsi:type="dcterms:W3CDTF">2021-03-31T10:37:59Z</dcterms:created>
  <dcterms:modified xsi:type="dcterms:W3CDTF">2021-03-31T11:08:04Z</dcterms:modified>
</cp:coreProperties>
</file>