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000" autoAdjust="0"/>
    <p:restoredTop sz="92007" autoAdjust="0"/>
  </p:normalViewPr>
  <p:slideViewPr>
    <p:cSldViewPr snapToGrid="0">
      <p:cViewPr varScale="1">
        <p:scale>
          <a:sx n="100" d="100"/>
          <a:sy n="100" d="100"/>
        </p:scale>
        <p:origin x="900" y="6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presProps" Target="presProps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1796E54-ED8B-43B0-B92C-590FF0BA4DF9}" type="datetime1">
              <a:rPr lang="ko-KR" altLang="en-US"/>
              <a:pPr lvl="0">
                <a:defRPr/>
              </a:pPr>
              <a:t>2020-10-01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5B0E9DF-1FAA-42CA-A628-7FDD5DE1E43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6B148A-298B-4659-872E-8722FF32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A25A49-6AF3-48ED-8810-71ABF1453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88DDA-F326-42FE-93EE-0D3541B0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BE7306-6C40-4FAB-809E-A773EFB4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2FA64D-8750-4A55-B728-E033F6DE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02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6DC68C-EE32-4398-8B46-8C21B236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874AED-B90A-4F83-A404-7EDB961A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91A164-357B-4824-AC20-C83E7F50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840342-3796-4C43-A3EB-020447BB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245BBC-4638-45C5-9CA4-8B373B16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6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3B4FFAB-A8F7-4EE8-9CBE-9E21334AD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5D680D-C5CD-4EB9-AD51-F7BE4C81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CB9547-915E-4E30-86D1-8B42FE0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3E88A-8AE3-48A5-81A6-922E5BD0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DADDFF-BDA0-4B9F-B70F-E2643F32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8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9D6FF-88B8-4DED-9FE3-A258AD9B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42DF53-936B-4AB2-BAC9-2E07C64D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D86C96-3288-4925-89AF-580AF0BD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C549E7-0091-4008-B72B-8E0F09D7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86D8B5-190D-4A19-9405-2C7B11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8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F71BDD-A3EC-480A-AB99-ADE0778F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3D9E38-7AFE-425A-B26B-3E17E5C6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1B5BC-9396-4A57-8545-F5C6BFE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3BB295-73F6-448F-94BC-ECC0F36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191DB-9477-4480-A744-49CA6CF0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96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3038F4-FD3E-4359-BBF8-4953283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37AAFD-49D4-477C-B442-AD74C0CCD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9C3CA3-B6A6-483A-A32C-54B3C1EB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C49880-8C75-4681-87EB-A1AFDFF8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AFF6BA-4B84-4157-85B2-0581606E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6482D-5FFF-415D-A42C-9AAD26C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022B1-BAFD-499B-834C-EEAFE5B0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094D72-CA41-4CCA-A72A-A1F7F9819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2C70B7D-98DA-4578-A44B-6D5CB90EF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E06D-2759-4DC0-8FFF-385C3AF5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F76816-BA88-419E-A84C-8D5F6890C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4686A7A-22E3-4458-9708-687EDF30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143C9D-2DF8-40C0-BC98-B3024711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6B9B0FF-2F81-4567-B467-9168FB9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C464CD-26ED-452B-9D4F-0EBF42C5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B207F7-9313-4A21-9E36-422DA8FB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B177FD-8BA2-443B-8356-D7F1E6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164E1-12DA-439B-8263-C1181ABB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6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23354C8-6D16-4F58-B8FA-3FE9C1A1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13456-B52D-43F9-B290-1EA66DB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29D80-A1AA-459C-921D-A0F848C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8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DD1597-6A6E-4F0A-B689-24162E15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F24B1C-86F3-4878-BF0D-A2241850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554915-A25E-467F-A1C1-95C9A6C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A46C58-1713-44F4-B4D4-F1D5476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EA4C85-FF49-4C81-B01B-23EF62B2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DDDBA28-B828-4834-A77A-E2A13371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3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7F072-C2CE-4476-B70D-0E75739C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A02B4EF-7BED-455C-A56B-3961B77B2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79AE20-8183-4B89-BBCB-A558C027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EC3435-D79C-46C8-B309-27941F67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AA02AB-C9D6-4861-A7A6-3D803DD2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F86DE0-3412-4A74-9277-6DEA4999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8660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9CFE4AC-8FC2-4E91-978B-786550F3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B4D71-3894-4EA2-8596-6D41A07F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407856-F7FC-476B-A8D7-E55FA9698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12D5-DF3B-4DA2-B3BA-0AC86BBA22C4}" type="datetimeFigureOut">
              <a:rPr lang="ko-KR" altLang="en-US" smtClean="0"/>
              <a:t>2018-11-07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3008FE-B09A-4CBC-8ED3-73AE0614D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17AC29-D13F-4CFC-B9D8-9B758D449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7579F-87B1-4C74-9BE3-C64467EAE8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8.png"  /><Relationship Id="rId4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1.3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/>
          <p:cNvSpPr txBox="1"/>
          <p:nvPr/>
        </p:nvSpPr>
        <p:spPr>
          <a:xfrm>
            <a:off x="0" y="1533539"/>
            <a:ext cx="3135308" cy="3926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u="sng" mc:Ignorable="hp" hp:hslEmbossed="0">
                <a:latin typeface="a고딕13"/>
                <a:ea typeface="a고딕13"/>
              </a:rPr>
              <a:t>일본의 독도 영유권 주장</a:t>
            </a:r>
            <a:endParaRPr xmlns:mc="http://schemas.openxmlformats.org/markup-compatibility/2006" xmlns:hp="http://schemas.haansoft.com/office/presentation/8.0" lang="ko-KR" altLang="en-US" sz="2000" u="sng" mc:Ignorable="hp" hp:hslEmbossed="0"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833023" y="1336183"/>
            <a:ext cx="4176522" cy="2349293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21215" y="3837230"/>
            <a:ext cx="4082224" cy="2780919"/>
          </a:xfrm>
          <a:prstGeom prst="rect">
            <a:avLst/>
          </a:prstGeom>
        </p:spPr>
      </p:pic>
      <p:sp>
        <p:nvSpPr>
          <p:cNvPr id="14" name=""/>
          <p:cNvSpPr txBox="1"/>
          <p:nvPr/>
        </p:nvSpPr>
        <p:spPr>
          <a:xfrm>
            <a:off x="7212806" y="1964689"/>
            <a:ext cx="3600450" cy="341503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lang="en-US" altLang="ko-KR" sz="2000"/>
              <a:t>·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1905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년 시마네현 고시 제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40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호를 통해 처음으로 독도를 일본 영토로 편입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·현재 일본 교과서에는 독도가 일본영토라는 내용이 나옴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·일본이 독도의 영유권을 주장하면서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2005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년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월 </a:t>
            </a:r>
            <a:r>
              <a:rPr xmlns:mc="http://schemas.openxmlformats.org/markup-compatibility/2006" xmlns:hp="http://schemas.haansoft.com/office/presentation/8.0" lang="en-US" altLang="ko-KR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16</a:t>
            </a:r>
            <a:r>
              <a:rPr xmlns:mc="http://schemas.openxmlformats.org/markup-compatibility/2006" xmlns:hp="http://schemas.haansoft.com/office/presentation/8.0" lang="ko-KR" altLang="en-US" sz="2000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</a:rPr>
              <a:t>일부터 시마네 현에선 다케시마의 날을 지정하여 매년 개최 중</a:t>
            </a:r>
            <a:endParaRPr xmlns:mc="http://schemas.openxmlformats.org/markup-compatibility/2006" xmlns:hp="http://schemas.haansoft.com/office/presentation/8.0" lang="ko-KR" altLang="en-US" sz="2000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5182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"/>
          <p:cNvSpPr txBox="1"/>
          <p:nvPr/>
        </p:nvSpPr>
        <p:spPr>
          <a:xfrm>
            <a:off x="2638226" y="725288"/>
            <a:ext cx="3948907" cy="40628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sz="2100" i="1" u="sng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독도가 한국 영토인 역사적 근거</a:t>
            </a:r>
            <a:endParaRPr xmlns:mc="http://schemas.openxmlformats.org/markup-compatibility/2006" xmlns:hp="http://schemas.haansoft.com/office/presentation/8.0" lang="ko-KR" altLang="en-US" sz="2100" i="1" u="sng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19437" y="1587744"/>
            <a:ext cx="6722451" cy="4268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2.1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" y="1344617"/>
            <a:ext cx="147828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삼국사기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0022918" y="2104429"/>
            <a:ext cx="231696" cy="3606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8740180" y="1558726"/>
            <a:ext cx="2599531" cy="36341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8313540" y="1945678"/>
            <a:ext cx="2748360" cy="283396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 sz="2000">
              <a:latin typeface="a고딕13"/>
              <a:ea typeface="a고딕13"/>
            </a:endParaRPr>
          </a:p>
          <a:p>
            <a:pPr algn="l">
              <a:defRPr/>
            </a:pPr>
            <a:endParaRPr lang="ko-KR" altLang="en-US" sz="2000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 sz="2000">
                <a:latin typeface="a고딕13"/>
                <a:ea typeface="a고딕13"/>
              </a:rPr>
              <a:t>·</a:t>
            </a:r>
            <a:r>
              <a:rPr lang="ko-KR" altLang="en-US" sz="200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독도에 관한 첫 언급은 삼국사기에서 언급됨</a:t>
            </a:r>
            <a:endParaRPr lang="ko-KR" altLang="en-US" sz="200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lang="ko-KR" altLang="en-US" sz="200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ea typeface="함초롬바탕"/>
              </a:rPr>
              <a:t>·</a:t>
            </a:r>
            <a:r>
              <a:rPr lang="ko-KR" altLang="en-US" sz="200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신라장군 이사부가 우산국을 정벌하면서부터 우산국은 신라영토로 편입됨</a:t>
            </a:r>
            <a:endParaRPr lang="ko-KR" altLang="en-US" sz="200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61111" y="1358901"/>
            <a:ext cx="3904311" cy="2070098"/>
          </a:xfrm>
          <a:prstGeom prst="rect">
            <a:avLst/>
          </a:prstGeom>
        </p:spPr>
      </p:pic>
      <p:pic>
        <p:nvPicPr>
          <p:cNvPr id="1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86906" y="3898453"/>
            <a:ext cx="3774281" cy="1839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2.2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485" y="1344617"/>
            <a:ext cx="1154430" cy="3870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고려사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10198696" y="3672085"/>
            <a:ext cx="255944" cy="36461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algn="l">
              <a:defRPr/>
            </a:pPr>
            <a:endParaRPr>
              <a:latin typeface="a고딕13"/>
              <a:ea typeface="a고딕13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7509866" y="1945677"/>
            <a:ext cx="3542110" cy="2291043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en-US" altLang="ko-KR"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[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고려사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]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에 따르면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“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조정에 토사물을 바쳤다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.”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“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우산국에 관리를 파견하고 농기구를 하사하였다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.”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등 많은 기록 등으로 보아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,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 고려시대 때도 우산국이 고려에 속해 있었다는 것을 알 수 있음</a:t>
            </a: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82875" y="1891505"/>
            <a:ext cx="3920386" cy="307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dpi="0" rotWithShape="1">
          <a:blip r:embed="rId2">
            <a:lum/>
          </a:blip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891" y="636080"/>
            <a:ext cx="105164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600" b="1" spc="600">
                <a:solidFill>
                  <a:srgbClr val="002060"/>
                </a:solidFill>
                <a:latin typeface="a고딕16"/>
                <a:ea typeface="a고딕16"/>
              </a:rPr>
              <a:t>2.3</a:t>
            </a:r>
            <a:endParaRPr lang="en-US" altLang="ko-KR" sz="3600" b="1" spc="600">
              <a:solidFill>
                <a:srgbClr val="002060"/>
              </a:solidFill>
              <a:latin typeface="a고딕16"/>
              <a:ea typeface="a고딕16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236029" y="1294227"/>
            <a:ext cx="1533378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423992"/>
            <a:ext cx="2440304" cy="393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spc="600">
                <a:latin typeface="a고딕16"/>
                <a:ea typeface="a고딕16"/>
              </a:rPr>
              <a:t>세종실록지리지</a:t>
            </a:r>
            <a:endParaRPr lang="ko-KR" altLang="en-US" sz="2000" spc="600">
              <a:latin typeface="a고딕16"/>
              <a:ea typeface="a고딕16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7718227" y="1955600"/>
            <a:ext cx="3502424" cy="25573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>
              <a:defRPr/>
            </a:pPr>
            <a:endParaRPr lang="ko-KR" altLang="en-US">
              <a:latin typeface="a고딕13"/>
              <a:ea typeface="a고딕13"/>
            </a:endParaRPr>
          </a:p>
          <a:p>
            <a:pPr algn="l">
              <a:defRPr/>
            </a:pPr>
            <a:r>
              <a:rPr lang="ko-KR" altLang="en-US">
                <a:latin typeface="a고딕13"/>
                <a:ea typeface="a고딕13"/>
              </a:rPr>
              <a:t>·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또 세종실록의 내용을 통해 당시 조선도 독도가 조선 영토라는 것을 인식하고 있었음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lang="ko-KR" altLang="en-US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·세종실록지리지에 기록된 독도와 울릉도에 관한 내용은 일본이 기록한 최초의 독도의 내용보다 약 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200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a고딕13"/>
                <a:ea typeface="a고딕13"/>
              </a:rPr>
              <a:t>년 이상 빠름</a:t>
            </a:r>
            <a:endParaRPr xmlns:mc="http://schemas.openxmlformats.org/markup-compatibility/2006" xmlns:hp="http://schemas.haansoft.com/office/presentation/8.0" lang="en-US" altLang="ko-KR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a고딕13"/>
              <a:ea typeface="a고딕13"/>
            </a:endParaRPr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07110" y="992192"/>
            <a:ext cx="4019675" cy="2244324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78396" y="3429000"/>
            <a:ext cx="3906716" cy="2445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고딕13"/>
            <a:ea typeface="a고딕13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824</ep:Words>
  <ep:PresentationFormat>와이드스크린</ep:PresentationFormat>
  <ep:Paragraphs>148</ep:Paragraphs>
  <ep:Slides>5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2018-11-04T07:53:42.000</dcterms:created>
  <dc:creator>강 지은</dc:creator>
  <cp:lastModifiedBy>칙촉</cp:lastModifiedBy>
  <dcterms:modified xsi:type="dcterms:W3CDTF">2020-09-30T23:24:17.597</dcterms:modified>
  <cp:revision>72</cp:revision>
  <dc:title>PowerPoint 프레젠테이션</dc:title>
  <cp:version>1000.0000.01</cp:version>
</cp:coreProperties>
</file>