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mAuthor id="1" name="삼성" initials="삼" lastIdx="2" clrIdx="0"/>
</p:cmAuthorLst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present/>
    <p:sldAll/>
    <p:penClr>
      <a:prstClr val="red"/>
    </p:penClr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howOutlineIcons="0">
    <p:restoredLeft sz="8014"/>
    <p:restoredTop sz="96381"/>
  </p:normalViewPr>
  <p:slideViewPr>
    <p:cSldViewPr snapToObjects="1">
      <p:cViewPr varScale="1">
        <p:scale>
          <a:sx n="106" d="100"/>
          <a:sy n="106" d="100"/>
        </p:scale>
        <p:origin x="750" y="108"/>
      </p:cViewPr>
      <p:guideLst>
        <p:guide orient="horz" pos="2154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commentAuthors" Target="commentAuthors.xml"  /><Relationship Id="rId13" Type="http://schemas.openxmlformats.org/officeDocument/2006/relationships/presProps" Target="presProps.xml"  /><Relationship Id="rId14" Type="http://schemas.openxmlformats.org/officeDocument/2006/relationships/viewProps" Target="viewProps.xml"  /><Relationship Id="rId15" Type="http://schemas.openxmlformats.org/officeDocument/2006/relationships/theme" Target="theme/theme1.xml"  /><Relationship Id="rId16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comments/comment1.xml><?xml version="1.0" encoding="utf-8"?>
<p:cm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m authorId="1" dt="2019-03-26T02:29:39.476" idx="2">
    <p:pos x="10" y="10"/>
    <p:text/>
  </p:cm>
</p:cmLst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40A130E-E3B8-4EBE-931F-81B26B8448AA}" type="datetime1">
              <a:rPr lang="ko-KR" altLang="en-US"/>
              <a:pPr lvl="0">
                <a:defRPr lang="ko-KR" altLang="en-US"/>
              </a:pPr>
              <a:t>2019-04-07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00C6A38-4290-41DD-B95C-4155372FD4A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A348888-F454-4AD2-BA62-3AF29D9807C0}" type="datetime1">
              <a:rPr lang="ko-KR" altLang="en-US"/>
              <a:pPr lvl="0">
                <a:defRPr lang="ko-KR" altLang="en-US"/>
              </a:pPr>
              <a:t>2019-04-07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08" y="2214563"/>
            <a:ext cx="4857767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</a:p>
          <a:p>
            <a:pPr lvl="0">
              <a:defRPr lang="ko-KR" altLang="en-US"/>
            </a:pPr>
            <a:r>
              <a:rPr lang="ko-KR" altLang="en-US"/>
              <a:t>둘째 목차</a:t>
            </a:r>
          </a:p>
          <a:p>
            <a:pPr lvl="0">
              <a:defRPr lang="ko-KR" altLang="en-US"/>
            </a:pPr>
            <a:r>
              <a:rPr lang="ko-KR" altLang="en-US"/>
              <a:t>셋째 목차</a:t>
            </a:r>
          </a:p>
          <a:p>
            <a:pPr lvl="0">
              <a:defRPr lang="ko-KR" altLang="en-US"/>
            </a:pPr>
            <a:r>
              <a:rPr lang="ko-KR" altLang="en-US"/>
              <a:t>넷째 목차</a:t>
            </a:r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6FEC12-A4C9-4837-AF94-AD867782C04C}" type="datetime1">
              <a:rPr lang="ko-KR" altLang="en-US"/>
              <a:pPr lvl="0">
                <a:defRPr lang="ko-KR" altLang="en-US"/>
              </a:pPr>
              <a:t>2019-04-07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7F84A3-4F29-4053-ACFD-1BAF2D3F140C}" type="datetime1">
              <a:rPr lang="ko-KR" altLang="en-US"/>
              <a:pPr lvl="0">
                <a:defRPr lang="ko-KR" altLang="en-US"/>
              </a:pPr>
              <a:t>2019-04-07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953836A-82A3-4C8B-9D31-CD724F3673ED}" type="datetime1">
              <a:rPr lang="ko-KR" altLang="en-US"/>
              <a:pPr lvl="0">
                <a:defRPr lang="ko-KR" altLang="en-US"/>
              </a:pPr>
              <a:t>2019-04-07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D2EBAF6-36D0-4DD8-B695-D4C1B37E35D6}" type="datetime1">
              <a:rPr lang="ko-KR" altLang="en-US"/>
              <a:pPr lvl="0">
                <a:defRPr lang="ko-KR" altLang="en-US"/>
              </a:pPr>
              <a:t>2019-04-07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0728D28-603B-4EFC-80F8-17E5E9107035}" type="datetime1">
              <a:rPr lang="ko-KR" altLang="en-US"/>
              <a:pPr lvl="0">
                <a:defRPr lang="ko-KR" altLang="en-US"/>
              </a:pPr>
              <a:t>2019-04-07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7A1F4E-0809-4239-8034-C38E431DAF92}" type="datetime1">
              <a:rPr lang="ko-KR" altLang="en-US"/>
              <a:pPr lvl="0">
                <a:defRPr lang="ko-KR" altLang="en-US"/>
              </a:pPr>
              <a:t>2019-04-07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E0DA496-7307-4E8B-88DE-CB97B48BAB6F}" type="datetime1">
              <a:rPr lang="ko-KR" altLang="en-US"/>
              <a:pPr lvl="0">
                <a:defRPr lang="ko-KR" altLang="en-US"/>
              </a:pPr>
              <a:t>2019-04-07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8721E90-850C-410B-8B89-8394F580CFDA}" type="datetime1">
              <a:rPr lang="ko-KR" altLang="en-US"/>
              <a:pPr lvl="0">
                <a:defRPr lang="ko-KR" altLang="en-US"/>
              </a:pPr>
              <a:t>2019-04-07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2019-04-07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2019-04-07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2019-04-07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news.sbs.co.kr/news/endPage.do?news_id=N1004070766" TargetMode="External" /><Relationship Id="rId3" Type="http://schemas.openxmlformats.org/officeDocument/2006/relationships/image" Target="../media/image1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png"  /><Relationship Id="rId3" Type="http://schemas.openxmlformats.org/officeDocument/2006/relationships/comments" Target="../comments/comment1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 idx="0"/>
          </p:nvPr>
        </p:nvSpPr>
        <p:spPr>
          <a:xfrm>
            <a:off x="981075" y="1657413"/>
            <a:ext cx="7344918" cy="931863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>
                <a:latin typeface="문체부 훈민정음체"/>
                <a:ea typeface="문체부 훈민정음체"/>
              </a:rPr>
              <a:t>독도영토학</a:t>
            </a:r>
            <a:endParaRPr lang="ko-KR" altLang="en-US">
              <a:latin typeface="문체부 훈민정음체"/>
              <a:ea typeface="문체부 훈민정음체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763648" y="2708910"/>
            <a:ext cx="5688711" cy="57607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70000" lnSpcReduction="0"/>
          </a:bodyPr>
          <a:lstStyle/>
          <a:p>
            <a:pPr algn="ctr" defTabSz="914400" eaLnBrk="1" latinLnBrk="1" hangingPunct="1">
              <a:lnSpc>
                <a:spcPct val="80000"/>
              </a:lnSpc>
              <a:spcBef>
                <a:spcPct val="0"/>
              </a:spcBef>
              <a:buNone/>
              <a:defRPr lang="ko-KR" altLang="en-US"/>
            </a:pPr>
            <a:r>
              <a:rPr lang="ko-KR" altLang="en-US" sz="2999" b="0" i="0" spc="5">
                <a:solidFill>
                  <a:schemeClr val="tx1"/>
                </a:solidFill>
                <a:latin typeface="문체부 훈민정음체"/>
                <a:ea typeface="문체부 훈민정음체"/>
              </a:rPr>
              <a:t>일본이 독도를 주장하기 위해 하는노력 교육</a:t>
            </a:r>
            <a:endParaRPr lang="en-US" altLang="ko-KR" sz="2999" b="0" i="0" spc="5">
              <a:solidFill>
                <a:schemeClr val="tx1"/>
              </a:solidFill>
              <a:latin typeface="문체부 훈민정음체"/>
              <a:ea typeface="문체부 제목 바탕체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310" y="5200587"/>
            <a:ext cx="1991140" cy="998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2000"/>
          </a:p>
          <a:p>
            <a:pPr lvl="0">
              <a:defRPr lang="ko-KR" altLang="en-US"/>
            </a:pPr>
            <a:r>
              <a:rPr lang="en-US" altLang="ko-KR" sz="2000"/>
              <a:t>21</a:t>
            </a:r>
            <a:r>
              <a:rPr lang="ko-KR" altLang="en-US" sz="2000"/>
              <a:t>ㅇ</a:t>
            </a:r>
            <a:r>
              <a:rPr lang="en-US" altLang="ko-KR" sz="2000"/>
              <a:t>24</a:t>
            </a:r>
            <a:r>
              <a:rPr lang="ko-KR" altLang="en-US" sz="2000"/>
              <a:t>ㅇ</a:t>
            </a:r>
            <a:r>
              <a:rPr lang="en-US" altLang="ko-KR" sz="2000"/>
              <a:t>9</a:t>
            </a:r>
            <a:r>
              <a:rPr lang="ko-KR" altLang="en-US" sz="2000"/>
              <a:t>ㅇ</a:t>
            </a:r>
            <a:endParaRPr lang="ko-KR" altLang="en-US" sz="2000"/>
          </a:p>
          <a:p>
            <a:pPr lvl="0">
              <a:defRPr lang="ko-KR" altLang="en-US"/>
            </a:pPr>
            <a:r>
              <a:rPr lang="ko-KR" altLang="en-US" sz="2000"/>
              <a:t>황ㅇ정</a:t>
            </a:r>
            <a:endParaRPr lang="ko-KR" altLang="en-US" sz="20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1632585" y="1196721"/>
            <a:ext cx="5771007" cy="796989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ko-KR" altLang="en-US" dirty="0">
                <a:latin typeface="문체부 훈민정음체"/>
                <a:ea typeface="문체부 훈민정음체"/>
              </a:rPr>
              <a:t>감사합니다</a:t>
            </a:r>
          </a:p>
        </p:txBody>
      </p:sp>
      <p:sp>
        <p:nvSpPr>
          <p:cNvPr id="10" name="직사각형 5"/>
          <p:cNvSpPr/>
          <p:nvPr/>
        </p:nvSpPr>
        <p:spPr>
          <a:xfrm>
            <a:off x="389572" y="4033647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 fontScale="4086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9892" b="1" i="0" spc="5" dirty="0">
              <a:solidFill>
                <a:schemeClr val="bg1"/>
              </a:solidFill>
              <a:latin typeface="문체부 훈민정음체"/>
              <a:ea typeface="문체부 훈민정음체"/>
              <a:cs typeface="+mj-cs"/>
            </a:endParaRPr>
          </a:p>
        </p:txBody>
      </p:sp>
      <p:sp>
        <p:nvSpPr>
          <p:cNvPr id="11" name="직사각형 5"/>
          <p:cNvSpPr/>
          <p:nvPr/>
        </p:nvSpPr>
        <p:spPr>
          <a:xfrm>
            <a:off x="1205484" y="4043387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23437" b="1" i="0" spc="5" dirty="0">
              <a:solidFill>
                <a:schemeClr val="bg1"/>
              </a:solidFill>
              <a:latin typeface="문체부 훈민정음체"/>
              <a:ea typeface="문체부 훈민정음체"/>
              <a:cs typeface="+mj-cs"/>
            </a:endParaRPr>
          </a:p>
        </p:txBody>
      </p:sp>
      <p:sp>
        <p:nvSpPr>
          <p:cNvPr id="12" name="직사각형 5"/>
          <p:cNvSpPr/>
          <p:nvPr/>
        </p:nvSpPr>
        <p:spPr>
          <a:xfrm>
            <a:off x="2026158" y="4043387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152777" b="1" i="0" spc="5" dirty="0">
              <a:solidFill>
                <a:schemeClr val="bg1"/>
              </a:solidFill>
              <a:latin typeface="문체부 훈민정음체"/>
              <a:ea typeface="문체부 훈민정음체"/>
              <a:cs typeface="+mj-cs"/>
            </a:endParaRPr>
          </a:p>
        </p:txBody>
      </p:sp>
      <p:sp>
        <p:nvSpPr>
          <p:cNvPr id="13" name="직사각형 5"/>
          <p:cNvSpPr/>
          <p:nvPr/>
        </p:nvSpPr>
        <p:spPr>
          <a:xfrm>
            <a:off x="3130677" y="4047363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00" b="1" i="0" spc="15">
                <a:solidFill>
                  <a:schemeClr val="bg1"/>
                </a:solidFill>
                <a:latin typeface="문체부 훈민정음체"/>
                <a:ea typeface="문체부 훈민정음체"/>
                <a:cs typeface="+mj-cs"/>
              </a:rPr>
              <a:t>우</a:t>
            </a:r>
          </a:p>
        </p:txBody>
      </p:sp>
      <p:sp>
        <p:nvSpPr>
          <p:cNvPr id="15" name="직사각형 5"/>
          <p:cNvSpPr/>
          <p:nvPr/>
        </p:nvSpPr>
        <p:spPr>
          <a:xfrm>
            <a:off x="3947160" y="4048505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00" b="1" i="0" spc="15">
                <a:solidFill>
                  <a:schemeClr val="bg1"/>
                </a:solidFill>
                <a:latin typeface="문체부 훈민정음체"/>
                <a:ea typeface="문체부 훈민정음체"/>
                <a:cs typeface="+mj-cs"/>
              </a:rPr>
              <a:t>리</a:t>
            </a:r>
          </a:p>
        </p:txBody>
      </p:sp>
      <p:sp>
        <p:nvSpPr>
          <p:cNvPr id="16" name="직사각형 5"/>
          <p:cNvSpPr/>
          <p:nvPr/>
        </p:nvSpPr>
        <p:spPr>
          <a:xfrm>
            <a:off x="4772025" y="4038980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00" b="1" i="0" spc="15">
                <a:solidFill>
                  <a:schemeClr val="bg1"/>
                </a:solidFill>
                <a:latin typeface="문체부 훈민정음체"/>
                <a:ea typeface="문체부 훈민정음체"/>
                <a:cs typeface="+mj-cs"/>
              </a:rPr>
              <a:t>땅</a:t>
            </a:r>
          </a:p>
        </p:txBody>
      </p:sp>
      <p:sp>
        <p:nvSpPr>
          <p:cNvPr id="17" name="직사각형 5"/>
          <p:cNvSpPr/>
          <p:nvPr/>
        </p:nvSpPr>
        <p:spPr>
          <a:xfrm>
            <a:off x="3122295" y="4037838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29513" b="1" i="0" spc="5" dirty="0">
              <a:solidFill>
                <a:schemeClr val="bg1"/>
              </a:solidFill>
              <a:latin typeface="문체부 훈민정음체"/>
              <a:ea typeface="문체부 훈민정음체"/>
              <a:cs typeface="+mj-cs"/>
            </a:endParaRPr>
          </a:p>
        </p:txBody>
      </p:sp>
      <p:sp>
        <p:nvSpPr>
          <p:cNvPr id="18" name="직사각형 5"/>
          <p:cNvSpPr/>
          <p:nvPr/>
        </p:nvSpPr>
        <p:spPr>
          <a:xfrm>
            <a:off x="3947732" y="4038053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 fontScale="25000" lnSpcReduction="2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169154" b="1" i="0" spc="5" dirty="0">
              <a:solidFill>
                <a:schemeClr val="bg1"/>
              </a:solidFill>
              <a:latin typeface="문체부 훈민정음체"/>
              <a:ea typeface="문체부 훈민정음체"/>
              <a:cs typeface="+mj-cs"/>
            </a:endParaRPr>
          </a:p>
        </p:txBody>
      </p:sp>
      <p:sp>
        <p:nvSpPr>
          <p:cNvPr id="19" name="직사각형 5"/>
          <p:cNvSpPr/>
          <p:nvPr/>
        </p:nvSpPr>
        <p:spPr>
          <a:xfrm>
            <a:off x="4768406" y="4038053"/>
            <a:ext cx="657606" cy="67132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100" b="1" i="0" spc="5">
                <a:solidFill>
                  <a:schemeClr val="bg1"/>
                </a:solidFill>
                <a:latin typeface="문체부 훈민정음체"/>
                <a:ea typeface="문체부 훈민정음체"/>
                <a:cs typeface="+mj-cs"/>
              </a:rPr>
              <a:t>땅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"/>
          <p:cNvSpPr>
            <a:spLocks noGrp="1"/>
          </p:cNvSpPr>
          <p:nvPr>
            <p:ph type="title"/>
          </p:nvPr>
        </p:nvSpPr>
        <p:spPr>
          <a:xfrm>
            <a:off x="1043559" y="1608045"/>
            <a:ext cx="7273396" cy="671322"/>
          </a:xfrm>
        </p:spPr>
        <p:txBody>
          <a:bodyPr vert="horz" lIns="91440" tIns="45720" rIns="91440" bIns="45720" anchor="ctr">
            <a:noAutofit/>
          </a:bodyPr>
          <a:lstStyle/>
          <a:p>
            <a:pPr algn="l">
              <a:defRPr lang="ko-KR" altLang="en-US"/>
            </a:pPr>
            <a:r>
              <a:rPr lang="en-US" altLang="ko-KR" dirty="0">
                <a:latin typeface="한컴 백제 M"/>
                <a:ea typeface="한컴 백제 M"/>
              </a:rPr>
              <a:t>1.</a:t>
            </a:r>
            <a:r>
              <a:rPr lang="ko-KR" altLang="en-US" dirty="0">
                <a:latin typeface="한컴 백제 M"/>
                <a:ea typeface="한컴 백제 M"/>
              </a:rPr>
              <a:t>유치원생의 교육</a:t>
            </a:r>
          </a:p>
        </p:txBody>
      </p:sp>
      <p:sp>
        <p:nvSpPr>
          <p:cNvPr id="37" name="직사각형 1"/>
          <p:cNvSpPr>
            <a:spLocks noGrp="1"/>
          </p:cNvSpPr>
          <p:nvPr/>
        </p:nvSpPr>
        <p:spPr>
          <a:xfrm>
            <a:off x="1065692" y="2734710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738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en-US" altLang="ko-KR" sz="5086" spc="5" dirty="0">
                <a:latin typeface="한컴 백제 M"/>
                <a:ea typeface="한컴 백제 M"/>
                <a:cs typeface="+mj-cs"/>
              </a:rPr>
              <a:t>2.</a:t>
            </a:r>
            <a:r>
              <a:rPr lang="ko-KR" altLang="en-US" sz="5086" spc="5" dirty="0">
                <a:latin typeface="한컴 백제 M"/>
                <a:ea typeface="한컴 백제 M"/>
                <a:cs typeface="+mj-cs"/>
              </a:rPr>
              <a:t>초등학생의 교육</a:t>
            </a:r>
            <a:endParaRPr lang="ko-KR" altLang="en-US" sz="5086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41" name="직사각형 1"/>
          <p:cNvSpPr>
            <a:spLocks noGrp="1"/>
          </p:cNvSpPr>
          <p:nvPr/>
        </p:nvSpPr>
        <p:spPr>
          <a:xfrm>
            <a:off x="1056920" y="3748020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72640" lnSpcReduction="20000"/>
          </a:bodyPr>
          <a:lstStyle/>
          <a:p>
            <a:pPr>
              <a:spcBef>
                <a:spcPct val="0"/>
              </a:spcBef>
              <a:defRPr lang="ko-KR" altLang="en-US"/>
            </a:pPr>
            <a:r>
              <a:rPr lang="en-US" altLang="ko-KR" sz="5725" b="0" i="0" spc="5" dirty="0">
                <a:solidFill>
                  <a:schemeClr val="tx1"/>
                </a:solidFill>
                <a:latin typeface="한컴 백제 M"/>
                <a:ea typeface="한컴 백제 M"/>
                <a:cs typeface="+mj-cs"/>
              </a:rPr>
              <a:t>3.</a:t>
            </a:r>
            <a:r>
              <a:rPr lang="ko-KR" altLang="en-US" sz="5725" b="0" i="0" spc="5" dirty="0" err="1">
                <a:solidFill>
                  <a:schemeClr val="tx1"/>
                </a:solidFill>
                <a:latin typeface="한컴 백제 M"/>
                <a:ea typeface="한컴 백제 M"/>
                <a:cs typeface="+mj-cs"/>
              </a:rPr>
              <a:t>초</a:t>
            </a:r>
            <a:r>
              <a:rPr lang="ko-KR" altLang="en-US" sz="6000" spc="5" dirty="0" err="1">
                <a:latin typeface="한컴 백제 M"/>
                <a:ea typeface="한컴 백제 M"/>
              </a:rPr>
              <a:t>ㆍ중ㆍ고등학생의</a:t>
            </a:r>
            <a:r>
              <a:rPr lang="ko-KR" altLang="en-US" sz="6000" spc="5" dirty="0">
                <a:latin typeface="한컴 백제 M"/>
                <a:ea typeface="한컴 백제 M"/>
              </a:rPr>
              <a:t> 교육</a:t>
            </a:r>
            <a:endParaRPr lang="ko-KR" altLang="en-US" sz="5725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48" name="직사각형 1"/>
          <p:cNvSpPr>
            <a:spLocks noGrp="1"/>
          </p:cNvSpPr>
          <p:nvPr/>
        </p:nvSpPr>
        <p:spPr>
          <a:xfrm>
            <a:off x="1043825" y="4049955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014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725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63" name="직사각형 1"/>
          <p:cNvSpPr>
            <a:spLocks noGrp="1"/>
          </p:cNvSpPr>
          <p:nvPr/>
        </p:nvSpPr>
        <p:spPr>
          <a:xfrm>
            <a:off x="370961" y="216026"/>
            <a:ext cx="1368304" cy="936117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4400" b="0" i="0" spc="5">
                <a:solidFill>
                  <a:schemeClr val="bg1"/>
                </a:solidFill>
                <a:latin typeface="문체부 궁체 흘림체"/>
                <a:ea typeface="문체부 궁체 흘림체"/>
              </a:rPr>
              <a:t>목차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50FFCC-058F-4EC2-8D70-23C16678E291}"/>
              </a:ext>
            </a:extLst>
          </p:cNvPr>
          <p:cNvSpPr txBox="1"/>
          <p:nvPr/>
        </p:nvSpPr>
        <p:spPr>
          <a:xfrm>
            <a:off x="1043559" y="4733931"/>
            <a:ext cx="5223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latin typeface="한컴 백제 M" panose="02020603020101020101" pitchFamily="18" charset="-127"/>
                <a:ea typeface="한컴 백제 M" panose="02020603020101020101" pitchFamily="18" charset="-127"/>
              </a:rPr>
              <a:t>4.</a:t>
            </a:r>
            <a:r>
              <a:rPr lang="ko-KR" altLang="en-US" sz="4400" dirty="0">
                <a:latin typeface="한컴 백제 M" panose="02020603020101020101" pitchFamily="18" charset="-127"/>
                <a:ea typeface="한컴 백제 M" panose="02020603020101020101" pitchFamily="18" charset="-127"/>
              </a:rPr>
              <a:t>외국인을 위한 교육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36E579-D7F0-4D8B-A940-6B1C52EDE2B2}"/>
              </a:ext>
            </a:extLst>
          </p:cNvPr>
          <p:cNvSpPr txBox="1"/>
          <p:nvPr/>
        </p:nvSpPr>
        <p:spPr>
          <a:xfrm>
            <a:off x="1115520" y="1052670"/>
            <a:ext cx="7223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/>
              <a:t>                                           </a:t>
            </a:r>
            <a:r>
              <a:rPr lang="ko-KR" altLang="en-US" sz="3200" dirty="0"/>
              <a:t>목차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518922" y="183580"/>
            <a:ext cx="8229600" cy="869123"/>
          </a:xfrm>
        </p:spPr>
        <p:txBody>
          <a:bodyPr/>
          <a:lstStyle/>
          <a:p>
            <a:pPr algn="l">
              <a:defRPr lang="ko-KR" altLang="en-US"/>
            </a:pPr>
            <a:r>
              <a:rPr lang="ko-KR" altLang="en-US" dirty="0"/>
              <a:t>     유치원생의 교육</a:t>
            </a:r>
            <a:endParaRPr lang="ko-KR" altLang="en-US" dirty="0">
              <a:latin typeface="문체부 훈민정음체"/>
              <a:ea typeface="문체부 훈민정음체"/>
            </a:endParaRP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en-US" altLang="ko-KR" u="sng" dirty="0">
                <a:hlinkClick r:id="rId2"/>
              </a:rPr>
              <a:t>https://news.sbs.co.kr/news/endPage.do?news_id=N1004070766</a:t>
            </a:r>
            <a:endParaRPr lang="en-US" altLang="ko-KR" dirty="0"/>
          </a:p>
          <a:p>
            <a:pPr>
              <a:defRPr lang="ko-KR" altLang="en-US"/>
            </a:pP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32B4632-00E7-43A9-8F06-1D20B2156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0" y="2708900"/>
            <a:ext cx="4486582" cy="24483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518922" y="183580"/>
            <a:ext cx="8229600" cy="869123"/>
          </a:xfrm>
        </p:spPr>
        <p:txBody>
          <a:bodyPr/>
          <a:lstStyle/>
          <a:p>
            <a:pPr algn="l">
              <a:defRPr lang="ko-KR" altLang="en-US"/>
            </a:pPr>
            <a:r>
              <a:rPr lang="ko-KR" altLang="en-US" dirty="0"/>
              <a:t>     초등학생 교육</a:t>
            </a:r>
            <a:endParaRPr lang="ko-KR" altLang="en-US" dirty="0">
              <a:latin typeface="문체부 훈민정음체"/>
              <a:ea typeface="문체부 훈민정음체"/>
            </a:endParaRPr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F598F919-E1C5-4E2E-AD36-7EAE6B1FC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 err="1"/>
              <a:t>메치가</a:t>
            </a:r>
            <a:r>
              <a:rPr lang="ko-KR" altLang="en-US" sz="2400" dirty="0"/>
              <a:t> 있던 섬 </a:t>
            </a:r>
            <a:r>
              <a:rPr lang="en-US" altLang="ko-KR" sz="2400" dirty="0"/>
              <a:t>(</a:t>
            </a:r>
            <a:r>
              <a:rPr lang="ko-KR" altLang="en-US" sz="2400" dirty="0" err="1"/>
              <a:t>메치</a:t>
            </a:r>
            <a:r>
              <a:rPr lang="en-US" altLang="ko-KR" sz="2400" dirty="0"/>
              <a:t>=</a:t>
            </a:r>
            <a:r>
              <a:rPr lang="ko-KR" altLang="en-US" sz="2400" dirty="0"/>
              <a:t>강치</a:t>
            </a:r>
            <a:r>
              <a:rPr lang="en-US" altLang="ko-KR" sz="2400" dirty="0"/>
              <a:t>)</a:t>
            </a:r>
            <a:r>
              <a:rPr lang="ko-KR" altLang="en-US" sz="2400" dirty="0"/>
              <a:t> 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DA011E3-8743-4C34-9E28-1A5FA972B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20" y="2348850"/>
            <a:ext cx="3591260" cy="237633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D995935-7C1C-4599-BD90-405DE41F2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40" y="2266094"/>
            <a:ext cx="2214871" cy="275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6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46BBB9-0F4C-4FFE-A4E6-4D68DF27B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일본어부의 말만 듣고 만듦 </a:t>
            </a:r>
            <a:endParaRPr lang="en-US" altLang="ko-KR" sz="2000" dirty="0"/>
          </a:p>
          <a:p>
            <a:r>
              <a:rPr lang="ko-KR" altLang="en-US" sz="2000" dirty="0"/>
              <a:t>캐릭터와 감성적인 말을 사용</a:t>
            </a:r>
            <a:endParaRPr lang="en-US" altLang="ko-KR" sz="2000" dirty="0"/>
          </a:p>
          <a:p>
            <a:r>
              <a:rPr lang="ko-KR" altLang="en-US" sz="2000" dirty="0"/>
              <a:t>한국이 불법 점령</a:t>
            </a:r>
            <a:endParaRPr lang="en-US" altLang="ko-KR" sz="2000" dirty="0"/>
          </a:p>
          <a:p>
            <a:endParaRPr lang="ko-KR" altLang="en-US" sz="20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B68B17E-018D-493F-9F76-3709EFB47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2" y="1630871"/>
            <a:ext cx="3842148" cy="2232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FB2C06-B099-4905-B673-56931E7ED9E1}"/>
              </a:ext>
            </a:extLst>
          </p:cNvPr>
          <p:cNvSpPr txBox="1"/>
          <p:nvPr/>
        </p:nvSpPr>
        <p:spPr>
          <a:xfrm>
            <a:off x="4788030" y="3501010"/>
            <a:ext cx="362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앞 사진 확대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BC76DD-9563-48C1-8422-93C2CFDE33C9}"/>
              </a:ext>
            </a:extLst>
          </p:cNvPr>
          <p:cNvSpPr txBox="1"/>
          <p:nvPr/>
        </p:nvSpPr>
        <p:spPr>
          <a:xfrm>
            <a:off x="971500" y="620610"/>
            <a:ext cx="7273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/>
              <a:t>초등학생교육</a:t>
            </a:r>
          </a:p>
        </p:txBody>
      </p:sp>
    </p:spTree>
    <p:extLst>
      <p:ext uri="{BB962C8B-B14F-4D97-AF65-F5344CB8AC3E}">
        <p14:creationId xmlns:p14="http://schemas.microsoft.com/office/powerpoint/2010/main" val="1621378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518922" y="183580"/>
            <a:ext cx="8229600" cy="869123"/>
          </a:xfrm>
        </p:spPr>
        <p:txBody>
          <a:bodyPr/>
          <a:lstStyle/>
          <a:p>
            <a:pPr algn="l">
              <a:defRPr lang="ko-KR" altLang="en-US"/>
            </a:pPr>
            <a:r>
              <a:rPr lang="ko-KR" altLang="en-US" dirty="0"/>
              <a:t>     </a:t>
            </a:r>
            <a:r>
              <a:rPr lang="ko-KR" altLang="en-US" dirty="0" err="1"/>
              <a:t>초중고등학생의</a:t>
            </a:r>
            <a:r>
              <a:rPr lang="ko-KR" altLang="en-US" dirty="0"/>
              <a:t> 교육</a:t>
            </a:r>
            <a:endParaRPr lang="ko-KR" altLang="en-US" dirty="0">
              <a:latin typeface="문체부 훈민정음체"/>
              <a:ea typeface="문체부 훈민정음체"/>
            </a:endParaRP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r>
              <a:rPr lang="en-US" altLang="ko-KR" sz="1050" dirty="0"/>
              <a:t>	</a:t>
            </a:r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endParaRPr lang="en-US" altLang="ko-KR" sz="1050" dirty="0"/>
          </a:p>
          <a:p>
            <a:pPr marL="0" indent="0">
              <a:buNone/>
              <a:defRPr lang="ko-KR" altLang="en-US"/>
            </a:pPr>
            <a:r>
              <a:rPr lang="ko-KR" altLang="en-US" sz="2000" dirty="0"/>
              <a:t>학습지도령</a:t>
            </a:r>
            <a:r>
              <a:rPr lang="en-US" altLang="ko-KR" sz="2000" dirty="0"/>
              <a:t>?</a:t>
            </a:r>
          </a:p>
          <a:p>
            <a:pPr>
              <a:defRPr lang="ko-KR" altLang="en-US"/>
            </a:pPr>
            <a:r>
              <a:rPr lang="en-US" altLang="ko-KR" sz="2000" dirty="0"/>
              <a:t>10</a:t>
            </a:r>
            <a:r>
              <a:rPr lang="ko-KR" altLang="en-US" sz="2000" dirty="0"/>
              <a:t>년에 한 번씩 개정되어 교과서 제작에 필수적으로 반영</a:t>
            </a:r>
            <a:endParaRPr lang="en-US" altLang="ko-KR" sz="2000" dirty="0"/>
          </a:p>
          <a:p>
            <a:pPr>
              <a:defRPr lang="ko-KR" altLang="en-US"/>
            </a:pPr>
            <a:r>
              <a:rPr lang="ko-KR" altLang="en-US" sz="2000" dirty="0"/>
              <a:t>법적 구속력이 있다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>
              <a:defRPr lang="ko-KR" altLang="en-US"/>
            </a:pPr>
            <a:endParaRPr lang="en-US" altLang="ko-KR" dirty="0"/>
          </a:p>
          <a:p>
            <a:pPr>
              <a:defRPr lang="ko-KR" altLang="en-US"/>
            </a:pPr>
            <a:endParaRPr lang="en-US" altLang="ko-KR" dirty="0"/>
          </a:p>
          <a:p>
            <a:pPr>
              <a:defRPr lang="ko-KR" altLang="en-US"/>
            </a:pP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7D7D7CA-0755-47A3-8ED3-DC60BB0C4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2" y="1600200"/>
            <a:ext cx="2977229" cy="169681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7C1FBC4-B6D2-490D-836C-395C38F8C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90" y="2928654"/>
            <a:ext cx="3153905" cy="169680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752A1A2-D48F-444C-874E-1D38C69D07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00" y="1654166"/>
            <a:ext cx="2392113" cy="164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6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3C485C-900D-4467-9340-B8D5D5182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과목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61B473-26C0-4C26-A22F-2ABBB722A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800" dirty="0"/>
              <a:t>초등학교</a:t>
            </a:r>
            <a:r>
              <a:rPr lang="en-US" altLang="ko-KR" sz="2800" dirty="0"/>
              <a:t>-</a:t>
            </a:r>
            <a:r>
              <a:rPr lang="ko-KR" altLang="en-US" sz="2800" dirty="0"/>
              <a:t>사회</a:t>
            </a:r>
            <a:endParaRPr lang="en-US" altLang="ko-KR" sz="2800" dirty="0"/>
          </a:p>
          <a:p>
            <a:endParaRPr lang="en-US" altLang="ko-KR" sz="2800" dirty="0"/>
          </a:p>
          <a:p>
            <a:r>
              <a:rPr lang="ko-KR" altLang="en-US" sz="2800" dirty="0"/>
              <a:t>중학교</a:t>
            </a:r>
            <a:r>
              <a:rPr lang="en-US" altLang="ko-KR" sz="2800" dirty="0"/>
              <a:t>-</a:t>
            </a:r>
            <a:r>
              <a:rPr lang="ko-KR" altLang="en-US" sz="2800" dirty="0"/>
              <a:t>지리와 공민 역사</a:t>
            </a:r>
            <a:endParaRPr lang="en-US" altLang="ko-KR" sz="2800" dirty="0"/>
          </a:p>
          <a:p>
            <a:endParaRPr lang="en-US" altLang="ko-KR" dirty="0"/>
          </a:p>
          <a:p>
            <a:r>
              <a:rPr lang="ko-KR" altLang="en-US" sz="2800" dirty="0"/>
              <a:t>고등학교</a:t>
            </a:r>
            <a:r>
              <a:rPr lang="en-US" altLang="ko-KR" sz="2800" dirty="0"/>
              <a:t>- </a:t>
            </a:r>
            <a:r>
              <a:rPr lang="ko-KR" altLang="en-US" sz="2800" dirty="0"/>
              <a:t>역사 총합 지리 총합 공공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1497196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518922" y="183580"/>
            <a:ext cx="8229600" cy="869123"/>
          </a:xfrm>
        </p:spPr>
        <p:txBody>
          <a:bodyPr/>
          <a:lstStyle/>
          <a:p>
            <a:pPr algn="l">
              <a:defRPr lang="ko-KR" altLang="en-US"/>
            </a:pPr>
            <a:r>
              <a:rPr lang="ko-KR" altLang="en-US" dirty="0"/>
              <a:t>    외국인을 위한교육</a:t>
            </a:r>
            <a:endParaRPr lang="ko-KR" altLang="en-US" dirty="0">
              <a:latin typeface="문체부 훈민정음체"/>
              <a:ea typeface="문체부 훈민정음체"/>
            </a:endParaRP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sz="2400" b="1" dirty="0"/>
              <a:t>유튜브</a:t>
            </a:r>
            <a:endParaRPr lang="en-US" altLang="ko-KR" sz="2400" b="1" dirty="0"/>
          </a:p>
          <a:p>
            <a:pPr>
              <a:defRPr lang="ko-KR" altLang="en-US"/>
            </a:pPr>
            <a:endParaRPr lang="en-US" altLang="ko-KR" dirty="0"/>
          </a:p>
          <a:p>
            <a:pPr>
              <a:defRPr lang="ko-KR" altLang="en-US"/>
            </a:pPr>
            <a:endParaRPr lang="en-US" altLang="ko-KR" dirty="0"/>
          </a:p>
          <a:p>
            <a:pPr>
              <a:defRPr lang="ko-KR" altLang="en-US"/>
            </a:pPr>
            <a:r>
              <a:rPr lang="ko-KR" altLang="en-US" dirty="0"/>
              <a:t>                                    </a:t>
            </a:r>
            <a:endParaRPr lang="ko-KR" altLang="en-US" sz="1050" dirty="0"/>
          </a:p>
        </p:txBody>
      </p:sp>
      <p:sp>
        <p:nvSpPr>
          <p:cNvPr id="5" name="직사각형 5"/>
          <p:cNvSpPr/>
          <p:nvPr/>
        </p:nvSpPr>
        <p:spPr>
          <a:xfrm>
            <a:off x="521239" y="260604"/>
            <a:ext cx="478101" cy="792099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4400" b="1" i="0" spc="5" dirty="0">
              <a:solidFill>
                <a:schemeClr val="tx1"/>
              </a:solidFill>
              <a:latin typeface="문체부 훈민정음체"/>
              <a:ea typeface="문체부 훈민정음체"/>
              <a:cs typeface="+mj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94DBFC3-A452-4A18-8769-F7B9A2920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9" y="2086916"/>
            <a:ext cx="3547026" cy="338234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6900EB2-6307-49E1-B901-7A4915042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22" y="2000418"/>
            <a:ext cx="2952763" cy="2016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035E41-6EC3-45AA-A5B0-E1B53C0671A8}"/>
              </a:ext>
            </a:extLst>
          </p:cNvPr>
          <p:cNvSpPr txBox="1"/>
          <p:nvPr/>
        </p:nvSpPr>
        <p:spPr>
          <a:xfrm>
            <a:off x="4653184" y="4221110"/>
            <a:ext cx="2664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/>
              <a:t>영상중들</a:t>
            </a:r>
            <a:r>
              <a:rPr lang="ko-KR" altLang="en-US" sz="2000" dirty="0"/>
              <a:t> 중 한 장면</a:t>
            </a:r>
          </a:p>
        </p:txBody>
      </p:sp>
    </p:spTree>
    <p:extLst>
      <p:ext uri="{BB962C8B-B14F-4D97-AF65-F5344CB8AC3E}">
        <p14:creationId xmlns:p14="http://schemas.microsoft.com/office/powerpoint/2010/main" val="3426031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518922" y="183580"/>
            <a:ext cx="8229600" cy="869123"/>
          </a:xfrm>
        </p:spPr>
        <p:txBody>
          <a:bodyPr/>
          <a:lstStyle/>
          <a:p>
            <a:pPr algn="l">
              <a:defRPr lang="ko-KR" altLang="en-US"/>
            </a:pPr>
            <a:r>
              <a:rPr lang="ko-KR" altLang="en-US" dirty="0"/>
              <a:t>     외국인을 위한 교육</a:t>
            </a:r>
            <a:endParaRPr lang="ko-KR" altLang="en-US" dirty="0">
              <a:latin typeface="문체부 훈민정음체"/>
              <a:ea typeface="문체부 훈민정음체"/>
            </a:endParaRPr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B551AAF3-CA11-4C2F-A2D0-B18462AEB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60" y="1808406"/>
            <a:ext cx="4608640" cy="344688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77D272-639F-438D-9103-FAC12DB3C44E}"/>
              </a:ext>
            </a:extLst>
          </p:cNvPr>
          <p:cNvSpPr txBox="1"/>
          <p:nvPr/>
        </p:nvSpPr>
        <p:spPr>
          <a:xfrm>
            <a:off x="3423472" y="1379007"/>
            <a:ext cx="242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일본 외무성사이트</a:t>
            </a:r>
          </a:p>
        </p:txBody>
      </p:sp>
    </p:spTree>
    <p:extLst>
      <p:ext uri="{BB962C8B-B14F-4D97-AF65-F5344CB8AC3E}">
        <p14:creationId xmlns:p14="http://schemas.microsoft.com/office/powerpoint/2010/main" val="3531816265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119</ep:Words>
  <ep:PresentationFormat>화면 슬라이드 쇼(4:3)</ep:PresentationFormat>
  <ep:Paragraphs>68</ep:Paragraphs>
  <ep:Slides>10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한컴오피스</vt:lpstr>
      <vt:lpstr>독도영토학</vt:lpstr>
      <vt:lpstr xml:space="preserve">     초중고등학생의 교육</vt:lpstr>
      <vt:lpstr xml:space="preserve">과목 </vt:lpstr>
      <vt:lpstr xml:space="preserve">    외국인을 위한교육</vt:lpstr>
      <vt:lpstr xml:space="preserve">     외국인을 위한 교육</vt:lpstr>
      <vt:lpstr>감사합니다</vt:lpstr>
      <vt:lpstr>슬라이드 7</vt:lpstr>
      <vt:lpstr>슬라이드 8</vt:lpstr>
      <vt:lpstr>슬라이드 9</vt:lpstr>
      <vt:lpstr>슬라이드 10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2013-03-14T13:18:49.000</dcterms:created>
  <dc:creator>LEGO</dc:creator>
  <cp:lastModifiedBy>삼성</cp:lastModifiedBy>
  <dcterms:modified xsi:type="dcterms:W3CDTF">2019-05-11T14:03:12.225</dcterms:modified>
  <cp:revision>36</cp:revision>
  <dc:title>내용을 입력하시오.</dc:title>
</cp:coreProperties>
</file>