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38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9DE0-5375-4DD0-BA1E-A62C00BA95ED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71B0-E505-4C64-A898-7741E08701D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일본어일본학과 </a:t>
            </a:r>
            <a:r>
              <a:rPr lang="en-US" altLang="ko-KR" dirty="0" smtClean="0"/>
              <a:t>21701976 </a:t>
            </a:r>
            <a:r>
              <a:rPr lang="ko-KR" altLang="en-US" dirty="0" smtClean="0"/>
              <a:t>정진우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sz="6600" dirty="0" smtClean="0"/>
              <a:t>근대일본의 문화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5880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근대일본의 역사</a:t>
            </a:r>
            <a:endParaRPr lang="en-US" altLang="ko-KR" dirty="0" smtClean="0"/>
          </a:p>
          <a:p>
            <a:r>
              <a:rPr lang="ko-KR" altLang="en-US" dirty="0" smtClean="0"/>
              <a:t>근대일본문화발전의 원동력</a:t>
            </a:r>
            <a:endParaRPr lang="en-US" altLang="ko-KR" dirty="0" smtClean="0"/>
          </a:p>
          <a:p>
            <a:r>
              <a:rPr lang="ko-KR" altLang="en-US" dirty="0" smtClean="0"/>
              <a:t>근대일본의 의복문화</a:t>
            </a:r>
            <a:endParaRPr lang="en-US" altLang="ko-KR" dirty="0" smtClean="0"/>
          </a:p>
          <a:p>
            <a:r>
              <a:rPr lang="ko-KR" altLang="en-US" dirty="0" smtClean="0"/>
              <a:t>근대일본의 </a:t>
            </a:r>
            <a:r>
              <a:rPr lang="ko-KR" altLang="en-US" dirty="0" err="1" smtClean="0"/>
              <a:t>식문화</a:t>
            </a:r>
            <a:endParaRPr lang="en-US" altLang="ko-KR" dirty="0" smtClean="0"/>
          </a:p>
          <a:p>
            <a:r>
              <a:rPr lang="ko-KR" altLang="en-US" dirty="0" smtClean="0"/>
              <a:t>근대일본의 주거문화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6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근대일본의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에도막부의</a:t>
            </a:r>
            <a:r>
              <a:rPr lang="ko-KR" altLang="en-US" dirty="0" smtClean="0"/>
              <a:t> 멸망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페리제독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의한 개항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메이지유신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한반도지배</a:t>
            </a:r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>
            <a:off x="2195736" y="227687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43" y="3441699"/>
            <a:ext cx="5429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43" y="4581128"/>
            <a:ext cx="5429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9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근대일본문화발전의 원동력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1.</a:t>
            </a:r>
            <a:r>
              <a:rPr lang="ko-KR" altLang="en-US" sz="4000" dirty="0" smtClean="0"/>
              <a:t>서양에 대한 풍부한 </a:t>
            </a:r>
            <a:r>
              <a:rPr lang="ko-KR" altLang="en-US" sz="4400" dirty="0" smtClean="0">
                <a:solidFill>
                  <a:srgbClr val="FF0000"/>
                </a:solidFill>
              </a:rPr>
              <a:t>지식</a:t>
            </a:r>
            <a:r>
              <a:rPr lang="ko-KR" altLang="en-US" sz="4000" dirty="0" smtClean="0"/>
              <a:t>과 이해</a:t>
            </a:r>
            <a:endParaRPr lang="en-US" altLang="ko-KR" sz="4000" dirty="0" smtClean="0"/>
          </a:p>
          <a:p>
            <a:r>
              <a:rPr lang="en-US" altLang="ko-KR" sz="4000" dirty="0"/>
              <a:t>2</a:t>
            </a:r>
            <a:r>
              <a:rPr lang="en-US" altLang="ko-KR" sz="4000" dirty="0" smtClean="0"/>
              <a:t>.</a:t>
            </a:r>
            <a:r>
              <a:rPr lang="ko-KR" altLang="en-US" sz="4400" dirty="0" smtClean="0">
                <a:solidFill>
                  <a:srgbClr val="FF0000"/>
                </a:solidFill>
              </a:rPr>
              <a:t>출판</a:t>
            </a:r>
            <a:r>
              <a:rPr lang="ko-KR" altLang="en-US" sz="4000" dirty="0" smtClean="0"/>
              <a:t>강국 근세일본</a:t>
            </a:r>
            <a:endParaRPr lang="en-US" altLang="ko-KR" sz="4000" dirty="0" smtClean="0"/>
          </a:p>
          <a:p>
            <a:r>
              <a:rPr lang="en-US" altLang="ko-KR" sz="4000" dirty="0"/>
              <a:t>3</a:t>
            </a:r>
            <a:r>
              <a:rPr lang="en-US" altLang="ko-KR" sz="4000" dirty="0" smtClean="0"/>
              <a:t>.</a:t>
            </a:r>
            <a:r>
              <a:rPr lang="ko-KR" altLang="en-US" sz="4000" dirty="0" smtClean="0"/>
              <a:t>우월한 </a:t>
            </a:r>
            <a:r>
              <a:rPr lang="ko-KR" altLang="en-US" sz="4400" dirty="0" smtClean="0">
                <a:solidFill>
                  <a:srgbClr val="FF0000"/>
                </a:solidFill>
              </a:rPr>
              <a:t>번역</a:t>
            </a:r>
            <a:r>
              <a:rPr lang="ko-KR" altLang="en-US" sz="4000" dirty="0" smtClean="0"/>
              <a:t>실력</a:t>
            </a:r>
            <a:endParaRPr lang="en-US" altLang="ko-KR" sz="4000" dirty="0" smtClean="0"/>
          </a:p>
          <a:p>
            <a:r>
              <a:rPr lang="en-US" altLang="ko-KR" sz="4000" dirty="0" smtClean="0"/>
              <a:t>4.</a:t>
            </a:r>
            <a:r>
              <a:rPr lang="ko-KR" altLang="en-US" sz="4400" dirty="0" smtClean="0">
                <a:solidFill>
                  <a:srgbClr val="FF0000"/>
                </a:solidFill>
              </a:rPr>
              <a:t>상업</a:t>
            </a:r>
            <a:r>
              <a:rPr lang="ko-KR" altLang="en-US" sz="4000" dirty="0" smtClean="0"/>
              <a:t>의 발달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12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근대일본의 의복문화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서양식 의복</a:t>
            </a:r>
            <a:endParaRPr lang="en-US" altLang="ko-KR" dirty="0" smtClean="0"/>
          </a:p>
          <a:p>
            <a:r>
              <a:rPr lang="ko-KR" altLang="en-US" dirty="0" err="1" smtClean="0"/>
              <a:t>유카타</a:t>
            </a:r>
            <a:endParaRPr lang="en-US" altLang="ko-KR" dirty="0" smtClean="0"/>
          </a:p>
          <a:p>
            <a:r>
              <a:rPr lang="ko-KR" altLang="en-US" dirty="0" err="1" smtClean="0"/>
              <a:t>안도하카마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개량 기모노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23224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1922206" cy="25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91205"/>
            <a:ext cx="2377651" cy="40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5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근대일본의 </a:t>
            </a:r>
            <a:r>
              <a:rPr lang="ko-KR" altLang="en-US" dirty="0" err="1" smtClean="0"/>
              <a:t>식문화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</a:rPr>
              <a:t>화양절충</a:t>
            </a:r>
            <a:r>
              <a:rPr lang="en-US" altLang="ko-KR" dirty="0" smtClean="0"/>
              <a:t>-</a:t>
            </a:r>
            <a:r>
              <a:rPr lang="ko-KR" altLang="en-US" dirty="0" smtClean="0"/>
              <a:t>일본식과 서양식을 절충한다</a:t>
            </a:r>
            <a:endParaRPr lang="en-US" altLang="ko-KR" dirty="0" smtClean="0"/>
          </a:p>
          <a:p>
            <a:r>
              <a:rPr lang="ko-KR" altLang="en-US" dirty="0" smtClean="0"/>
              <a:t>대표적인 화양절충 음식</a:t>
            </a:r>
            <a:endParaRPr lang="en-US" altLang="ko-KR" dirty="0" smtClean="0"/>
          </a:p>
          <a:p>
            <a:r>
              <a:rPr lang="ko-KR" altLang="en-US" dirty="0" err="1" smtClean="0"/>
              <a:t>돈까스</a:t>
            </a:r>
            <a:r>
              <a:rPr lang="ko-KR" altLang="en-US" dirty="0" smtClean="0"/>
              <a:t>        오므라이스      카레라이스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3551857"/>
            <a:ext cx="2569248" cy="15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0708"/>
            <a:ext cx="2088232" cy="25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43" y="3551857"/>
            <a:ext cx="2952327" cy="227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근대일본의 주거문화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서양식 주택의 인기</a:t>
            </a:r>
            <a:endParaRPr lang="en-US" altLang="ko-KR" dirty="0" smtClean="0"/>
          </a:p>
          <a:p>
            <a:r>
              <a:rPr lang="en-US" altLang="ko-KR" dirty="0" smtClean="0"/>
              <a:t>1922</a:t>
            </a:r>
            <a:r>
              <a:rPr lang="ko-KR" altLang="en-US" dirty="0" smtClean="0"/>
              <a:t>년 </a:t>
            </a:r>
            <a:r>
              <a:rPr lang="ko-KR" altLang="en-US" dirty="0"/>
              <a:t>도</a:t>
            </a:r>
            <a:r>
              <a:rPr lang="ko-KR" altLang="en-US" dirty="0" smtClean="0"/>
              <a:t>쿄 평화 기념 박람회     문화주택</a:t>
            </a:r>
            <a:endParaRPr lang="en-US" altLang="ko-KR" dirty="0" smtClean="0"/>
          </a:p>
          <a:p>
            <a:r>
              <a:rPr lang="en-US" altLang="ko-KR" dirty="0" smtClean="0"/>
              <a:t>1923</a:t>
            </a:r>
            <a:r>
              <a:rPr lang="ko-KR" altLang="en-US" dirty="0" smtClean="0"/>
              <a:t>년 관동대지진        아파트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6300192" y="2202583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780928"/>
            <a:ext cx="72008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726261"/>
      </p:ext>
    </p:extLst>
  </p:cSld>
  <p:clrMapOvr>
    <a:masterClrMapping/>
  </p:clrMapOvr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270</TotalTime>
  <Words>87</Words>
  <Application>Microsoft Office PowerPoint</Application>
  <PresentationFormat>화면 슬라이드 쇼(4:3)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New_Simple01</vt:lpstr>
      <vt:lpstr> 일본어일본학과 21701976 정진우</vt:lpstr>
      <vt:lpstr>목차</vt:lpstr>
      <vt:lpstr>근대일본의 역사</vt:lpstr>
      <vt:lpstr>근대일본문화발전의 원동력</vt:lpstr>
      <vt:lpstr>근대일본의 의복문화</vt:lpstr>
      <vt:lpstr>근대일본의 식문화</vt:lpstr>
      <vt:lpstr>근대일본의 주거문화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15</cp:revision>
  <dcterms:created xsi:type="dcterms:W3CDTF">2018-11-21T08:34:07Z</dcterms:created>
  <dcterms:modified xsi:type="dcterms:W3CDTF">2018-12-16T08:40:01Z</dcterms:modified>
</cp:coreProperties>
</file>