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6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1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3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9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05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94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7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8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84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0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DCEA-AFDD-494A-A098-292089A1B8C7}" type="datetimeFigureOut">
              <a:rPr lang="ko-KR" altLang="en-US" smtClean="0"/>
              <a:t>2018-11-18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BCDE4D-349A-4D47-A869-E4D8E439DEC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0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간도를 되찾기 위한 방안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1977" y="3797211"/>
            <a:ext cx="8637072" cy="977621"/>
          </a:xfrm>
        </p:spPr>
        <p:txBody>
          <a:bodyPr>
            <a:normAutofit fontScale="25000" lnSpcReduction="20000"/>
          </a:bodyPr>
          <a:lstStyle/>
          <a:p>
            <a:r>
              <a:rPr lang="en-US" altLang="ko-KR" sz="5600" dirty="0"/>
              <a:t> </a:t>
            </a:r>
            <a:r>
              <a:rPr lang="en-US" altLang="ko-KR" sz="5600" dirty="0" smtClean="0"/>
              <a:t>  8</a:t>
            </a:r>
            <a:r>
              <a:rPr lang="ko-KR" altLang="en-US" sz="5600" dirty="0" smtClean="0"/>
              <a:t>조</a:t>
            </a:r>
            <a:endParaRPr lang="en-US" altLang="ko-KR" sz="5600" dirty="0" smtClean="0"/>
          </a:p>
          <a:p>
            <a:r>
              <a:rPr lang="en-US" altLang="ko-KR" sz="5600" dirty="0" smtClean="0"/>
              <a:t>   </a:t>
            </a:r>
            <a:r>
              <a:rPr lang="ko-KR" altLang="en-US" sz="5600" dirty="0" smtClean="0"/>
              <a:t>체육학과 </a:t>
            </a:r>
            <a:r>
              <a:rPr lang="en-US" altLang="ko-KR" sz="5600" dirty="0" smtClean="0"/>
              <a:t>21803421 </a:t>
            </a:r>
            <a:r>
              <a:rPr lang="ko-KR" altLang="en-US" sz="5600" dirty="0" err="1" smtClean="0"/>
              <a:t>이유준</a:t>
            </a:r>
            <a:endParaRPr lang="en-US" altLang="ko-KR" sz="5600" dirty="0" smtClean="0"/>
          </a:p>
          <a:p>
            <a:r>
              <a:rPr lang="ko-KR" altLang="en-US" sz="5600" dirty="0" smtClean="0"/>
              <a:t>   체육학과 </a:t>
            </a:r>
            <a:r>
              <a:rPr lang="en-US" altLang="ko-KR" sz="5600" dirty="0" smtClean="0"/>
              <a:t>21803191 </a:t>
            </a:r>
            <a:r>
              <a:rPr lang="ko-KR" altLang="en-US" sz="5600" dirty="0" err="1" smtClean="0"/>
              <a:t>허지환</a:t>
            </a:r>
            <a:endParaRPr lang="en-US" altLang="ko-KR" sz="5600" dirty="0" smtClean="0"/>
          </a:p>
          <a:p>
            <a:r>
              <a:rPr lang="ko-KR" altLang="en-US" sz="5600" dirty="0" smtClean="0"/>
              <a:t>   체육학과 </a:t>
            </a:r>
            <a:r>
              <a:rPr lang="en-US" altLang="ko-KR" sz="5600" dirty="0" smtClean="0"/>
              <a:t>21803382 </a:t>
            </a:r>
            <a:r>
              <a:rPr lang="ko-KR" altLang="en-US" sz="5600" dirty="0" smtClean="0"/>
              <a:t>강진</a:t>
            </a:r>
            <a:endParaRPr lang="en-US" altLang="ko-KR" sz="5600" dirty="0" smtClean="0"/>
          </a:p>
          <a:p>
            <a:r>
              <a:rPr lang="ko-KR" altLang="en-US" sz="5600" dirty="0" smtClean="0"/>
              <a:t>   체육학과 </a:t>
            </a:r>
            <a:r>
              <a:rPr lang="en-US" altLang="ko-KR" sz="5600" dirty="0" smtClean="0"/>
              <a:t>21803447 </a:t>
            </a:r>
            <a:r>
              <a:rPr lang="ko-KR" altLang="en-US" sz="5600" dirty="0" smtClean="0"/>
              <a:t>임현진</a:t>
            </a:r>
            <a:endParaRPr lang="en-US" altLang="ko-KR" sz="56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11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간도를 되찾기 위한 방안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dirty="0" smtClean="0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간도 </a:t>
            </a:r>
            <a:r>
              <a:rPr lang="ko-KR" altLang="en-US" dirty="0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땅을 회복하기위해 한국 </a:t>
            </a:r>
            <a:r>
              <a:rPr lang="ko-KR" altLang="en-US" dirty="0" err="1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간도학회</a:t>
            </a:r>
            <a:r>
              <a:rPr lang="ko-KR" altLang="en-US" dirty="0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 연구 </a:t>
            </a:r>
            <a:r>
              <a:rPr lang="ko-KR" altLang="en-US" dirty="0" smtClean="0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교수</a:t>
            </a:r>
            <a:endParaRPr lang="en-US" altLang="ko-KR" dirty="0" smtClean="0"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51" y="2547822"/>
            <a:ext cx="4882067" cy="27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홈페이지 내 설문조사</a:t>
            </a:r>
            <a:r>
              <a:rPr lang="en-US" altLang="ko-KR" dirty="0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/>
            </a:r>
            <a:br>
              <a:rPr lang="en-US" altLang="ko-KR" dirty="0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65" y="1940427"/>
            <a:ext cx="3126834" cy="35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 되찾기 후원 모금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98" y="1994610"/>
            <a:ext cx="3534033" cy="344963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57" y="1994610"/>
            <a:ext cx="2475348" cy="32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간도협약무효결의안지지서명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291" y="2026881"/>
            <a:ext cx="4894693" cy="39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국가의 적극적인 개입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93" y="1983853"/>
            <a:ext cx="5174457" cy="3449638"/>
          </a:xfrm>
        </p:spPr>
      </p:pic>
    </p:spTree>
    <p:extLst>
      <p:ext uri="{BB962C8B-B14F-4D97-AF65-F5344CB8AC3E}">
        <p14:creationId xmlns:p14="http://schemas.microsoft.com/office/powerpoint/2010/main" val="32516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모든 국민의 관심 필요</a:t>
            </a:r>
            <a:r>
              <a:rPr lang="en-US" altLang="ko-KR" dirty="0" smtClean="0"/>
              <a:t>!!!!!!!!!!!!!!!!!!!!!!!!!!!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75681"/>
            <a:ext cx="51244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47007" y="280652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4800" dirty="0" smtClean="0"/>
              <a:t>감사합니다</a:t>
            </a:r>
            <a:endParaRPr lang="en-US" altLang="ko-KR" sz="4800" dirty="0" smtClean="0"/>
          </a:p>
          <a:p>
            <a:pPr marL="0" indent="0" algn="ctr">
              <a:buNone/>
            </a:pPr>
            <a:r>
              <a:rPr lang="en-US" altLang="ko-KR" sz="4800" dirty="0" smtClean="0"/>
              <a:t>Thank you</a:t>
            </a:r>
          </a:p>
          <a:p>
            <a:pPr marL="0" indent="0" algn="ctr">
              <a:buNone/>
            </a:pP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904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간도의 정의</a:t>
            </a:r>
            <a:endParaRPr lang="en-US" altLang="ko-KR" dirty="0"/>
          </a:p>
          <a:p>
            <a:r>
              <a:rPr lang="ko-KR" altLang="en-US" dirty="0" smtClean="0"/>
              <a:t>간도의 역사</a:t>
            </a:r>
            <a:endParaRPr lang="en-US" altLang="ko-KR" dirty="0"/>
          </a:p>
          <a:p>
            <a:r>
              <a:rPr lang="ko-KR" altLang="en-US" dirty="0" smtClean="0"/>
              <a:t>동북공정</a:t>
            </a:r>
            <a:endParaRPr lang="en-US" altLang="ko-KR" dirty="0" smtClean="0"/>
          </a:p>
          <a:p>
            <a:r>
              <a:rPr lang="ko-KR" altLang="en-US" dirty="0" err="1" smtClean="0"/>
              <a:t>을사늑약</a:t>
            </a:r>
            <a:endParaRPr lang="en-US" altLang="ko-KR" dirty="0"/>
          </a:p>
          <a:p>
            <a:r>
              <a:rPr lang="ko-KR" altLang="en-US" dirty="0" smtClean="0"/>
              <a:t>간도를 되찾기 위한 방안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6" y="2015732"/>
            <a:ext cx="5792991" cy="38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간도란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만주 길림성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吉林省</a:t>
            </a:r>
            <a:r>
              <a:rPr lang="en-US" altLang="ko-KR" dirty="0" smtClean="0">
                <a:effectLst/>
              </a:rPr>
              <a:t>) </a:t>
            </a:r>
            <a:r>
              <a:rPr lang="ko-KR" altLang="en-US" dirty="0" smtClean="0">
                <a:effectLst/>
              </a:rPr>
              <a:t>동남부지역으로 중국 현지에서 연길도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延吉道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라고 부르는 지역</a:t>
            </a:r>
            <a:r>
              <a:rPr lang="en-US" altLang="ko-KR" dirty="0" smtClean="0">
                <a:effectLst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24" y="2505280"/>
            <a:ext cx="4653018" cy="31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/>
          <a:lstStyle/>
          <a:p>
            <a:r>
              <a:rPr lang="ko-KR" altLang="en-US" dirty="0" smtClean="0"/>
              <a:t>서간도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압록강과 송화강 사이의 </a:t>
            </a:r>
            <a:r>
              <a:rPr lang="ko-KR" altLang="en-US" dirty="0" err="1" smtClean="0"/>
              <a:t>상류지방</a:t>
            </a:r>
            <a:r>
              <a:rPr lang="ko-KR" altLang="en-US" dirty="0" smtClean="0"/>
              <a:t> 백두산일대</a:t>
            </a:r>
          </a:p>
          <a:p>
            <a:r>
              <a:rPr lang="ko-KR" altLang="en-US" dirty="0" err="1" smtClean="0">
                <a:effectLst/>
              </a:rPr>
              <a:t>동간도</a:t>
            </a:r>
            <a:endParaRPr lang="en-US" altLang="ko-KR" dirty="0" smtClean="0">
              <a:effectLst/>
            </a:endParaRPr>
          </a:p>
          <a:p>
            <a:pPr marL="0" indent="0">
              <a:buNone/>
            </a:pPr>
            <a:r>
              <a:rPr lang="ko-KR" altLang="en-US" dirty="0" err="1" smtClean="0"/>
              <a:t>혼춘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왕청</a:t>
            </a:r>
            <a:r>
              <a:rPr lang="en-US" altLang="ko-KR" dirty="0" smtClean="0"/>
              <a:t>·</a:t>
            </a:r>
            <a:r>
              <a:rPr lang="ko-KR" altLang="en-US" dirty="0" smtClean="0"/>
              <a:t>연길</a:t>
            </a:r>
            <a:r>
              <a:rPr lang="en-US" altLang="ko-KR" dirty="0" smtClean="0"/>
              <a:t>·</a:t>
            </a:r>
            <a:r>
              <a:rPr lang="ko-KR" altLang="en-US" dirty="0" smtClean="0"/>
              <a:t>화룡의 네 현으로 나누어져 있는 두만강 북부의 만주 땅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64" y="2952316"/>
            <a:ext cx="7015943" cy="31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백두산 정계비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1712</a:t>
            </a:r>
            <a:r>
              <a:rPr lang="ko-KR" altLang="en-US" dirty="0" smtClean="0"/>
              <a:t>년 청과 조선의 국경문제를 확정 짓기 위해 백두산 중턱쯤 세운 정계비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1" y="3441469"/>
            <a:ext cx="5372100" cy="22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동북공정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함초롬바탕"/>
                <a:ea typeface="함초롬바탕"/>
              </a:rPr>
              <a:t>중국 국경 안에서 전개된 모든 역사를 중국 역사로 만들기 위해 2002년부터 중국이 추진한 동북쪽 변경지역의 역사와 현상에 관한 연구 프로젝트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61" y="3049008"/>
            <a:ext cx="3479202" cy="28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을사늑약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1905</a:t>
            </a:r>
            <a:r>
              <a:rPr lang="ko-KR" altLang="en-US" dirty="0"/>
              <a:t>년 일본과 맺은 조약으로 제</a:t>
            </a:r>
            <a:r>
              <a:rPr lang="en-US" altLang="ko-KR" dirty="0"/>
              <a:t>2</a:t>
            </a:r>
            <a:r>
              <a:rPr lang="ko-KR" altLang="en-US" dirty="0"/>
              <a:t>차 </a:t>
            </a:r>
            <a:r>
              <a:rPr lang="ko-KR" altLang="en-US" dirty="0" err="1"/>
              <a:t>한ㆍ일협약이라고도</a:t>
            </a:r>
            <a:r>
              <a:rPr lang="ko-KR" altLang="en-US" dirty="0"/>
              <a:t> 함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93" y="2507693"/>
            <a:ext cx="4548692" cy="33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간도협약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1909</a:t>
            </a:r>
            <a:r>
              <a:rPr lang="ko-KR" altLang="en-US" dirty="0" smtClean="0"/>
              <a:t>년</a:t>
            </a:r>
            <a:r>
              <a:rPr lang="en-US" altLang="ko-KR" dirty="0"/>
              <a:t>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淸</a:t>
            </a:r>
            <a:r>
              <a:rPr lang="en-US" altLang="ko-KR" dirty="0" smtClean="0"/>
              <a:t>)</a:t>
            </a:r>
            <a:r>
              <a:rPr lang="ko-KR" altLang="en-US" dirty="0" smtClean="0"/>
              <a:t>나라와 일본이 간도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젠다오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영유권 등에 관하여 맺은 조약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_x205979648" descr="EMB000026c08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155" y="2493826"/>
            <a:ext cx="6767264" cy="3134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을사늑약이</a:t>
            </a:r>
            <a:r>
              <a:rPr lang="ko-KR" altLang="en-US" dirty="0" smtClean="0"/>
              <a:t> 무효인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 latinLnBrk="0">
              <a:lnSpc>
                <a:spcPct val="200000"/>
              </a:lnSpc>
            </a:pPr>
            <a:r>
              <a:rPr lang="ko-KR" altLang="en-US" dirty="0" smtClean="0"/>
              <a:t>국가 간 조약에 제목이 아예 없다</a:t>
            </a:r>
            <a:r>
              <a:rPr lang="en-US" altLang="ko-KR" dirty="0" smtClean="0"/>
              <a:t>.</a:t>
            </a:r>
          </a:p>
          <a:p>
            <a:pPr lvl="1" fontAlgn="base" latinLnBrk="0">
              <a:lnSpc>
                <a:spcPct val="200000"/>
              </a:lnSpc>
            </a:pPr>
            <a:r>
              <a:rPr lang="ko-KR" altLang="en-US" dirty="0" err="1" smtClean="0"/>
              <a:t>문서조작을</a:t>
            </a:r>
            <a:r>
              <a:rPr lang="ko-KR" altLang="en-US" dirty="0" smtClean="0"/>
              <a:t> 막기 위한 봉인이 없다</a:t>
            </a:r>
            <a:r>
              <a:rPr lang="en-US" altLang="ko-KR" dirty="0" smtClean="0"/>
              <a:t>. </a:t>
            </a:r>
          </a:p>
          <a:p>
            <a:pPr lvl="1" fontAlgn="base" latinLnBrk="0">
              <a:lnSpc>
                <a:spcPct val="200000"/>
              </a:lnSpc>
            </a:pPr>
            <a:r>
              <a:rPr lang="ko-KR" altLang="en-US" dirty="0" smtClean="0"/>
              <a:t>고종의 조약 승인 서명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도장이 없다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4B82B44-8D78-4281-8E92-60AD93E2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657" y="2015732"/>
            <a:ext cx="4045988" cy="2212448"/>
          </a:xfrm>
          <a:prstGeom prst="rect">
            <a:avLst/>
          </a:prstGeom>
        </p:spPr>
      </p:pic>
      <p:pic>
        <p:nvPicPr>
          <p:cNvPr id="5" name="_x53648928" descr="EMB00017ff86469">
            <a:extLst>
              <a:ext uri="{FF2B5EF4-FFF2-40B4-BE49-F238E27FC236}">
                <a16:creationId xmlns:a16="http://schemas.microsoft.com/office/drawing/2014/main" id="{B637FA73-FAC2-4EAB-96C2-1108D2CC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3927164"/>
            <a:ext cx="4702325" cy="14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149</TotalTime>
  <Words>198</Words>
  <Application>Microsoft Office PowerPoint</Application>
  <PresentationFormat>와이드스크린</PresentationFormat>
  <Paragraphs>41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Noto Sans CJK KR Regular</vt:lpstr>
      <vt:lpstr>Open Sans</vt:lpstr>
      <vt:lpstr>맑은 고딕</vt:lpstr>
      <vt:lpstr>함초롬바탕</vt:lpstr>
      <vt:lpstr>Arial</vt:lpstr>
      <vt:lpstr>Gill Sans MT</vt:lpstr>
      <vt:lpstr>Gallery</vt:lpstr>
      <vt:lpstr>간도를 되찾기 위한 방안</vt:lpstr>
      <vt:lpstr>목차</vt:lpstr>
      <vt:lpstr>간도란 </vt:lpstr>
      <vt:lpstr>PowerPoint 프레젠테이션</vt:lpstr>
      <vt:lpstr>간도의 역사</vt:lpstr>
      <vt:lpstr>동북공정</vt:lpstr>
      <vt:lpstr>을사늑약</vt:lpstr>
      <vt:lpstr>간도협약</vt:lpstr>
      <vt:lpstr>을사늑약이 무효인 이유</vt:lpstr>
      <vt:lpstr>간도를 되찾기 위한 방안</vt:lpstr>
      <vt:lpstr>홈페이지 내 설문조사 </vt:lpstr>
      <vt:lpstr>간도 되찾기 후원 모금</vt:lpstr>
      <vt:lpstr>간도협약무효결의안지지서명</vt:lpstr>
      <vt:lpstr>국가의 적극적인 개입</vt:lpstr>
      <vt:lpstr>모든 국민의 관심 필요!!!!!!!!!!!!!!!!!!!!!!!!!!!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간도를 되찾기 위한 방안</dc:title>
  <dc:creator>pc</dc:creator>
  <cp:lastModifiedBy>pc</cp:lastModifiedBy>
  <cp:revision>12</cp:revision>
  <dcterms:created xsi:type="dcterms:W3CDTF">2018-11-11T12:12:53Z</dcterms:created>
  <dcterms:modified xsi:type="dcterms:W3CDTF">2018-11-18T12:38:27Z</dcterms:modified>
</cp:coreProperties>
</file>