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85" r:id="rId2"/>
    <p:sldId id="286" r:id="rId3"/>
    <p:sldId id="303" r:id="rId4"/>
    <p:sldId id="304" r:id="rId5"/>
    <p:sldId id="305" r:id="rId6"/>
    <p:sldId id="306" r:id="rId7"/>
    <p:sldId id="307" r:id="rId8"/>
    <p:sldId id="308" r:id="rId9"/>
    <p:sldId id="309" r:id="rId10"/>
    <p:sldId id="310" r:id="rId11"/>
    <p:sldId id="311" r:id="rId12"/>
    <p:sldId id="312" r:id="rId13"/>
    <p:sldId id="284" r:id="rId14"/>
    <p:sldId id="277" r:id="rId15"/>
    <p:sldId id="278" r:id="rId16"/>
    <p:sldId id="299" r:id="rId17"/>
    <p:sldId id="300" r:id="rId18"/>
    <p:sldId id="301" r:id="rId19"/>
    <p:sldId id="279" r:id="rId20"/>
    <p:sldId id="280" r:id="rId21"/>
    <p:sldId id="281" r:id="rId22"/>
    <p:sldId id="282" r:id="rId23"/>
    <p:sldId id="302" r:id="rId24"/>
    <p:sldId id="283" r:id="rId25"/>
    <p:sldId id="256" r:id="rId26"/>
    <p:sldId id="257" r:id="rId27"/>
    <p:sldId id="259" r:id="rId28"/>
    <p:sldId id="260" r:id="rId29"/>
    <p:sldId id="261" r:id="rId30"/>
    <p:sldId id="262" r:id="rId31"/>
    <p:sldId id="264" r:id="rId32"/>
    <p:sldId id="263" r:id="rId33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02" y="-49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여론 조사</c:v>
                </c:pt>
              </c:strCache>
            </c:strRef>
          </c:tx>
          <c:explosion val="25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Sheet1!$A$2:$A$5</c:f>
              <c:strCache>
                <c:ptCount val="3"/>
                <c:pt idx="0">
                  <c:v>찬성</c:v>
                </c:pt>
                <c:pt idx="1">
                  <c:v>반대</c:v>
                </c:pt>
                <c:pt idx="2">
                  <c:v>기타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84</c:v>
                </c:pt>
                <c:pt idx="1">
                  <c:v>5</c:v>
                </c:pt>
                <c:pt idx="2">
                  <c:v>11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solidFill>
      <a:srgbClr val="FFFFCC"/>
    </a:solidFill>
  </c:spPr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0B208-9F4A-4B0D-9A1E-735529E8FE09}" type="datetimeFigureOut">
              <a:rPr lang="ko-KR" altLang="en-US" smtClean="0"/>
              <a:pPr/>
              <a:t>2018-04-16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5C5428-985A-4AAE-ADFF-E2339B7110C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7360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일본의 천황이란 칭호는 중국으로부터 받아들인 것으로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일반적 의미로는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도교계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道敎系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신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神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을 말하며 북극성을 신격화한 것이다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 이전에는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오오기미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대왕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라 하였다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35D9C-1F2B-4F6D-AB01-9D6800738799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648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막부의 타도 이후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‘</a:t>
            </a:r>
            <a:r>
              <a:rPr lang="ko-KR" altLang="en-US" baseline="0" dirty="0" smtClean="0"/>
              <a:t>천황</a:t>
            </a:r>
            <a:r>
              <a:rPr lang="en-US" altLang="ko-KR" baseline="0" dirty="0" smtClean="0"/>
              <a:t>’</a:t>
            </a:r>
            <a:r>
              <a:rPr lang="ko-KR" altLang="en-US" baseline="0" smtClean="0"/>
              <a:t>은 최고 권력자 겸 신적인 존재로 탈바꿈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35D9C-1F2B-4F6D-AB01-9D6800738799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648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막부의 타도 이후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‘</a:t>
            </a:r>
            <a:r>
              <a:rPr lang="ko-KR" altLang="en-US" baseline="0" dirty="0" smtClean="0"/>
              <a:t>천황</a:t>
            </a:r>
            <a:r>
              <a:rPr lang="en-US" altLang="ko-KR" baseline="0" dirty="0" smtClean="0"/>
              <a:t>’</a:t>
            </a:r>
            <a:r>
              <a:rPr lang="ko-KR" altLang="en-US" baseline="0" smtClean="0"/>
              <a:t>은 최고 권력자 겸 신적인 존재로 탈바꿈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35D9C-1F2B-4F6D-AB01-9D6800738799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648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1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차대전까지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천황은 국가의 원수로서 정치대권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군의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통솔자로서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군사대권을 한 몸에 지니는 동시에 전통적인 제사대권을 가졌으며 또한 천황을 신성 불가침의 살아 있는 신으로 떠받들었다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fontAlgn="base" latinLnBrk="1"/>
            <a:endParaRPr lang="en-US" altLang="ko-K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차 세계대전의 패전으로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1945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국가신도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神道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해체</a:t>
            </a: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1946.1.1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천황이 이른바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인간선언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‘ =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자신의 신격을 부정</a:t>
            </a:r>
            <a:endParaRPr lang="en-US" altLang="ko-K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Why?</a:t>
            </a:r>
            <a:r>
              <a:rPr lang="en-US" altLang="ko-K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미국이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일본은 천황을 신격화하면서 강하게 결속되었다고 판단하고 천황의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인간선언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을 요구하였기 때문이다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35D9C-1F2B-4F6D-AB01-9D6800738799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648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 smtClean="0"/>
              <a:t>https://www.youtube.com/watch?v=ITjhbt4jEjQ (1</a:t>
            </a:r>
            <a:r>
              <a:rPr lang="ko-KR" altLang="en-US" sz="1200" dirty="0" smtClean="0"/>
              <a:t>분까지</a:t>
            </a:r>
            <a:r>
              <a:rPr lang="en-US" altLang="ko-KR" sz="1200" dirty="0" smtClean="0"/>
              <a:t>)</a:t>
            </a:r>
            <a:endParaRPr lang="en-US" altLang="ko-K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https://youtu.be/qeEHUZRopfQ (4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분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~6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분까지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fontAlgn="base" latinLnBrk="1"/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35D9C-1F2B-4F6D-AB01-9D6800738799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648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</a:t>
            </a:r>
            <a:r>
              <a:rPr lang="ko-KR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밖에 천황의 </a:t>
            </a:r>
            <a:r>
              <a:rPr lang="ko-KR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호칭 </a:t>
            </a:r>
            <a:r>
              <a:rPr lang="ko-KR" alt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엠퍼러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35D9C-1F2B-4F6D-AB01-9D6800738799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648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162A-F193-43B7-86D2-56F66A3F0EFF}" type="datetimeFigureOut">
              <a:rPr lang="ko-KR" altLang="en-US" smtClean="0"/>
              <a:pPr/>
              <a:t>2018-04-16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0274A-1147-4AB0-BF0E-2C76CBC4587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162A-F193-43B7-86D2-56F66A3F0EFF}" type="datetimeFigureOut">
              <a:rPr lang="ko-KR" altLang="en-US" smtClean="0"/>
              <a:pPr/>
              <a:t>2018-04-16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0274A-1147-4AB0-BF0E-2C76CBC4587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162A-F193-43B7-86D2-56F66A3F0EFF}" type="datetimeFigureOut">
              <a:rPr lang="ko-KR" altLang="en-US" smtClean="0"/>
              <a:pPr/>
              <a:t>2018-04-16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0274A-1147-4AB0-BF0E-2C76CBC4587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162A-F193-43B7-86D2-56F66A3F0EFF}" type="datetimeFigureOut">
              <a:rPr lang="ko-KR" altLang="en-US" smtClean="0"/>
              <a:pPr/>
              <a:t>2018-04-16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0274A-1147-4AB0-BF0E-2C76CBC4587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162A-F193-43B7-86D2-56F66A3F0EFF}" type="datetimeFigureOut">
              <a:rPr lang="ko-KR" altLang="en-US" smtClean="0"/>
              <a:pPr/>
              <a:t>2018-04-16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0274A-1147-4AB0-BF0E-2C76CBC4587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162A-F193-43B7-86D2-56F66A3F0EFF}" type="datetimeFigureOut">
              <a:rPr lang="ko-KR" altLang="en-US" smtClean="0"/>
              <a:pPr/>
              <a:t>2018-04-16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0274A-1147-4AB0-BF0E-2C76CBC4587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162A-F193-43B7-86D2-56F66A3F0EFF}" type="datetimeFigureOut">
              <a:rPr lang="ko-KR" altLang="en-US" smtClean="0"/>
              <a:pPr/>
              <a:t>2018-04-16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0274A-1147-4AB0-BF0E-2C76CBC4587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162A-F193-43B7-86D2-56F66A3F0EFF}" type="datetimeFigureOut">
              <a:rPr lang="ko-KR" altLang="en-US" smtClean="0"/>
              <a:pPr/>
              <a:t>2018-04-16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0274A-1147-4AB0-BF0E-2C76CBC4587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162A-F193-43B7-86D2-56F66A3F0EFF}" type="datetimeFigureOut">
              <a:rPr lang="ko-KR" altLang="en-US" smtClean="0"/>
              <a:pPr/>
              <a:t>2018-04-16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0274A-1147-4AB0-BF0E-2C76CBC4587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162A-F193-43B7-86D2-56F66A3F0EFF}" type="datetimeFigureOut">
              <a:rPr lang="ko-KR" altLang="en-US" smtClean="0"/>
              <a:pPr/>
              <a:t>2018-04-16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0274A-1147-4AB0-BF0E-2C76CBC4587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162A-F193-43B7-86D2-56F66A3F0EFF}" type="datetimeFigureOut">
              <a:rPr lang="ko-KR" altLang="en-US" smtClean="0"/>
              <a:pPr/>
              <a:t>2018-04-16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0274A-1147-4AB0-BF0E-2C76CBC4587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3162A-F193-43B7-86D2-56F66A3F0EFF}" type="datetimeFigureOut">
              <a:rPr lang="ko-KR" altLang="en-US" smtClean="0"/>
              <a:pPr/>
              <a:t>2018-04-16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0274A-1147-4AB0-BF0E-2C76CBC4587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upload.wikimedia.org/wikipedia/commons/6/6c/Empress_Suiko.jpg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upload.wikimedia.org/wikipedia/commons/1/1b/Emperor_Tenji.jpg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upload.wikimedia.org/wikipedia/commons/2/25/Emperor_K%C5%8Dgon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TNq8HtQsTC4" TargetMode="External"/><Relationship Id="rId5" Type="http://schemas.openxmlformats.org/officeDocument/2006/relationships/image" Target="../media/image19.jpeg"/><Relationship Id="rId4" Type="http://schemas.openxmlformats.org/officeDocument/2006/relationships/hyperlink" Target="https://upload.wikimedia.org/wikipedia/commons/5/59/Emperor_Godaigo.jpg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95536" y="627534"/>
            <a:ext cx="8566720" cy="2414091"/>
          </a:xfrm>
        </p:spPr>
        <p:txBody>
          <a:bodyPr>
            <a:noAutofit/>
          </a:bodyPr>
          <a:lstStyle/>
          <a:p>
            <a:r>
              <a:rPr lang="ko-KR" altLang="en-US" sz="6600" dirty="0" smtClean="0">
                <a:ea typeface="MD이솝체" pitchFamily="18" charset="-127"/>
              </a:rPr>
              <a:t>일본의</a:t>
            </a:r>
            <a:r>
              <a:rPr lang="en-US" altLang="ko-KR" sz="6600" dirty="0" smtClean="0">
                <a:ea typeface="MD이솝체" pitchFamily="18" charset="-127"/>
              </a:rPr>
              <a:t/>
            </a:r>
            <a:br>
              <a:rPr lang="en-US" altLang="ko-KR" sz="6600" dirty="0" smtClean="0">
                <a:ea typeface="MD이솝체" pitchFamily="18" charset="-127"/>
              </a:rPr>
            </a:br>
            <a:r>
              <a:rPr lang="ko-KR" altLang="en-US" sz="6600" dirty="0" smtClean="0">
                <a:ea typeface="MD이솝체" pitchFamily="18" charset="-127"/>
              </a:rPr>
              <a:t>천황제의 변천과정</a:t>
            </a:r>
            <a:endParaRPr lang="ko-KR" altLang="en-US" sz="6600" dirty="0">
              <a:ea typeface="MD이솝체" pitchFamily="18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4935488" y="3829050"/>
            <a:ext cx="4208512" cy="1314450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MD이솝체" pitchFamily="18" charset="-127"/>
                <a:ea typeface="MD이솝체" pitchFamily="18" charset="-127"/>
              </a:rPr>
              <a:t>일본문화 </a:t>
            </a:r>
            <a:r>
              <a:rPr lang="en-US" altLang="ko-KR" dirty="0" smtClean="0">
                <a:latin typeface="MD이솝체" pitchFamily="18" charset="-127"/>
                <a:ea typeface="MD이솝체" pitchFamily="18" charset="-127"/>
              </a:rPr>
              <a:t>3</a:t>
            </a:r>
            <a:r>
              <a:rPr lang="ko-KR" altLang="en-US" dirty="0" smtClean="0">
                <a:latin typeface="MD이솝체" pitchFamily="18" charset="-127"/>
                <a:ea typeface="MD이솝체" pitchFamily="18" charset="-127"/>
              </a:rPr>
              <a:t>조</a:t>
            </a:r>
            <a:endParaRPr lang="ko-KR" altLang="en-US" dirty="0">
              <a:latin typeface="MD이솝체" pitchFamily="18" charset="-127"/>
              <a:ea typeface="MD이솝체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79512" y="87474"/>
            <a:ext cx="4824536" cy="918102"/>
          </a:xfrm>
        </p:spPr>
        <p:txBody>
          <a:bodyPr>
            <a:noAutofit/>
          </a:bodyPr>
          <a:lstStyle/>
          <a:p>
            <a:r>
              <a:rPr lang="ko-KR" altLang="en-US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천황의 대략적인 역사</a:t>
            </a:r>
            <a:endParaRPr lang="ko-KR" altLang="en-US" sz="3600" b="1" dirty="0">
              <a:solidFill>
                <a:schemeClr val="tx1">
                  <a:lumMod val="50000"/>
                  <a:lumOff val="50000"/>
                </a:schemeClr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 rot="2424523">
            <a:off x="7772597" y="-555231"/>
            <a:ext cx="2160240" cy="11881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 rot="2424523">
            <a:off x="7917379" y="-701723"/>
            <a:ext cx="2224113" cy="11881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8604449" y="38835"/>
            <a:ext cx="424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七</a:t>
            </a:r>
            <a:endParaRPr lang="ko-KR" altLang="en-US" b="1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4866128" y="1104652"/>
            <a:ext cx="3384376" cy="475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일본의 종전조서</a:t>
            </a:r>
            <a:endParaRPr lang="ko-KR" altLang="en-US" sz="3200" b="1" dirty="0">
              <a:solidFill>
                <a:schemeClr val="tx1">
                  <a:lumMod val="50000"/>
                  <a:lumOff val="50000"/>
                </a:schemeClr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4922964" y="4515966"/>
            <a:ext cx="3384376" cy="475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en-US" altLang="ko-KR" sz="1400" dirty="0"/>
              <a:t>https://youtu.be/qeEHUZRopfQ</a:t>
            </a:r>
            <a:endParaRPr lang="ko-KR" altLang="en-US" sz="1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507" y="1923678"/>
            <a:ext cx="3947290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제목 1"/>
          <p:cNvSpPr txBox="1">
            <a:spLocks/>
          </p:cNvSpPr>
          <p:nvPr/>
        </p:nvSpPr>
        <p:spPr>
          <a:xfrm>
            <a:off x="611560" y="1131590"/>
            <a:ext cx="3600400" cy="475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3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항복선언 복원 공개</a:t>
            </a:r>
            <a:endParaRPr lang="ko-KR" altLang="en-US" sz="3200" b="1" dirty="0">
              <a:solidFill>
                <a:schemeClr val="tx1">
                  <a:lumMod val="50000"/>
                  <a:lumOff val="50000"/>
                </a:schemeClr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82" y="1917824"/>
            <a:ext cx="3777556" cy="2382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제목 1"/>
          <p:cNvSpPr txBox="1">
            <a:spLocks/>
          </p:cNvSpPr>
          <p:nvPr/>
        </p:nvSpPr>
        <p:spPr>
          <a:xfrm>
            <a:off x="338482" y="4515966"/>
            <a:ext cx="4146556" cy="475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en-US" altLang="ko-KR" sz="1400" dirty="0"/>
              <a:t>https://www.youtube.com/watch?v=ITjhbt4jEjQ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685261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79512" y="87474"/>
            <a:ext cx="4824536" cy="918102"/>
          </a:xfrm>
        </p:spPr>
        <p:txBody>
          <a:bodyPr>
            <a:noAutofit/>
          </a:bodyPr>
          <a:lstStyle/>
          <a:p>
            <a:r>
              <a:rPr lang="ko-KR" altLang="en-US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천황의 호칭</a:t>
            </a:r>
            <a:endParaRPr lang="ko-KR" altLang="en-US" sz="3600" b="1" dirty="0">
              <a:solidFill>
                <a:schemeClr val="tx1">
                  <a:lumMod val="50000"/>
                  <a:lumOff val="50000"/>
                </a:schemeClr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 rot="2424523">
            <a:off x="7772597" y="-555231"/>
            <a:ext cx="2160240" cy="11881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 rot="2424523">
            <a:off x="7917379" y="-701723"/>
            <a:ext cx="2224113" cy="11881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8604449" y="38835"/>
            <a:ext cx="424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八</a:t>
            </a:r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251520" y="1761660"/>
            <a:ext cx="4492300" cy="445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Emperor = </a:t>
            </a:r>
            <a:r>
              <a:rPr lang="ko-KR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황제</a:t>
            </a:r>
            <a:endParaRPr lang="en-US" altLang="ko-KR" sz="2400" b="1" dirty="0">
              <a:solidFill>
                <a:schemeClr val="tx1">
                  <a:lumMod val="50000"/>
                  <a:lumOff val="50000"/>
                </a:schemeClr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827584" y="1070316"/>
            <a:ext cx="3384376" cy="475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영어권</a:t>
            </a:r>
            <a:endParaRPr lang="ko-KR" altLang="en-US" sz="3200" b="1" dirty="0">
              <a:solidFill>
                <a:schemeClr val="tx1">
                  <a:lumMod val="50000"/>
                  <a:lumOff val="50000"/>
                </a:schemeClr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5076057" y="1059582"/>
            <a:ext cx="3488629" cy="475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아시아</a:t>
            </a:r>
            <a:endParaRPr lang="ko-KR" altLang="en-US" sz="3200" b="1" dirty="0">
              <a:solidFill>
                <a:schemeClr val="tx1">
                  <a:lumMod val="50000"/>
                  <a:lumOff val="50000"/>
                </a:schemeClr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95724" y="2409732"/>
            <a:ext cx="4492300" cy="445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세계 유일의 </a:t>
            </a:r>
            <a:r>
              <a:rPr lang="en-US" altLang="ko-K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Emperor</a:t>
            </a:r>
            <a:endParaRPr lang="en-US" altLang="ko-KR" sz="2400" b="1" dirty="0">
              <a:solidFill>
                <a:schemeClr val="tx1">
                  <a:lumMod val="50000"/>
                  <a:lumOff val="50000"/>
                </a:schemeClr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sp>
        <p:nvSpPr>
          <p:cNvPr id="17" name="제목 1"/>
          <p:cNvSpPr txBox="1">
            <a:spLocks/>
          </p:cNvSpPr>
          <p:nvPr/>
        </p:nvSpPr>
        <p:spPr>
          <a:xfrm>
            <a:off x="5112568" y="1829574"/>
            <a:ext cx="3491880" cy="445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천황 대신 </a:t>
            </a:r>
            <a:r>
              <a:rPr lang="ko-KR" altLang="en-US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일왕</a:t>
            </a:r>
            <a:r>
              <a:rPr lang="en-US" altLang="ko-K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(</a:t>
            </a:r>
            <a:r>
              <a:rPr lang="ko-KR" altLang="en-US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日王</a:t>
            </a:r>
            <a:r>
              <a:rPr lang="en-US" altLang="ko-K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)</a:t>
            </a:r>
            <a:endParaRPr lang="en-US" altLang="ko-KR" sz="2400" b="1" dirty="0">
              <a:solidFill>
                <a:schemeClr val="tx1">
                  <a:lumMod val="50000"/>
                  <a:lumOff val="50000"/>
                </a:schemeClr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sp>
        <p:nvSpPr>
          <p:cNvPr id="18" name="제목 1"/>
          <p:cNvSpPr txBox="1">
            <a:spLocks/>
          </p:cNvSpPr>
          <p:nvPr/>
        </p:nvSpPr>
        <p:spPr>
          <a:xfrm>
            <a:off x="5228780" y="2449830"/>
            <a:ext cx="3196156" cy="445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일부는 왜왕</a:t>
            </a:r>
            <a:r>
              <a:rPr lang="en-US" altLang="ko-K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(</a:t>
            </a:r>
            <a:r>
              <a:rPr lang="ko-KR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倭王</a:t>
            </a:r>
            <a:r>
              <a:rPr lang="en-US" altLang="ko-K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)</a:t>
            </a:r>
            <a:endParaRPr lang="en-US" altLang="ko-KR" sz="2400" b="1" dirty="0">
              <a:solidFill>
                <a:schemeClr val="tx1">
                  <a:lumMod val="50000"/>
                  <a:lumOff val="50000"/>
                </a:schemeClr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18" y="3111811"/>
            <a:ext cx="4054290" cy="1723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285" y="3111810"/>
            <a:ext cx="3379837" cy="1720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797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6" y="195486"/>
            <a:ext cx="8229600" cy="4752528"/>
          </a:xfrm>
        </p:spPr>
        <p:txBody>
          <a:bodyPr>
            <a:noAutofit/>
          </a:bodyPr>
          <a:lstStyle/>
          <a:p>
            <a:r>
              <a:rPr lang="en-US" altLang="ko-KR" sz="8000" b="1" dirty="0" smtClean="0">
                <a:latin typeface="MD이솝체" pitchFamily="18" charset="-127"/>
                <a:ea typeface="MD이솝체" pitchFamily="18" charset="-127"/>
              </a:rPr>
              <a:t>Thank you</a:t>
            </a:r>
            <a:endParaRPr lang="ko-KR" altLang="en-US" sz="3600" b="1" dirty="0">
              <a:latin typeface="MD이솝체" pitchFamily="18" charset="-127"/>
              <a:ea typeface="MD이솝체" pitchFamily="18" charset="-127"/>
            </a:endParaRPr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5796136" y="4443958"/>
            <a:ext cx="3384376" cy="475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ko-KR" altLang="en-US" sz="2400" b="1" dirty="0" smtClean="0">
                <a:latin typeface="MD이솝체" pitchFamily="18" charset="-127"/>
                <a:ea typeface="MD이솝체" pitchFamily="18" charset="-127"/>
              </a:rPr>
              <a:t>천황의 정의 및 역사</a:t>
            </a:r>
            <a:endParaRPr lang="ko-KR" altLang="en-US" sz="2400" b="1" dirty="0">
              <a:latin typeface="MD이솝체" pitchFamily="18" charset="-127"/>
              <a:ea typeface="MD이솝체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8178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95536" y="627534"/>
            <a:ext cx="8566720" cy="2414091"/>
          </a:xfrm>
        </p:spPr>
        <p:txBody>
          <a:bodyPr>
            <a:noAutofit/>
          </a:bodyPr>
          <a:lstStyle/>
          <a:p>
            <a:r>
              <a:rPr lang="ko-KR" altLang="en-US" sz="6600" dirty="0" smtClean="0">
                <a:ea typeface="MD이솝체" pitchFamily="18" charset="-127"/>
              </a:rPr>
              <a:t>고대</a:t>
            </a:r>
            <a:r>
              <a:rPr lang="en-US" altLang="ko-KR" sz="6600" dirty="0" smtClean="0">
                <a:ea typeface="MD이솝체" pitchFamily="18" charset="-127"/>
              </a:rPr>
              <a:t>·</a:t>
            </a:r>
            <a:r>
              <a:rPr lang="ko-KR" altLang="en-US" sz="6600" dirty="0" smtClean="0">
                <a:ea typeface="MD이솝체" pitchFamily="18" charset="-127"/>
              </a:rPr>
              <a:t>중세</a:t>
            </a:r>
            <a:r>
              <a:rPr lang="en-US" altLang="ko-KR" sz="6600" dirty="0" smtClean="0">
                <a:ea typeface="MD이솝체" pitchFamily="18" charset="-127"/>
              </a:rPr>
              <a:t>·</a:t>
            </a:r>
            <a:r>
              <a:rPr lang="ko-KR" altLang="en-US" sz="6600" dirty="0" smtClean="0">
                <a:ea typeface="MD이솝체" pitchFamily="18" charset="-127"/>
              </a:rPr>
              <a:t>근세 </a:t>
            </a:r>
            <a:r>
              <a:rPr lang="en-US" altLang="ko-KR" sz="6600" dirty="0" smtClean="0">
                <a:ea typeface="MD이솝체" pitchFamily="18" charset="-127"/>
              </a:rPr>
              <a:t/>
            </a:r>
            <a:br>
              <a:rPr lang="en-US" altLang="ko-KR" sz="6600" dirty="0" smtClean="0">
                <a:ea typeface="MD이솝체" pitchFamily="18" charset="-127"/>
              </a:rPr>
            </a:br>
            <a:r>
              <a:rPr lang="ko-KR" altLang="en-US" sz="6600" dirty="0" smtClean="0">
                <a:ea typeface="MD이솝체" pitchFamily="18" charset="-127"/>
              </a:rPr>
              <a:t>시대의 천황</a:t>
            </a:r>
            <a:endParaRPr lang="ko-KR" altLang="en-US" sz="6600" dirty="0">
              <a:ea typeface="MD이솝체" pitchFamily="18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4901747" y="3579862"/>
            <a:ext cx="4208512" cy="1314450"/>
          </a:xfrm>
        </p:spPr>
        <p:txBody>
          <a:bodyPr>
            <a:normAutofit fontScale="85000" lnSpcReduction="20000"/>
          </a:bodyPr>
          <a:lstStyle/>
          <a:p>
            <a:r>
              <a:rPr lang="ko-KR" altLang="en-US" dirty="0" smtClean="0">
                <a:latin typeface="MD이솝체" pitchFamily="18" charset="-127"/>
                <a:ea typeface="MD이솝체" pitchFamily="18" charset="-127"/>
              </a:rPr>
              <a:t>일본어일본학과</a:t>
            </a:r>
            <a:endParaRPr lang="en-US" altLang="ko-KR" dirty="0" smtClean="0">
              <a:latin typeface="MD이솝체" pitchFamily="18" charset="-127"/>
              <a:ea typeface="MD이솝체" pitchFamily="18" charset="-127"/>
            </a:endParaRPr>
          </a:p>
          <a:p>
            <a:r>
              <a:rPr lang="en-US" altLang="ko-KR" dirty="0" smtClean="0">
                <a:latin typeface="MD이솝체" pitchFamily="18" charset="-127"/>
                <a:ea typeface="MD이솝체" pitchFamily="18" charset="-127"/>
              </a:rPr>
              <a:t>21701963</a:t>
            </a:r>
          </a:p>
          <a:p>
            <a:r>
              <a:rPr lang="ko-KR" altLang="en-US" dirty="0" smtClean="0">
                <a:latin typeface="MD이솝체" pitchFamily="18" charset="-127"/>
                <a:ea typeface="MD이솝체" pitchFamily="18" charset="-127"/>
              </a:rPr>
              <a:t>류연주</a:t>
            </a:r>
            <a:endParaRPr lang="ko-KR" altLang="en-US" dirty="0">
              <a:latin typeface="MD이솝체" pitchFamily="18" charset="-127"/>
              <a:ea typeface="MD이솝체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시대별 조사 천황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9271480"/>
              </p:ext>
            </p:extLst>
          </p:nvPr>
        </p:nvGraphicFramePr>
        <p:xfrm>
          <a:off x="467544" y="1203599"/>
          <a:ext cx="8229600" cy="3559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  <a:gridCol w="2664296"/>
                <a:gridCol w="2973016"/>
              </a:tblGrid>
              <a:tr h="46196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dirty="0" smtClean="0"/>
                        <a:t>고대</a:t>
                      </a:r>
                      <a:endParaRPr lang="ko-KR" altLang="en-US" sz="2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dirty="0" smtClean="0"/>
                        <a:t>중세</a:t>
                      </a:r>
                      <a:endParaRPr lang="ko-KR" altLang="en-US" sz="2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dirty="0" smtClean="0"/>
                        <a:t>근세</a:t>
                      </a:r>
                      <a:endParaRPr lang="ko-KR" altLang="en-US" sz="2400" dirty="0"/>
                    </a:p>
                  </a:txBody>
                  <a:tcPr marT="34290" marB="34290"/>
                </a:tc>
              </a:tr>
              <a:tr h="47414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진무 천황</a:t>
                      </a:r>
                      <a:endParaRPr lang="ko-KR" altLang="en-US" sz="2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err="1" smtClean="0"/>
                        <a:t>고다이고</a:t>
                      </a:r>
                      <a:r>
                        <a:rPr lang="ko-KR" altLang="en-US" sz="2000" dirty="0" smtClean="0"/>
                        <a:t> 천황</a:t>
                      </a:r>
                      <a:endParaRPr lang="ko-KR" altLang="en-US" sz="2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고요제이 천황</a:t>
                      </a:r>
                      <a:endParaRPr lang="ko-KR" altLang="en-US" sz="2000" dirty="0"/>
                    </a:p>
                  </a:txBody>
                  <a:tcPr marT="34290" marB="34290"/>
                </a:tc>
              </a:tr>
              <a:tr h="37804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err="1" smtClean="0"/>
                        <a:t>긴메이</a:t>
                      </a:r>
                      <a:r>
                        <a:rPr lang="ko-KR" altLang="en-US" sz="2000" dirty="0" smtClean="0"/>
                        <a:t> 천황</a:t>
                      </a:r>
                      <a:endParaRPr lang="ko-KR" altLang="en-US" sz="2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고곤 천황</a:t>
                      </a:r>
                      <a:endParaRPr lang="ko-KR" altLang="en-US" sz="2000" dirty="0"/>
                    </a:p>
                  </a:txBody>
                  <a:tcPr marT="34290" marB="34290"/>
                </a:tc>
                <a:tc rowSpan="7">
                  <a:txBody>
                    <a:bodyPr/>
                    <a:lstStyle/>
                    <a:p>
                      <a:pPr algn="ctr" latinLnBrk="1"/>
                      <a:endParaRPr lang="en-US" altLang="ko-KR" sz="2000" dirty="0" smtClean="0"/>
                    </a:p>
                    <a:p>
                      <a:pPr algn="ctr" latinLnBrk="1"/>
                      <a:endParaRPr lang="en-US" altLang="ko-KR" sz="2000" dirty="0" smtClean="0"/>
                    </a:p>
                    <a:p>
                      <a:pPr algn="ctr" latinLnBrk="1"/>
                      <a:endParaRPr lang="en-US" altLang="ko-KR" sz="2000" dirty="0" smtClean="0"/>
                    </a:p>
                    <a:p>
                      <a:pPr algn="ctr" latinLnBrk="1"/>
                      <a:r>
                        <a:rPr lang="ko-KR" altLang="en-US" sz="2000" dirty="0" err="1" smtClean="0"/>
                        <a:t>고메이</a:t>
                      </a:r>
                      <a:r>
                        <a:rPr lang="ko-KR" altLang="en-US" sz="2000" dirty="0" smtClean="0"/>
                        <a:t> 천황</a:t>
                      </a:r>
                      <a:endParaRPr lang="ko-KR" altLang="en-US" sz="2000" dirty="0"/>
                    </a:p>
                  </a:txBody>
                  <a:tcPr marT="34290" marB="34290"/>
                </a:tc>
              </a:tr>
              <a:tr h="37804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err="1" smtClean="0"/>
                        <a:t>스이코</a:t>
                      </a:r>
                      <a:r>
                        <a:rPr lang="ko-KR" altLang="en-US" sz="2000" dirty="0" smtClean="0"/>
                        <a:t> 천황</a:t>
                      </a:r>
                      <a:endParaRPr lang="ko-KR" altLang="en-US" sz="2000" dirty="0"/>
                    </a:p>
                  </a:txBody>
                  <a:tcPr marT="34290" marB="34290"/>
                </a:tc>
                <a:tc rowSpan="6">
                  <a:txBody>
                    <a:bodyPr/>
                    <a:lstStyle/>
                    <a:p>
                      <a:pPr algn="ctr" latinLnBrk="1"/>
                      <a:endParaRPr lang="en-US" altLang="ko-KR" sz="2000" dirty="0" smtClean="0"/>
                    </a:p>
                    <a:p>
                      <a:pPr algn="ctr" latinLnBrk="1"/>
                      <a:endParaRPr lang="en-US" altLang="ko-KR" sz="2000" dirty="0" smtClean="0"/>
                    </a:p>
                    <a:p>
                      <a:pPr algn="ctr" latinLnBrk="1"/>
                      <a:endParaRPr lang="en-US" altLang="ko-KR" sz="2000" dirty="0" smtClean="0"/>
                    </a:p>
                    <a:p>
                      <a:pPr algn="ctr" latinLnBrk="1"/>
                      <a:r>
                        <a:rPr lang="ko-KR" altLang="en-US" sz="2000" dirty="0" err="1" smtClean="0"/>
                        <a:t>고코마쓰</a:t>
                      </a:r>
                      <a:r>
                        <a:rPr lang="ko-KR" altLang="en-US" sz="2000" dirty="0" smtClean="0"/>
                        <a:t> 천황</a:t>
                      </a:r>
                      <a:endParaRPr lang="ko-KR" altLang="en-US" sz="2000" dirty="0"/>
                    </a:p>
                  </a:txBody>
                  <a:tcPr marT="34290" marB="34290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34060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덴지 천황</a:t>
                      </a:r>
                      <a:endParaRPr lang="ko-KR" altLang="en-US" sz="2000" dirty="0"/>
                    </a:p>
                  </a:txBody>
                  <a:tcPr marT="34290" marB="34290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34060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err="1" smtClean="0"/>
                        <a:t>덴무</a:t>
                      </a:r>
                      <a:r>
                        <a:rPr lang="ko-KR" altLang="en-US" sz="2000" dirty="0" smtClean="0"/>
                        <a:t> 천황</a:t>
                      </a:r>
                      <a:endParaRPr lang="ko-KR" altLang="en-US" sz="2000" dirty="0"/>
                    </a:p>
                  </a:txBody>
                  <a:tcPr marT="34290" marB="34290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1298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고닌 천황</a:t>
                      </a:r>
                      <a:endParaRPr lang="ko-KR" altLang="en-US" sz="2000" dirty="0"/>
                    </a:p>
                  </a:txBody>
                  <a:tcPr marT="34290" marB="34290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1298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err="1" smtClean="0"/>
                        <a:t>간무</a:t>
                      </a:r>
                      <a:r>
                        <a:rPr lang="ko-KR" altLang="en-US" sz="2000" dirty="0" smtClean="0"/>
                        <a:t> 천황</a:t>
                      </a:r>
                      <a:endParaRPr lang="ko-KR" altLang="en-US" sz="2000" dirty="0"/>
                    </a:p>
                  </a:txBody>
                  <a:tcPr marT="34290" marB="34290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1298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err="1" smtClean="0"/>
                        <a:t>무라카미</a:t>
                      </a:r>
                      <a:r>
                        <a:rPr lang="ko-KR" altLang="en-US" sz="2000" dirty="0" smtClean="0"/>
                        <a:t> 천황</a:t>
                      </a:r>
                      <a:endParaRPr lang="ko-KR" altLang="en-US" sz="2000" dirty="0"/>
                    </a:p>
                  </a:txBody>
                  <a:tcPr marT="34290" marB="34290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모서리가 둥근 직사각형 2"/>
          <p:cNvSpPr/>
          <p:nvPr/>
        </p:nvSpPr>
        <p:spPr>
          <a:xfrm>
            <a:off x="1010300" y="2139702"/>
            <a:ext cx="1568285" cy="3854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고훈 시대</a:t>
            </a:r>
            <a:endParaRPr lang="ko-KR" altLang="en-US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1010299" y="2525185"/>
            <a:ext cx="1568287" cy="10874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/>
              <a:t>아스카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 시대</a:t>
            </a:r>
            <a:endParaRPr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1010300" y="3648350"/>
            <a:ext cx="1568287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나라 시대</a:t>
            </a:r>
            <a:endParaRPr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984729" y="4014780"/>
            <a:ext cx="1609809" cy="7172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/>
              <a:t>헤이안</a:t>
            </a:r>
            <a:r>
              <a:rPr lang="ko-KR" altLang="en-US" dirty="0" smtClean="0"/>
              <a:t> 시대</a:t>
            </a:r>
            <a:endParaRPr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3492454" y="1671222"/>
            <a:ext cx="1872208" cy="8539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/>
              <a:t>가마쿠라</a:t>
            </a:r>
            <a:r>
              <a:rPr lang="ko-KR" altLang="en-US" dirty="0" smtClean="0"/>
              <a:t> 시대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남</a:t>
            </a:r>
            <a:r>
              <a:rPr lang="en-US" altLang="ko-KR" dirty="0" smtClean="0"/>
              <a:t>.</a:t>
            </a:r>
            <a:r>
              <a:rPr lang="ko-KR" altLang="en-US" dirty="0" err="1" smtClean="0"/>
              <a:t>북조</a:t>
            </a:r>
            <a:r>
              <a:rPr lang="ko-KR" altLang="en-US" dirty="0" smtClean="0"/>
              <a:t> 시대</a:t>
            </a:r>
            <a:endParaRPr lang="ko-KR" altLang="en-US" dirty="0"/>
          </a:p>
        </p:txBody>
      </p:sp>
      <p:sp>
        <p:nvSpPr>
          <p:cNvPr id="9" name="모서리가 둥근 직사각형 8"/>
          <p:cNvSpPr/>
          <p:nvPr/>
        </p:nvSpPr>
        <p:spPr>
          <a:xfrm>
            <a:off x="6300192" y="2742083"/>
            <a:ext cx="1839073" cy="16201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mtClean="0"/>
              <a:t>에도 시대</a:t>
            </a:r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6249055" y="1701488"/>
            <a:ext cx="1890210" cy="9725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/>
              <a:t>아즈치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모모야마</a:t>
            </a:r>
            <a:r>
              <a:rPr lang="ko-KR" altLang="en-US" dirty="0" smtClean="0"/>
              <a:t> </a:t>
            </a:r>
            <a:r>
              <a:rPr lang="en-US" altLang="ko-KR" dirty="0" smtClean="0"/>
              <a:t>- </a:t>
            </a:r>
            <a:r>
              <a:rPr lang="ko-KR" altLang="en-US" dirty="0" err="1" smtClean="0"/>
              <a:t>에도시대</a:t>
            </a:r>
            <a:endParaRPr lang="ko-KR" altLang="en-US" dirty="0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3496531" y="2826802"/>
            <a:ext cx="1872208" cy="15716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남</a:t>
            </a:r>
            <a:r>
              <a:rPr lang="en-US" altLang="ko-KR" dirty="0" smtClean="0"/>
              <a:t>.</a:t>
            </a:r>
            <a:r>
              <a:rPr lang="ko-KR" altLang="en-US" dirty="0" err="1" smtClean="0"/>
              <a:t>북조</a:t>
            </a:r>
            <a:r>
              <a:rPr lang="ko-KR" altLang="en-US" dirty="0" smtClean="0"/>
              <a:t> </a:t>
            </a:r>
            <a:r>
              <a:rPr lang="en-US" altLang="ko-KR" dirty="0" smtClean="0"/>
              <a:t>– </a:t>
            </a:r>
          </a:p>
          <a:p>
            <a:pPr algn="ctr"/>
            <a:r>
              <a:rPr lang="ko-KR" altLang="en-US" dirty="0" smtClean="0"/>
              <a:t> </a:t>
            </a:r>
            <a:r>
              <a:rPr lang="ko-KR" altLang="en-US" dirty="0" err="1" smtClean="0"/>
              <a:t>무로마</a:t>
            </a:r>
            <a:r>
              <a:rPr lang="ko-KR" altLang="en-US" dirty="0" smtClean="0"/>
              <a:t> 치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1219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6" y="339502"/>
            <a:ext cx="8229600" cy="857250"/>
          </a:xfrm>
        </p:spPr>
        <p:txBody>
          <a:bodyPr/>
          <a:lstStyle/>
          <a:p>
            <a:r>
              <a:rPr lang="ko-KR" altLang="en-US" dirty="0" smtClean="0"/>
              <a:t>진무 천황</a:t>
            </a:r>
            <a:r>
              <a:rPr lang="en-US" altLang="ko-KR" dirty="0" smtClean="0"/>
              <a:t>(1</a:t>
            </a:r>
            <a:r>
              <a:rPr lang="ko-KR" altLang="en-US" dirty="0" smtClean="0"/>
              <a:t>대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536" y="1169527"/>
            <a:ext cx="4762872" cy="3443998"/>
          </a:xfrm>
        </p:spPr>
        <p:txBody>
          <a:bodyPr>
            <a:norm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dirty="0" smtClean="0"/>
              <a:t> </a:t>
            </a:r>
            <a:r>
              <a:rPr lang="ko-KR" altLang="en-US" sz="2800" dirty="0" smtClean="0"/>
              <a:t>일본의 초대 </a:t>
            </a:r>
            <a:r>
              <a:rPr lang="ko-KR" altLang="en-US" sz="2800" dirty="0" err="1" smtClean="0"/>
              <a:t>건국신</a:t>
            </a:r>
            <a:endParaRPr lang="ko-KR" altLang="en-US" sz="2800" dirty="0" smtClean="0"/>
          </a:p>
          <a:p>
            <a:pPr fontAlgn="base">
              <a:lnSpc>
                <a:spcPct val="150000"/>
              </a:lnSpc>
            </a:pPr>
            <a:r>
              <a:rPr lang="ko-KR" altLang="en-US" sz="2800" dirty="0" smtClean="0"/>
              <a:t> 일본 열도 소국 통합</a:t>
            </a:r>
            <a:endParaRPr lang="en-US" altLang="ko-KR" sz="2800" dirty="0" smtClean="0"/>
          </a:p>
          <a:p>
            <a:pPr fontAlgn="base">
              <a:lnSpc>
                <a:spcPct val="150000"/>
              </a:lnSpc>
            </a:pPr>
            <a:r>
              <a:rPr lang="ko-KR" altLang="en-US" sz="2800" dirty="0" smtClean="0"/>
              <a:t> 도읍 </a:t>
            </a:r>
            <a:r>
              <a:rPr lang="en-US" altLang="ko-KR" sz="2800" dirty="0" smtClean="0"/>
              <a:t>: </a:t>
            </a:r>
            <a:r>
              <a:rPr lang="ko-KR" altLang="en-US" sz="2800" dirty="0" err="1" smtClean="0"/>
              <a:t>가시하라</a:t>
            </a:r>
            <a:r>
              <a:rPr lang="en-US" altLang="ko-KR" sz="2800" dirty="0"/>
              <a:t>(</a:t>
            </a:r>
            <a:r>
              <a:rPr lang="ko-KR" altLang="en-US" sz="2800" dirty="0"/>
              <a:t>橿原</a:t>
            </a:r>
            <a:r>
              <a:rPr lang="en-US" altLang="ko-KR" sz="2800" dirty="0" smtClean="0"/>
              <a:t>)</a:t>
            </a:r>
          </a:p>
          <a:p>
            <a:pPr marL="0" indent="0" fontAlgn="base">
              <a:lnSpc>
                <a:spcPct val="150000"/>
              </a:lnSpc>
              <a:buNone/>
            </a:pPr>
            <a:r>
              <a:rPr lang="en-US" altLang="ko-KR" sz="2800" dirty="0" smtClean="0"/>
              <a:t>     -</a:t>
            </a:r>
            <a:r>
              <a:rPr lang="ko-KR" altLang="en-US" sz="2800" dirty="0" smtClean="0"/>
              <a:t>기원전 </a:t>
            </a:r>
            <a:r>
              <a:rPr lang="en-US" altLang="ko-KR" sz="2800" dirty="0" smtClean="0"/>
              <a:t>660</a:t>
            </a:r>
            <a:r>
              <a:rPr lang="ko-KR" altLang="en-US" sz="2800" dirty="0" smtClean="0"/>
              <a:t>년</a:t>
            </a:r>
            <a:r>
              <a:rPr lang="en-US" altLang="ko-KR" sz="2800" dirty="0" smtClean="0"/>
              <a:t>-</a:t>
            </a:r>
            <a:endParaRPr lang="ko-KR" alt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203598"/>
            <a:ext cx="2808312" cy="3674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직각 삼각형 4"/>
          <p:cNvSpPr/>
          <p:nvPr/>
        </p:nvSpPr>
        <p:spPr>
          <a:xfrm>
            <a:off x="0" y="3991372"/>
            <a:ext cx="1440160" cy="1152128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88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6" y="123478"/>
            <a:ext cx="8229600" cy="857250"/>
          </a:xfrm>
        </p:spPr>
        <p:txBody>
          <a:bodyPr/>
          <a:lstStyle/>
          <a:p>
            <a:r>
              <a:rPr lang="ko-KR" altLang="en-US" b="1" dirty="0" err="1" smtClean="0"/>
              <a:t>긴메이</a:t>
            </a:r>
            <a:r>
              <a:rPr lang="ko-KR" altLang="en-US" b="1" dirty="0" smtClean="0"/>
              <a:t> 천황</a:t>
            </a:r>
            <a:r>
              <a:rPr lang="en-US" altLang="ko-KR" b="1" dirty="0" smtClean="0"/>
              <a:t>(29</a:t>
            </a:r>
            <a:r>
              <a:rPr lang="ko-KR" altLang="en-US" b="1" dirty="0" smtClean="0"/>
              <a:t>대</a:t>
            </a:r>
            <a:r>
              <a:rPr lang="en-US" altLang="ko-KR" b="1" dirty="0" smtClean="0"/>
              <a:t>)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67544" y="1347614"/>
            <a:ext cx="4176464" cy="3672408"/>
          </a:xfrm>
        </p:spPr>
        <p:txBody>
          <a:bodyPr>
            <a:norm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dirty="0" smtClean="0"/>
              <a:t>백제로부터 </a:t>
            </a:r>
            <a:r>
              <a:rPr lang="ko-KR" altLang="en-US" dirty="0"/>
              <a:t>최초로 불교를 받아들인 천황</a:t>
            </a:r>
          </a:p>
          <a:p>
            <a:pPr fontAlgn="base">
              <a:lnSpc>
                <a:spcPct val="200000"/>
              </a:lnSpc>
            </a:pPr>
            <a:r>
              <a:rPr lang="ko-KR" altLang="en-US" dirty="0" smtClean="0"/>
              <a:t>한반도 외교</a:t>
            </a:r>
            <a:endParaRPr lang="en-US" altLang="ko-K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987574"/>
            <a:ext cx="2975536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각 삼각형 4"/>
          <p:cNvSpPr/>
          <p:nvPr/>
        </p:nvSpPr>
        <p:spPr>
          <a:xfrm>
            <a:off x="0" y="3991372"/>
            <a:ext cx="1440160" cy="1152128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142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51470"/>
            <a:ext cx="8229600" cy="857250"/>
          </a:xfrm>
        </p:spPr>
        <p:txBody>
          <a:bodyPr/>
          <a:lstStyle/>
          <a:p>
            <a:r>
              <a:rPr lang="ko-KR" altLang="en-US" b="1" dirty="0" err="1" smtClean="0"/>
              <a:t>스이코</a:t>
            </a:r>
            <a:r>
              <a:rPr lang="ko-KR" altLang="en-US" b="1" dirty="0" smtClean="0"/>
              <a:t> 천황</a:t>
            </a:r>
            <a:r>
              <a:rPr lang="en-US" altLang="ko-KR" b="1" dirty="0" smtClean="0"/>
              <a:t>(33</a:t>
            </a:r>
            <a:r>
              <a:rPr lang="ko-KR" altLang="en-US" b="1" dirty="0" smtClean="0"/>
              <a:t>대</a:t>
            </a:r>
            <a:r>
              <a:rPr lang="en-US" altLang="ko-KR" b="1" dirty="0" smtClean="0"/>
              <a:t>)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1520" y="915566"/>
            <a:ext cx="4316288" cy="3903886"/>
          </a:xfrm>
        </p:spPr>
        <p:txBody>
          <a:bodyPr>
            <a:normAutofit fontScale="25000" lnSpcReduction="20000"/>
          </a:bodyPr>
          <a:lstStyle/>
          <a:p>
            <a:pPr fontAlgn="base"/>
            <a:endParaRPr lang="en-US" altLang="ko-KR" b="1" dirty="0" smtClean="0"/>
          </a:p>
          <a:p>
            <a:pPr fontAlgn="base">
              <a:lnSpc>
                <a:spcPct val="170000"/>
              </a:lnSpc>
            </a:pPr>
            <a:r>
              <a:rPr lang="en-US" altLang="ko-KR" sz="8800" dirty="0" smtClean="0"/>
              <a:t>607</a:t>
            </a:r>
            <a:r>
              <a:rPr lang="ko-KR" altLang="en-US" sz="8800" dirty="0"/>
              <a:t>년 </a:t>
            </a:r>
            <a:r>
              <a:rPr lang="ko-KR" altLang="en-US" sz="8800" dirty="0" err="1" smtClean="0"/>
              <a:t>수나라와</a:t>
            </a:r>
            <a:r>
              <a:rPr lang="ko-KR" altLang="en-US" sz="8800" dirty="0" smtClean="0"/>
              <a:t> 통교</a:t>
            </a:r>
            <a:endParaRPr lang="en-US" altLang="ko-KR" sz="8800" dirty="0" smtClean="0"/>
          </a:p>
          <a:p>
            <a:pPr marL="0" indent="0" fontAlgn="base">
              <a:lnSpc>
                <a:spcPct val="170000"/>
              </a:lnSpc>
              <a:buNone/>
            </a:pPr>
            <a:r>
              <a:rPr lang="ko-KR" altLang="en-US" sz="8800" b="1" dirty="0" smtClean="0"/>
              <a:t>     →</a:t>
            </a:r>
            <a:r>
              <a:rPr lang="ko-KR" altLang="en-US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8800" dirty="0" smtClean="0"/>
              <a:t>중국과의 외교 </a:t>
            </a:r>
            <a:r>
              <a:rPr lang="ko-KR" altLang="en-US" sz="8800" dirty="0"/>
              <a:t>재개</a:t>
            </a:r>
          </a:p>
          <a:p>
            <a:pPr fontAlgn="base">
              <a:lnSpc>
                <a:spcPct val="170000"/>
              </a:lnSpc>
            </a:pPr>
            <a:r>
              <a:rPr lang="en-US" altLang="ko-KR" sz="8000" dirty="0" smtClean="0"/>
              <a:t>620</a:t>
            </a:r>
            <a:r>
              <a:rPr lang="ko-KR" altLang="en-US" sz="8000" dirty="0" smtClean="0"/>
              <a:t>년 </a:t>
            </a:r>
            <a:r>
              <a:rPr lang="en-US" altLang="ko-KR" sz="8000" dirty="0" smtClean="0"/>
              <a:t>『</a:t>
            </a:r>
            <a:r>
              <a:rPr lang="ko-KR" altLang="en-US" sz="8000" dirty="0" err="1"/>
              <a:t>천황기</a:t>
            </a:r>
            <a:r>
              <a:rPr lang="en-US" altLang="ko-KR" sz="8000" dirty="0"/>
              <a:t>(</a:t>
            </a:r>
            <a:r>
              <a:rPr lang="ko-KR" altLang="en-US" sz="8000" dirty="0" err="1"/>
              <a:t>天皇記</a:t>
            </a:r>
            <a:r>
              <a:rPr lang="en-US" altLang="ko-KR" sz="8000" dirty="0"/>
              <a:t>)』, 『</a:t>
            </a:r>
            <a:r>
              <a:rPr lang="ko-KR" altLang="en-US" sz="8000" dirty="0"/>
              <a:t>국기</a:t>
            </a:r>
            <a:r>
              <a:rPr lang="en-US" altLang="ko-KR" sz="8000" dirty="0"/>
              <a:t>(</a:t>
            </a:r>
            <a:r>
              <a:rPr lang="ko-KR" altLang="en-US" sz="8000" dirty="0"/>
              <a:t>國記</a:t>
            </a:r>
            <a:r>
              <a:rPr lang="en-US" altLang="ko-KR" sz="8000" dirty="0"/>
              <a:t>)』 </a:t>
            </a:r>
            <a:r>
              <a:rPr lang="ko-KR" altLang="en-US" sz="8000" dirty="0" smtClean="0"/>
              <a:t>국사 편찬</a:t>
            </a:r>
            <a:endParaRPr lang="ko-KR" altLang="en-US" sz="8000" dirty="0"/>
          </a:p>
          <a:p>
            <a:pPr fontAlgn="base">
              <a:lnSpc>
                <a:spcPct val="170000"/>
              </a:lnSpc>
            </a:pPr>
            <a:r>
              <a:rPr lang="ko-KR" altLang="en-US" sz="8000" dirty="0" smtClean="0"/>
              <a:t>불교가 </a:t>
            </a:r>
            <a:r>
              <a:rPr lang="ko-KR" altLang="en-US" sz="8000" dirty="0"/>
              <a:t>본격적으로 </a:t>
            </a:r>
            <a:r>
              <a:rPr lang="ko-KR" altLang="en-US" sz="8000" dirty="0" smtClean="0"/>
              <a:t>발달</a:t>
            </a:r>
            <a:endParaRPr lang="en-US" altLang="ko-KR" sz="8000" dirty="0" smtClean="0"/>
          </a:p>
          <a:p>
            <a:pPr marL="0" indent="0" fontAlgn="base">
              <a:lnSpc>
                <a:spcPct val="170000"/>
              </a:lnSpc>
              <a:buNone/>
            </a:pPr>
            <a:r>
              <a:rPr lang="ko-KR" altLang="en-US" sz="8000" b="1" dirty="0"/>
              <a:t>→ </a:t>
            </a:r>
            <a:r>
              <a:rPr lang="ko-KR" altLang="en-US" sz="8000" b="1" dirty="0" smtClean="0"/>
              <a:t> </a:t>
            </a:r>
            <a:r>
              <a:rPr lang="ko-KR" altLang="en-US" sz="8000" dirty="0" err="1" smtClean="0"/>
              <a:t>아스카</a:t>
            </a:r>
            <a:r>
              <a:rPr lang="ko-KR" altLang="en-US" sz="8000" dirty="0" smtClean="0"/>
              <a:t> </a:t>
            </a:r>
            <a:r>
              <a:rPr lang="ko-KR" altLang="en-US" sz="8000" dirty="0"/>
              <a:t>문화가 꽃을 피운 시기</a:t>
            </a:r>
          </a:p>
          <a:p>
            <a:pPr>
              <a:lnSpc>
                <a:spcPct val="170000"/>
              </a:lnSpc>
            </a:pPr>
            <a:endParaRPr lang="ko-KR" altLang="en-US" sz="7200" dirty="0"/>
          </a:p>
        </p:txBody>
      </p:sp>
      <p:sp>
        <p:nvSpPr>
          <p:cNvPr id="4" name="모서리가 접힌 도형 3"/>
          <p:cNvSpPr/>
          <p:nvPr/>
        </p:nvSpPr>
        <p:spPr>
          <a:xfrm>
            <a:off x="5004048" y="2283718"/>
            <a:ext cx="3096344" cy="792088"/>
          </a:xfrm>
          <a:prstGeom prst="foldedCorner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 smtClean="0">
                <a:solidFill>
                  <a:srgbClr val="FF0000"/>
                </a:solidFill>
              </a:rPr>
              <a:t>최초의 여성 천황</a:t>
            </a:r>
            <a:endParaRPr lang="ko-KR" altLang="en-US" sz="2800" dirty="0">
              <a:solidFill>
                <a:srgbClr val="FF0000"/>
              </a:solidFill>
            </a:endParaRPr>
          </a:p>
        </p:txBody>
      </p:sp>
      <p:pic>
        <p:nvPicPr>
          <p:cNvPr id="5" name="Picture 2" descr="File:Empress Suiko.jpg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902" y="987573"/>
            <a:ext cx="2919473" cy="388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각 삼각형 5"/>
          <p:cNvSpPr/>
          <p:nvPr/>
        </p:nvSpPr>
        <p:spPr>
          <a:xfrm>
            <a:off x="-7433" y="3991372"/>
            <a:ext cx="1440160" cy="1152128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088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3528" y="51470"/>
            <a:ext cx="8229600" cy="857250"/>
          </a:xfrm>
        </p:spPr>
        <p:txBody>
          <a:bodyPr/>
          <a:lstStyle/>
          <a:p>
            <a:r>
              <a:rPr lang="ko-KR" altLang="en-US" b="1" dirty="0" smtClean="0"/>
              <a:t>덴지 천황</a:t>
            </a:r>
            <a:r>
              <a:rPr lang="en-US" altLang="ko-KR" b="1" dirty="0" smtClean="0"/>
              <a:t>(38</a:t>
            </a:r>
            <a:r>
              <a:rPr lang="ko-KR" altLang="en-US" b="1" dirty="0" smtClean="0"/>
              <a:t>대</a:t>
            </a:r>
            <a:r>
              <a:rPr lang="en-US" altLang="ko-KR" b="1" dirty="0" smtClean="0"/>
              <a:t>)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23528" y="1131590"/>
            <a:ext cx="4402832" cy="3312368"/>
          </a:xfrm>
        </p:spPr>
        <p:txBody>
          <a:bodyPr>
            <a:normAutofit fontScale="25000" lnSpcReduction="20000"/>
          </a:bodyPr>
          <a:lstStyle/>
          <a:p>
            <a:pPr fontAlgn="base">
              <a:lnSpc>
                <a:spcPct val="170000"/>
              </a:lnSpc>
            </a:pPr>
            <a:r>
              <a:rPr lang="ko-KR" altLang="en-US" sz="8000" dirty="0" smtClean="0"/>
              <a:t>일본 </a:t>
            </a:r>
            <a:r>
              <a:rPr lang="ko-KR" altLang="en-US" sz="8000" dirty="0"/>
              <a:t>최초 </a:t>
            </a:r>
            <a:r>
              <a:rPr lang="ko-KR" altLang="en-US" sz="8000" dirty="0" err="1"/>
              <a:t>다이카</a:t>
            </a:r>
            <a:r>
              <a:rPr lang="en-US" altLang="ko-KR" sz="8000" dirty="0"/>
              <a:t>(</a:t>
            </a:r>
            <a:r>
              <a:rPr lang="ko-KR" altLang="en-US" sz="8000" dirty="0"/>
              <a:t>大化</a:t>
            </a:r>
            <a:r>
              <a:rPr lang="en-US" altLang="ko-KR" sz="8000" dirty="0"/>
              <a:t>)</a:t>
            </a:r>
            <a:r>
              <a:rPr lang="ko-KR" altLang="en-US" sz="8000" dirty="0"/>
              <a:t> 연호</a:t>
            </a:r>
            <a:r>
              <a:rPr lang="en-US" altLang="ko-KR" sz="8000" dirty="0"/>
              <a:t> </a:t>
            </a:r>
            <a:endParaRPr lang="en-US" altLang="ko-KR" sz="8000" dirty="0" smtClean="0"/>
          </a:p>
          <a:p>
            <a:pPr fontAlgn="base">
              <a:lnSpc>
                <a:spcPct val="170000"/>
              </a:lnSpc>
            </a:pPr>
            <a:r>
              <a:rPr lang="ko-KR" altLang="en-US" sz="8000" dirty="0" err="1" smtClean="0"/>
              <a:t>다이카</a:t>
            </a:r>
            <a:r>
              <a:rPr lang="ko-KR" altLang="en-US" sz="8000" dirty="0" smtClean="0"/>
              <a:t> 개신의 중심인물</a:t>
            </a:r>
            <a:endParaRPr lang="en-US" altLang="ko-KR" sz="8000" dirty="0" smtClean="0"/>
          </a:p>
          <a:p>
            <a:pPr fontAlgn="base">
              <a:lnSpc>
                <a:spcPct val="170000"/>
              </a:lnSpc>
            </a:pPr>
            <a:r>
              <a:rPr lang="ko-KR" altLang="en-US" sz="8000" dirty="0" smtClean="0"/>
              <a:t>정치 일신을 </a:t>
            </a:r>
            <a:r>
              <a:rPr lang="ko-KR" altLang="en-US" sz="8000" dirty="0"/>
              <a:t>위해 </a:t>
            </a:r>
            <a:endParaRPr lang="en-US" altLang="ko-KR" sz="8000" dirty="0" smtClean="0"/>
          </a:p>
          <a:p>
            <a:pPr marL="0" indent="0" fontAlgn="base">
              <a:lnSpc>
                <a:spcPct val="170000"/>
              </a:lnSpc>
              <a:buNone/>
            </a:pPr>
            <a:r>
              <a:rPr lang="ko-KR" altLang="en-US" sz="8000" dirty="0" smtClean="0"/>
              <a:t>  도읍 </a:t>
            </a:r>
            <a:r>
              <a:rPr lang="en-US" altLang="ko-KR" sz="8000" dirty="0" smtClean="0"/>
              <a:t>: </a:t>
            </a:r>
            <a:r>
              <a:rPr lang="ko-KR" altLang="en-US" sz="8000" dirty="0" err="1" smtClean="0"/>
              <a:t>아스카</a:t>
            </a:r>
            <a:r>
              <a:rPr lang="ko-KR" altLang="en-US" sz="8000" dirty="0" smtClean="0"/>
              <a:t> </a:t>
            </a:r>
            <a:r>
              <a:rPr lang="ko-KR" altLang="en-US" sz="8000" dirty="0"/>
              <a:t>→ </a:t>
            </a:r>
            <a:r>
              <a:rPr lang="ko-KR" altLang="en-US" sz="8000" dirty="0" err="1" smtClean="0"/>
              <a:t>나가라토요사키</a:t>
            </a:r>
            <a:r>
              <a:rPr lang="en-US" altLang="ko-KR" sz="8000" dirty="0" smtClean="0"/>
              <a:t> </a:t>
            </a:r>
            <a:endParaRPr lang="ko-KR" altLang="en-US" sz="8000" dirty="0"/>
          </a:p>
          <a:p>
            <a:pPr fontAlgn="base">
              <a:lnSpc>
                <a:spcPct val="170000"/>
              </a:lnSpc>
            </a:pPr>
            <a:r>
              <a:rPr lang="ko-KR" altLang="en-US" sz="8000" dirty="0" smtClean="0"/>
              <a:t>일본 </a:t>
            </a:r>
            <a:r>
              <a:rPr lang="ko-KR" altLang="en-US" sz="8000" dirty="0" err="1" smtClean="0"/>
              <a:t>율령제</a:t>
            </a:r>
            <a:r>
              <a:rPr lang="ko-KR" altLang="en-US" sz="8000" dirty="0" smtClean="0"/>
              <a:t> 기반 </a:t>
            </a:r>
            <a:r>
              <a:rPr lang="ko-KR" altLang="en-US" sz="8000" dirty="0"/>
              <a:t>구축</a:t>
            </a:r>
            <a:endParaRPr lang="en-US" altLang="ko-KR" sz="8000" dirty="0"/>
          </a:p>
          <a:p>
            <a:pPr marL="0" indent="0" fontAlgn="base">
              <a:lnSpc>
                <a:spcPct val="170000"/>
              </a:lnSpc>
              <a:buNone/>
            </a:pPr>
            <a:r>
              <a:rPr lang="en-US" altLang="ko-KR" sz="8000" dirty="0" smtClean="0"/>
              <a:t> -667</a:t>
            </a:r>
            <a:r>
              <a:rPr lang="ko-KR" altLang="en-US" sz="8000" dirty="0"/>
              <a:t>년 </a:t>
            </a:r>
            <a:r>
              <a:rPr lang="ko-KR" altLang="en-US" sz="8000" dirty="0" smtClean="0"/>
              <a:t>최초의 율령 </a:t>
            </a:r>
            <a:r>
              <a:rPr lang="ko-KR" altLang="en-US" sz="8000" dirty="0"/>
              <a:t>‘</a:t>
            </a:r>
            <a:r>
              <a:rPr lang="ko-KR" altLang="en-US" sz="8000" dirty="0" err="1"/>
              <a:t>오우미령</a:t>
            </a:r>
            <a:r>
              <a:rPr lang="ko-KR" altLang="en-US" sz="8000" dirty="0" smtClean="0"/>
              <a:t>’ 제정</a:t>
            </a:r>
            <a:endParaRPr lang="en-US" altLang="ko-KR" sz="8000" dirty="0" smtClean="0"/>
          </a:p>
        </p:txBody>
      </p:sp>
      <p:pic>
        <p:nvPicPr>
          <p:cNvPr id="2053" name="Picture 5" descr="File:Emperor Tenji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15566"/>
            <a:ext cx="3034794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각 삼각형 4"/>
          <p:cNvSpPr/>
          <p:nvPr/>
        </p:nvSpPr>
        <p:spPr>
          <a:xfrm>
            <a:off x="0" y="3991372"/>
            <a:ext cx="1440160" cy="1152128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466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b="1" dirty="0" err="1" smtClean="0"/>
              <a:t>덴무</a:t>
            </a:r>
            <a:r>
              <a:rPr lang="ko-KR" altLang="en-US" b="1" dirty="0" smtClean="0"/>
              <a:t> 천황</a:t>
            </a:r>
            <a:r>
              <a:rPr lang="en-US" altLang="ko-KR" b="1" dirty="0" smtClean="0"/>
              <a:t>(40</a:t>
            </a:r>
            <a:r>
              <a:rPr lang="ko-KR" altLang="en-US" b="1" dirty="0" smtClean="0"/>
              <a:t>대</a:t>
            </a:r>
            <a:r>
              <a:rPr lang="en-US" altLang="ko-KR" b="1" dirty="0"/>
              <a:t>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95536" y="1383618"/>
            <a:ext cx="4038600" cy="2592288"/>
          </a:xfrm>
        </p:spPr>
        <p:txBody>
          <a:bodyPr>
            <a:normAutofit/>
          </a:bodyPr>
          <a:lstStyle/>
          <a:p>
            <a:pPr fontAlgn="base">
              <a:lnSpc>
                <a:spcPct val="160000"/>
              </a:lnSpc>
            </a:pPr>
            <a:r>
              <a:rPr lang="ko-KR" altLang="en-US" sz="2200" dirty="0" smtClean="0"/>
              <a:t>일본</a:t>
            </a:r>
            <a:r>
              <a:rPr lang="en-US" altLang="ko-KR" sz="2200" dirty="0"/>
              <a:t>(</a:t>
            </a:r>
            <a:r>
              <a:rPr lang="ko-KR" altLang="en-US" sz="2200" dirty="0"/>
              <a:t>日本</a:t>
            </a:r>
            <a:r>
              <a:rPr lang="en-US" altLang="ko-KR" sz="2200" dirty="0" smtClean="0"/>
              <a:t>)</a:t>
            </a:r>
            <a:r>
              <a:rPr lang="ko-KR" altLang="en-US" sz="2200" dirty="0" smtClean="0"/>
              <a:t> 국호</a:t>
            </a:r>
            <a:r>
              <a:rPr lang="en-US" altLang="ko-KR" sz="2200" dirty="0" smtClean="0"/>
              <a:t>,</a:t>
            </a:r>
            <a:r>
              <a:rPr lang="ko-KR" altLang="en-US" sz="2200" dirty="0" smtClean="0"/>
              <a:t> 천황</a:t>
            </a:r>
            <a:r>
              <a:rPr lang="en-US" altLang="ko-KR" sz="2200" dirty="0"/>
              <a:t>(</a:t>
            </a:r>
            <a:r>
              <a:rPr lang="ko-KR" altLang="en-US" sz="2200" dirty="0"/>
              <a:t>天皇</a:t>
            </a:r>
            <a:r>
              <a:rPr lang="en-US" altLang="ko-KR" sz="2200" dirty="0" smtClean="0"/>
              <a:t>)</a:t>
            </a:r>
            <a:r>
              <a:rPr lang="ko-KR" altLang="en-US" sz="2200" dirty="0" smtClean="0"/>
              <a:t>칭호 사용</a:t>
            </a:r>
            <a:endParaRPr lang="ko-KR" altLang="en-US" sz="2200" dirty="0"/>
          </a:p>
          <a:p>
            <a:pPr fontAlgn="base">
              <a:lnSpc>
                <a:spcPct val="160000"/>
              </a:lnSpc>
            </a:pPr>
            <a:r>
              <a:rPr lang="ko-KR" altLang="en-US" sz="2200" dirty="0" smtClean="0"/>
              <a:t>천황 중심의 중앙집권 강화</a:t>
            </a:r>
            <a:endParaRPr lang="en-US" altLang="ko-KR" sz="2200" dirty="0" smtClean="0"/>
          </a:p>
          <a:p>
            <a:pPr fontAlgn="base">
              <a:lnSpc>
                <a:spcPct val="160000"/>
              </a:lnSpc>
            </a:pPr>
            <a:r>
              <a:rPr lang="ko-KR" altLang="en-US" sz="2200" dirty="0" smtClean="0"/>
              <a:t>지위</a:t>
            </a:r>
            <a:r>
              <a:rPr lang="ko-KR" altLang="en-US" sz="2200" dirty="0"/>
              <a:t>를</a:t>
            </a:r>
            <a:r>
              <a:rPr lang="ko-KR" altLang="en-US" sz="2200" dirty="0" smtClean="0"/>
              <a:t> </a:t>
            </a:r>
            <a:r>
              <a:rPr lang="ko-KR" altLang="en-US" sz="2200" dirty="0"/>
              <a:t>절대화 </a:t>
            </a:r>
            <a:r>
              <a:rPr lang="en-US" altLang="ko-KR" sz="2200" dirty="0"/>
              <a:t>· </a:t>
            </a:r>
            <a:r>
              <a:rPr lang="ko-KR" altLang="en-US" sz="2200" dirty="0" smtClean="0"/>
              <a:t>신격화</a:t>
            </a:r>
            <a:endParaRPr lang="ko-KR" altLang="en-US" sz="2200" dirty="0"/>
          </a:p>
          <a:p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383618"/>
            <a:ext cx="4150515" cy="2754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직각 삼각형 4"/>
          <p:cNvSpPr/>
          <p:nvPr/>
        </p:nvSpPr>
        <p:spPr>
          <a:xfrm>
            <a:off x="0" y="3990498"/>
            <a:ext cx="1440160" cy="1152128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619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&lt;</a:t>
            </a:r>
            <a:r>
              <a:rPr lang="ko-KR" altLang="en-US" dirty="0" smtClean="0"/>
              <a:t>목차</a:t>
            </a:r>
            <a:r>
              <a:rPr lang="en-US" altLang="ko-KR" dirty="0" smtClean="0"/>
              <a:t>&gt;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 algn="ctr" fontAlgn="base" latinLnBrk="0">
              <a:lnSpc>
                <a:spcPct val="120000"/>
              </a:lnSpc>
              <a:buAutoNum type="arabicPeriod"/>
            </a:pPr>
            <a:r>
              <a:rPr lang="ko-KR" altLang="en-US" dirty="0" smtClean="0"/>
              <a:t>천황의 정의 및 역사</a:t>
            </a:r>
          </a:p>
          <a:p>
            <a:pPr algn="ctr" fontAlgn="base" latinLnBrk="0">
              <a:lnSpc>
                <a:spcPct val="120000"/>
              </a:lnSpc>
              <a:buNone/>
            </a:pPr>
            <a:r>
              <a:rPr lang="en-US" altLang="ko-KR" dirty="0" smtClean="0"/>
              <a:t>2. </a:t>
            </a:r>
            <a:r>
              <a:rPr lang="ko-KR" altLang="en-US" dirty="0" smtClean="0"/>
              <a:t>고대</a:t>
            </a:r>
            <a:r>
              <a:rPr lang="en-US" altLang="ko-KR" dirty="0" smtClean="0"/>
              <a:t>·</a:t>
            </a:r>
            <a:r>
              <a:rPr lang="ko-KR" altLang="en-US" dirty="0" smtClean="0"/>
              <a:t>중세</a:t>
            </a:r>
            <a:r>
              <a:rPr lang="en-US" altLang="ko-KR" dirty="0" smtClean="0"/>
              <a:t>·</a:t>
            </a:r>
            <a:r>
              <a:rPr lang="ko-KR" altLang="en-US" dirty="0" smtClean="0"/>
              <a:t>근세 시대의 천황</a:t>
            </a:r>
          </a:p>
          <a:p>
            <a:pPr algn="ctr" fontAlgn="base" latinLnBrk="0">
              <a:lnSpc>
                <a:spcPct val="120000"/>
              </a:lnSpc>
              <a:buNone/>
            </a:pPr>
            <a:r>
              <a:rPr lang="en-US" altLang="ko-KR" dirty="0" smtClean="0"/>
              <a:t>3. </a:t>
            </a:r>
            <a:r>
              <a:rPr lang="ko-KR" altLang="en-US" dirty="0" smtClean="0"/>
              <a:t>근대</a:t>
            </a:r>
            <a:r>
              <a:rPr lang="en-US" altLang="ko-KR" dirty="0" smtClean="0"/>
              <a:t>·</a:t>
            </a:r>
            <a:r>
              <a:rPr lang="ko-KR" altLang="en-US" dirty="0" smtClean="0"/>
              <a:t>현대 시대의 천황</a:t>
            </a:r>
          </a:p>
          <a:p>
            <a:pPr algn="ctr" fontAlgn="base" latinLnBrk="0">
              <a:lnSpc>
                <a:spcPct val="120000"/>
              </a:lnSpc>
              <a:buNone/>
            </a:pPr>
            <a:r>
              <a:rPr lang="en-US" altLang="ko-KR" dirty="0" smtClean="0"/>
              <a:t>4. </a:t>
            </a:r>
            <a:r>
              <a:rPr lang="ko-KR" altLang="en-US" dirty="0" smtClean="0"/>
              <a:t>천황의 호칭 변화와 관련 헌법</a:t>
            </a:r>
          </a:p>
          <a:p>
            <a:pPr algn="ctr" fontAlgn="base" latinLnBrk="0">
              <a:lnSpc>
                <a:spcPct val="120000"/>
              </a:lnSpc>
              <a:buNone/>
            </a:pPr>
            <a:r>
              <a:rPr lang="en-US" altLang="ko-KR" dirty="0" smtClean="0"/>
              <a:t>5. </a:t>
            </a:r>
            <a:r>
              <a:rPr lang="ko-KR" altLang="en-US" dirty="0" smtClean="0"/>
              <a:t>현대 천황에 대한 국민의식</a:t>
            </a:r>
          </a:p>
          <a:p>
            <a:pPr algn="ctr" fontAlgn="base" latinLnBrk="0">
              <a:lnSpc>
                <a:spcPct val="120000"/>
              </a:lnSpc>
              <a:buNone/>
            </a:pPr>
            <a:r>
              <a:rPr lang="en-US" altLang="ko-KR" dirty="0" smtClean="0"/>
              <a:t>6. </a:t>
            </a:r>
            <a:r>
              <a:rPr lang="ko-KR" altLang="en-US" dirty="0" smtClean="0"/>
              <a:t>천황의 거주지</a:t>
            </a:r>
          </a:p>
          <a:p>
            <a:pPr algn="ctr">
              <a:buNone/>
            </a:pP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err="1" smtClean="0"/>
              <a:t>간무</a:t>
            </a:r>
            <a:r>
              <a:rPr lang="ko-KR" altLang="en-US" b="1" dirty="0" smtClean="0"/>
              <a:t> 천황</a:t>
            </a:r>
            <a:r>
              <a:rPr lang="en-US" altLang="ko-KR" b="1" dirty="0" smtClean="0"/>
              <a:t>(50</a:t>
            </a:r>
            <a:r>
              <a:rPr lang="ko-KR" altLang="en-US" b="1" dirty="0" smtClean="0"/>
              <a:t>대</a:t>
            </a:r>
            <a:r>
              <a:rPr lang="en-US" altLang="ko-KR" b="1" dirty="0" smtClean="0"/>
              <a:t>)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67544" y="1329613"/>
            <a:ext cx="4176464" cy="3394472"/>
          </a:xfrm>
        </p:spPr>
        <p:txBody>
          <a:bodyPr>
            <a:normAutofit/>
          </a:bodyPr>
          <a:lstStyle/>
          <a:p>
            <a:pPr fontAlgn="base"/>
            <a:r>
              <a:rPr lang="ko-KR" altLang="en-US" dirty="0" smtClean="0"/>
              <a:t>수도를 </a:t>
            </a:r>
            <a:r>
              <a:rPr lang="en-US" altLang="ko-KR" dirty="0"/>
              <a:t>2</a:t>
            </a:r>
            <a:r>
              <a:rPr lang="ko-KR" altLang="en-US" dirty="0"/>
              <a:t>번 </a:t>
            </a:r>
            <a:r>
              <a:rPr lang="ko-KR" altLang="en-US" dirty="0" smtClean="0"/>
              <a:t>옮김</a:t>
            </a:r>
            <a:endParaRPr lang="en-US" altLang="ko-KR" dirty="0" smtClean="0"/>
          </a:p>
          <a:p>
            <a:pPr marL="0" indent="0" fontAlgn="base">
              <a:buNone/>
            </a:pPr>
            <a:r>
              <a:rPr lang="en-US" altLang="ko-KR" dirty="0" smtClean="0"/>
              <a:t>  -</a:t>
            </a:r>
            <a:r>
              <a:rPr lang="ko-KR" altLang="en-US" dirty="0" err="1" smtClean="0"/>
              <a:t>나가오카쿄</a:t>
            </a:r>
            <a:r>
              <a:rPr lang="ko-KR" altLang="en-US" dirty="0" smtClean="0"/>
              <a:t> 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헤이안쿄</a:t>
            </a:r>
            <a:r>
              <a:rPr lang="ko-KR" altLang="en-US" dirty="0" smtClean="0"/>
              <a:t> </a:t>
            </a:r>
            <a:endParaRPr lang="ko-KR" altLang="en-US" dirty="0"/>
          </a:p>
          <a:p>
            <a:pPr fontAlgn="base"/>
            <a:r>
              <a:rPr lang="ko-KR" altLang="en-US" dirty="0" err="1" smtClean="0"/>
              <a:t>헤이안</a:t>
            </a:r>
            <a:r>
              <a:rPr lang="ko-KR" altLang="en-US" dirty="0" smtClean="0"/>
              <a:t> 시대 </a:t>
            </a:r>
            <a:endParaRPr lang="ko-KR" altLang="en-US" dirty="0"/>
          </a:p>
          <a:p>
            <a:pPr fontAlgn="base"/>
            <a:r>
              <a:rPr lang="ko-KR" altLang="en-US" dirty="0" smtClean="0"/>
              <a:t>정부 </a:t>
            </a:r>
            <a:r>
              <a:rPr lang="ko-KR" altLang="en-US" dirty="0"/>
              <a:t>조직과 </a:t>
            </a:r>
            <a:r>
              <a:rPr lang="ko-KR" altLang="en-US" dirty="0" smtClean="0"/>
              <a:t>기능개선</a:t>
            </a:r>
            <a:endParaRPr lang="ko-KR" altLang="en-US" dirty="0"/>
          </a:p>
          <a:p>
            <a:pPr fontAlgn="base"/>
            <a:r>
              <a:rPr lang="ko-KR" altLang="en-US" dirty="0" err="1" smtClean="0"/>
              <a:t>율령제</a:t>
            </a:r>
            <a:r>
              <a:rPr lang="ko-KR" altLang="en-US" dirty="0" smtClean="0"/>
              <a:t> 재편</a:t>
            </a:r>
            <a:endParaRPr lang="ko-KR" altLang="en-US" dirty="0"/>
          </a:p>
          <a:p>
            <a:pPr fontAlgn="base"/>
            <a:r>
              <a:rPr lang="ko-KR" altLang="en-US" dirty="0" smtClean="0"/>
              <a:t>제사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221600"/>
            <a:ext cx="2689274" cy="3022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직각 삼각형 4"/>
          <p:cNvSpPr/>
          <p:nvPr/>
        </p:nvSpPr>
        <p:spPr>
          <a:xfrm>
            <a:off x="0" y="3991372"/>
            <a:ext cx="1440160" cy="1152128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048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36401" y="51470"/>
            <a:ext cx="8229600" cy="857250"/>
          </a:xfrm>
        </p:spPr>
        <p:txBody>
          <a:bodyPr/>
          <a:lstStyle/>
          <a:p>
            <a:r>
              <a:rPr lang="ko-KR" altLang="en-US" dirty="0" err="1" smtClean="0"/>
              <a:t>남북조</a:t>
            </a:r>
            <a:r>
              <a:rPr lang="ko-KR" altLang="en-US" dirty="0" smtClean="0"/>
              <a:t> 시대</a:t>
            </a:r>
            <a:r>
              <a:rPr lang="en-US" altLang="ko-KR" dirty="0" smtClean="0"/>
              <a:t>&amp;</a:t>
            </a:r>
            <a:r>
              <a:rPr lang="ko-KR" altLang="en-US" dirty="0" err="1" smtClean="0"/>
              <a:t>무로마치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0667278"/>
              </p:ext>
            </p:extLst>
          </p:nvPr>
        </p:nvGraphicFramePr>
        <p:xfrm>
          <a:off x="436401" y="915566"/>
          <a:ext cx="8229600" cy="3456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48605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100" dirty="0" err="1" smtClean="0"/>
                        <a:t>고다이고</a:t>
                      </a:r>
                      <a:r>
                        <a:rPr lang="ko-KR" altLang="en-US" sz="2100" dirty="0" smtClean="0"/>
                        <a:t> 천황</a:t>
                      </a:r>
                      <a:endParaRPr lang="ko-KR" altLang="en-US" sz="2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100" dirty="0" smtClean="0"/>
                        <a:t>&lt;</a:t>
                      </a:r>
                      <a:r>
                        <a:rPr lang="ko-KR" altLang="en-US" sz="2100" dirty="0" smtClean="0"/>
                        <a:t>북</a:t>
                      </a:r>
                      <a:r>
                        <a:rPr lang="en-US" altLang="ko-KR" sz="2100" dirty="0" smtClean="0"/>
                        <a:t>&gt; </a:t>
                      </a:r>
                      <a:r>
                        <a:rPr lang="ko-KR" altLang="en-US" sz="2100" dirty="0" smtClean="0"/>
                        <a:t>고곤 천황</a:t>
                      </a:r>
                      <a:endParaRPr lang="ko-KR" altLang="en-US" sz="2100" dirty="0"/>
                    </a:p>
                  </a:txBody>
                  <a:tcPr marT="34290" marB="34290"/>
                </a:tc>
              </a:tr>
              <a:tr h="29703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기록소</a:t>
                      </a:r>
                      <a:r>
                        <a:rPr lang="ko-KR" alt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재흥</a:t>
                      </a:r>
                      <a:r>
                        <a:rPr lang="en-US" altLang="ko-KR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정치 쇄신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파격적인 인사 단행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직접 국정을 다스리는 원정</a:t>
                      </a:r>
                    </a:p>
                    <a:p>
                      <a:pPr latinLnBrk="1"/>
                      <a:endParaRPr lang="ko-KR" altLang="en-US" sz="1400" dirty="0"/>
                    </a:p>
                  </a:txBody>
                  <a:tcPr marT="34290" marB="34290"/>
                </a:tc>
              </a:tr>
            </a:tbl>
          </a:graphicData>
        </a:graphic>
      </p:graphicFrame>
      <p:pic>
        <p:nvPicPr>
          <p:cNvPr id="4098" name="Picture 2" descr="File:Emperor Kōgo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779662"/>
            <a:ext cx="2664296" cy="2484276"/>
          </a:xfrm>
          <a:prstGeom prst="rect">
            <a:avLst/>
          </a:prstGeom>
          <a:noFill/>
        </p:spPr>
      </p:pic>
      <p:pic>
        <p:nvPicPr>
          <p:cNvPr id="3" name="Picture 2" descr="File:Emperor Godaigo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2029547"/>
            <a:ext cx="3168352" cy="2372304"/>
          </a:xfrm>
          <a:prstGeom prst="rect">
            <a:avLst/>
          </a:prstGeom>
          <a:noFill/>
        </p:spPr>
      </p:pic>
      <p:sp>
        <p:nvSpPr>
          <p:cNvPr id="5" name="직사각형 4"/>
          <p:cNvSpPr/>
          <p:nvPr/>
        </p:nvSpPr>
        <p:spPr>
          <a:xfrm>
            <a:off x="2265201" y="4482452"/>
            <a:ext cx="4572000" cy="646331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r>
              <a:rPr lang="ko-KR" altLang="en-US" b="1" dirty="0" err="1"/>
              <a:t>무로마치</a:t>
            </a:r>
            <a:r>
              <a:rPr lang="ko-KR" altLang="en-US" b="1" dirty="0"/>
              <a:t> 막부의 성립과 </a:t>
            </a:r>
            <a:r>
              <a:rPr lang="ko-KR" altLang="en-US" b="1" dirty="0" err="1"/>
              <a:t>남북조시대</a:t>
            </a:r>
            <a:r>
              <a:rPr lang="en-US" altLang="ko-KR" dirty="0" smtClean="0">
                <a:hlinkClick r:id="rId6"/>
              </a:rPr>
              <a:t>https</a:t>
            </a:r>
            <a:r>
              <a:rPr lang="en-US" altLang="ko-KR" dirty="0">
                <a:hlinkClick r:id="rId6"/>
              </a:rPr>
              <a:t>://youtu.be/TNq8HtQsTC4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78682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40260" y="113409"/>
            <a:ext cx="8229600" cy="857250"/>
          </a:xfrm>
        </p:spPr>
        <p:txBody>
          <a:bodyPr/>
          <a:lstStyle/>
          <a:p>
            <a:r>
              <a:rPr lang="ko-KR" altLang="en-US" dirty="0" smtClean="0"/>
              <a:t>고요제이 천황</a:t>
            </a:r>
            <a:r>
              <a:rPr lang="en-US" altLang="ko-KR" dirty="0" smtClean="0"/>
              <a:t>(62</a:t>
            </a:r>
            <a:r>
              <a:rPr lang="ko-KR" altLang="en-US" dirty="0" smtClean="0"/>
              <a:t>대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129572" y="915566"/>
            <a:ext cx="4038600" cy="615515"/>
          </a:xfrm>
        </p:spPr>
        <p:txBody>
          <a:bodyPr>
            <a:normAutofit/>
          </a:bodyPr>
          <a:lstStyle/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ko-KR" alt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실제 권력 구도</a:t>
            </a:r>
            <a:endParaRPr kumimoji="1" lang="ko-KR" altLang="en-US" sz="9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9" name="내용 개체 틀 3"/>
          <p:cNvSpPr txBox="1">
            <a:spLocks/>
          </p:cNvSpPr>
          <p:nvPr/>
        </p:nvSpPr>
        <p:spPr>
          <a:xfrm>
            <a:off x="467544" y="1009754"/>
            <a:ext cx="4038600" cy="1919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ko-KR" altLang="en-US" dirty="0"/>
          </a:p>
        </p:txBody>
      </p:sp>
      <p:sp>
        <p:nvSpPr>
          <p:cNvPr id="10" name="내용 개체 틀 3"/>
          <p:cNvSpPr txBox="1">
            <a:spLocks/>
          </p:cNvSpPr>
          <p:nvPr/>
        </p:nvSpPr>
        <p:spPr>
          <a:xfrm>
            <a:off x="107504" y="989182"/>
            <a:ext cx="4038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kumimoji="1" lang="ko-KR" altLang="en-US" sz="800" dirty="0" smtClean="0"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3" name="내용 개체 틀 2"/>
          <p:cNvSpPr txBox="1">
            <a:spLocks/>
          </p:cNvSpPr>
          <p:nvPr/>
        </p:nvSpPr>
        <p:spPr>
          <a:xfrm>
            <a:off x="157933" y="3435846"/>
            <a:ext cx="4038600" cy="648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/>
              <a:t>막부의 간섭</a:t>
            </a:r>
            <a:endParaRPr lang="ko-KR" altLang="en-US" dirty="0"/>
          </a:p>
        </p:txBody>
      </p:sp>
      <p:sp>
        <p:nvSpPr>
          <p:cNvPr id="14" name="내용 개체 틀 3"/>
          <p:cNvSpPr txBox="1">
            <a:spLocks/>
          </p:cNvSpPr>
          <p:nvPr/>
        </p:nvSpPr>
        <p:spPr>
          <a:xfrm>
            <a:off x="129572" y="3075952"/>
            <a:ext cx="4038600" cy="443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kumimoji="1" lang="ko-KR" altLang="en-US" sz="1100" b="1" dirty="0" err="1" smtClean="0">
                <a:latin typeface="굴림" pitchFamily="50" charset="-127"/>
                <a:ea typeface="굴림" pitchFamily="50" charset="-127"/>
                <a:cs typeface="굴림" pitchFamily="50" charset="-127"/>
              </a:rPr>
              <a:t>도요토미</a:t>
            </a:r>
            <a:r>
              <a:rPr kumimoji="1" lang="ko-KR" altLang="en-US" sz="1100" b="1" dirty="0" smtClean="0">
                <a:latin typeface="굴림" pitchFamily="50" charset="-127"/>
                <a:ea typeface="굴림" pitchFamily="50" charset="-127"/>
                <a:cs typeface="굴림" pitchFamily="50" charset="-127"/>
              </a:rPr>
              <a:t> </a:t>
            </a:r>
            <a:r>
              <a:rPr kumimoji="1" lang="en-US" altLang="ko-KR" sz="1100" b="1" dirty="0" smtClean="0">
                <a:latin typeface="굴림" pitchFamily="50" charset="-127"/>
                <a:ea typeface="굴림" pitchFamily="50" charset="-127"/>
                <a:cs typeface="굴림" pitchFamily="50" charset="-127"/>
              </a:rPr>
              <a:t>, </a:t>
            </a:r>
            <a:r>
              <a:rPr kumimoji="1" lang="ko-KR" altLang="en-US" sz="1100" b="1" dirty="0" err="1" smtClean="0">
                <a:latin typeface="굴림" pitchFamily="50" charset="-127"/>
                <a:ea typeface="굴림" pitchFamily="50" charset="-127"/>
                <a:cs typeface="굴림" pitchFamily="50" charset="-127"/>
              </a:rPr>
              <a:t>도쿠가와</a:t>
            </a:r>
            <a:endParaRPr kumimoji="1" lang="ko-KR" altLang="en-US" sz="1100" b="1" dirty="0"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graphicFrame>
        <p:nvGraphicFramePr>
          <p:cNvPr id="11" name="내용 개체 틀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8169191"/>
              </p:ext>
            </p:extLst>
          </p:nvPr>
        </p:nvGraphicFramePr>
        <p:xfrm>
          <a:off x="107504" y="1491630"/>
          <a:ext cx="9001000" cy="1522666"/>
        </p:xfrm>
        <a:graphic>
          <a:graphicData uri="http://schemas.openxmlformats.org/drawingml/2006/table">
            <a:tbl>
              <a:tblPr/>
              <a:tblGrid>
                <a:gridCol w="690306"/>
                <a:gridCol w="1380614"/>
                <a:gridCol w="1380614"/>
                <a:gridCol w="1380614"/>
                <a:gridCol w="1394254"/>
                <a:gridCol w="1368152"/>
                <a:gridCol w="1406446"/>
              </a:tblGrid>
              <a:tr h="802586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연도</a:t>
                      </a:r>
                      <a:endParaRPr lang="ko-KR" altLang="en-US" sz="2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9097" marR="49097" marT="13574" marB="135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1586~1611</a:t>
                      </a:r>
                      <a:endParaRPr lang="en-US" sz="2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9097" marR="49097" marT="13574" marB="135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1592~1595</a:t>
                      </a:r>
                      <a:endParaRPr lang="en-US" sz="2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9097" marR="49097" marT="13574" marB="135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1595~1598</a:t>
                      </a:r>
                      <a:endParaRPr lang="en-US" sz="2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9097" marR="49097" marT="13574" marB="135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1598~1603</a:t>
                      </a:r>
                      <a:endParaRPr lang="en-US" sz="2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9097" marR="49097" marT="13574" marB="135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1603~1605</a:t>
                      </a:r>
                      <a:endParaRPr lang="en-US" sz="2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9097" marR="49097" marT="13574" marB="135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1605~1611</a:t>
                      </a:r>
                      <a:endParaRPr lang="en-US" sz="2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9097" marR="49097" marT="13574" marB="135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실제</a:t>
                      </a:r>
                      <a:endParaRPr lang="ko-KR" altLang="en-US" sz="2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9097" marR="49097" marT="13574" marB="135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 dirty="0" err="1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히데요시</a:t>
                      </a:r>
                      <a:endParaRPr lang="ko-KR" altLang="en-US" sz="2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9097" marR="49097" marT="13574" marB="135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 dirty="0" err="1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히데쓰구</a:t>
                      </a:r>
                      <a:endParaRPr lang="ko-KR" altLang="en-US" sz="2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9097" marR="49097" marT="13574" marB="135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 dirty="0" err="1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히데요시</a:t>
                      </a:r>
                      <a:endParaRPr lang="ko-KR" altLang="en-US" sz="2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9097" marR="49097" marT="13574" marB="135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친정</a:t>
                      </a:r>
                      <a:endParaRPr lang="ko-KR" altLang="en-US" sz="2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9097" marR="49097" marT="13574" marB="135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 dirty="0" err="1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이에야스</a:t>
                      </a:r>
                      <a:endParaRPr lang="ko-KR" altLang="en-US" sz="2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9097" marR="49097" marT="13574" marB="135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 dirty="0" err="1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히데타다</a:t>
                      </a:r>
                      <a:endParaRPr lang="ko-KR" altLang="en-US" sz="2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9097" marR="49097" marT="13574" marB="135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1005576"/>
            <a:ext cx="3550329" cy="3638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직각 삼각형 11"/>
          <p:cNvSpPr/>
          <p:nvPr/>
        </p:nvSpPr>
        <p:spPr>
          <a:xfrm>
            <a:off x="0" y="3990394"/>
            <a:ext cx="1440160" cy="1152128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747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339502"/>
            <a:ext cx="8229600" cy="857250"/>
          </a:xfrm>
        </p:spPr>
        <p:txBody>
          <a:bodyPr/>
          <a:lstStyle/>
          <a:p>
            <a:r>
              <a:rPr lang="ko-KR" altLang="en-US" dirty="0" err="1" smtClean="0"/>
              <a:t>고메이</a:t>
            </a:r>
            <a:r>
              <a:rPr lang="ko-KR" altLang="en-US" dirty="0" smtClean="0"/>
              <a:t> 천황</a:t>
            </a:r>
            <a:r>
              <a:rPr lang="en-US" altLang="ko-KR" dirty="0" smtClean="0"/>
              <a:t>(121</a:t>
            </a:r>
            <a:r>
              <a:rPr lang="ko-KR" altLang="en-US" dirty="0" smtClean="0"/>
              <a:t>대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23528" y="1635646"/>
            <a:ext cx="4248472" cy="2160240"/>
          </a:xfrm>
        </p:spPr>
        <p:txBody>
          <a:bodyPr>
            <a:normAutofit fontScale="92500"/>
          </a:bodyPr>
          <a:lstStyle/>
          <a:p>
            <a:pPr fontAlgn="base">
              <a:lnSpc>
                <a:spcPct val="200000"/>
              </a:lnSpc>
            </a:pPr>
            <a:r>
              <a:rPr lang="ko-KR" altLang="en-US" dirty="0" err="1" smtClean="0"/>
              <a:t>쇄국양이</a:t>
            </a:r>
            <a:r>
              <a:rPr lang="ko-KR" altLang="en-US" dirty="0" smtClean="0"/>
              <a:t> 주장</a:t>
            </a:r>
            <a:endParaRPr lang="en-US" altLang="ko-KR" dirty="0" smtClean="0"/>
          </a:p>
          <a:p>
            <a:pPr fontAlgn="base">
              <a:lnSpc>
                <a:spcPct val="200000"/>
              </a:lnSpc>
            </a:pPr>
            <a:r>
              <a:rPr lang="ko-KR" altLang="en-US" dirty="0" smtClean="0"/>
              <a:t>무너져가는 </a:t>
            </a:r>
            <a:r>
              <a:rPr lang="ko-KR" altLang="en-US" dirty="0"/>
              <a:t>막부의 </a:t>
            </a:r>
            <a:r>
              <a:rPr lang="ko-KR" altLang="en-US" dirty="0" smtClean="0"/>
              <a:t>중심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41389"/>
            <a:ext cx="2592288" cy="3802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직각 삼각형 4"/>
          <p:cNvSpPr/>
          <p:nvPr/>
        </p:nvSpPr>
        <p:spPr>
          <a:xfrm>
            <a:off x="0" y="3991372"/>
            <a:ext cx="1440160" cy="1152128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431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내용 개체 틀 5" descr="개체이(가) 표시된 사진&#10;&#10;높은 신뢰도로 생성된 설명">
            <a:extLst>
              <a:ext uri="{FF2B5EF4-FFF2-40B4-BE49-F238E27FC236}">
                <a16:creationId xmlns="" xmlns:a16="http://schemas.microsoft.com/office/drawing/2014/main" id="{37B80273-944A-4C5B-AADC-DE561FAE07A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347614"/>
            <a:ext cx="2759968" cy="1928813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6660232" y="3291830"/>
            <a:ext cx="2160240" cy="1188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400" dirty="0" smtClean="0"/>
              <a:t>계속</a:t>
            </a:r>
            <a:endParaRPr lang="ko-KR" altLang="en-US" sz="5400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1259632" y="1779662"/>
            <a:ext cx="5400600" cy="25455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6600" dirty="0" smtClean="0"/>
              <a:t>  감사합니다</a:t>
            </a:r>
            <a:r>
              <a:rPr lang="en-US" altLang="ko-KR" sz="6600" dirty="0" smtClean="0"/>
              <a:t>.</a:t>
            </a:r>
            <a:endParaRPr lang="ko-KR" altLang="en-US" sz="6600" dirty="0"/>
          </a:p>
        </p:txBody>
      </p:sp>
    </p:spTree>
    <p:extLst>
      <p:ext uri="{BB962C8B-B14F-4D97-AF65-F5344CB8AC3E}">
        <p14:creationId xmlns:p14="http://schemas.microsoft.com/office/powerpoint/2010/main" val="391547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95536" y="627534"/>
            <a:ext cx="8566720" cy="2414091"/>
          </a:xfrm>
        </p:spPr>
        <p:txBody>
          <a:bodyPr>
            <a:noAutofit/>
          </a:bodyPr>
          <a:lstStyle/>
          <a:p>
            <a:r>
              <a:rPr lang="ko-KR" altLang="en-US" sz="6600" dirty="0" smtClean="0">
                <a:ea typeface="MD이솝체" pitchFamily="18" charset="-127"/>
              </a:rPr>
              <a:t>근대</a:t>
            </a:r>
            <a:r>
              <a:rPr lang="en-US" altLang="ko-KR" sz="6600" dirty="0" smtClean="0">
                <a:ea typeface="MD이솝체" pitchFamily="18" charset="-127"/>
              </a:rPr>
              <a:t>·</a:t>
            </a:r>
            <a:r>
              <a:rPr lang="ko-KR" altLang="en-US" sz="6600" dirty="0" smtClean="0">
                <a:ea typeface="MD이솝체" pitchFamily="18" charset="-127"/>
              </a:rPr>
              <a:t>현대 시대의 </a:t>
            </a:r>
            <a:r>
              <a:rPr lang="en-US" altLang="ko-KR" sz="6600" dirty="0" smtClean="0">
                <a:ea typeface="MD이솝체" pitchFamily="18" charset="-127"/>
              </a:rPr>
              <a:t/>
            </a:r>
            <a:br>
              <a:rPr lang="en-US" altLang="ko-KR" sz="6600" dirty="0" smtClean="0">
                <a:ea typeface="MD이솝체" pitchFamily="18" charset="-127"/>
              </a:rPr>
            </a:br>
            <a:r>
              <a:rPr lang="ko-KR" altLang="en-US" sz="6600" dirty="0" smtClean="0">
                <a:ea typeface="MD이솝체" pitchFamily="18" charset="-127"/>
              </a:rPr>
              <a:t>천황</a:t>
            </a:r>
            <a:endParaRPr lang="ko-KR" altLang="en-US" sz="6600" dirty="0">
              <a:ea typeface="MD이솝체" pitchFamily="18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4935488" y="3829050"/>
            <a:ext cx="4208512" cy="1314450"/>
          </a:xfrm>
        </p:spPr>
        <p:txBody>
          <a:bodyPr>
            <a:normAutofit fontScale="85000" lnSpcReduction="20000"/>
          </a:bodyPr>
          <a:lstStyle/>
          <a:p>
            <a:r>
              <a:rPr lang="ko-KR" altLang="en-US" dirty="0" smtClean="0">
                <a:latin typeface="MD이솝체" pitchFamily="18" charset="-127"/>
                <a:ea typeface="MD이솝체" pitchFamily="18" charset="-127"/>
              </a:rPr>
              <a:t>일본어일본학과</a:t>
            </a:r>
            <a:endParaRPr lang="en-US" altLang="ko-KR" dirty="0" smtClean="0">
              <a:latin typeface="MD이솝체" pitchFamily="18" charset="-127"/>
              <a:ea typeface="MD이솝체" pitchFamily="18" charset="-127"/>
            </a:endParaRPr>
          </a:p>
          <a:p>
            <a:r>
              <a:rPr lang="en-US" altLang="ko-KR" dirty="0" smtClean="0">
                <a:latin typeface="MD이솝체" pitchFamily="18" charset="-127"/>
                <a:ea typeface="MD이솝체" pitchFamily="18" charset="-127"/>
              </a:rPr>
              <a:t>21602415</a:t>
            </a:r>
          </a:p>
          <a:p>
            <a:r>
              <a:rPr lang="ko-KR" altLang="en-US" dirty="0" err="1" smtClean="0">
                <a:latin typeface="MD이솝체" pitchFamily="18" charset="-127"/>
                <a:ea typeface="MD이솝체" pitchFamily="18" charset="-127"/>
              </a:rPr>
              <a:t>김그린</a:t>
            </a:r>
            <a:r>
              <a:rPr lang="ko-KR" altLang="en-US" dirty="0" err="1">
                <a:latin typeface="MD이솝체" pitchFamily="18" charset="-127"/>
                <a:ea typeface="MD이솝체" pitchFamily="18" charset="-127"/>
              </a:rPr>
              <a:t>비</a:t>
            </a:r>
            <a:endParaRPr lang="ko-KR" altLang="en-US" dirty="0">
              <a:latin typeface="MD이솝체" pitchFamily="18" charset="-127"/>
              <a:ea typeface="MD이솝체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-92546"/>
            <a:ext cx="8229600" cy="857250"/>
          </a:xfrm>
        </p:spPr>
        <p:txBody>
          <a:bodyPr/>
          <a:lstStyle/>
          <a:p>
            <a:r>
              <a:rPr lang="en-US" altLang="ko-KR" dirty="0" smtClean="0">
                <a:latin typeface="MD이솝체" pitchFamily="18" charset="-127"/>
                <a:ea typeface="MD이솝체" pitchFamily="18" charset="-127"/>
              </a:rPr>
              <a:t>1. </a:t>
            </a:r>
            <a:r>
              <a:rPr lang="ko-KR" altLang="en-US" dirty="0" smtClean="0">
                <a:latin typeface="MD이솝체" pitchFamily="18" charset="-127"/>
                <a:ea typeface="MD이솝체" pitchFamily="18" charset="-127"/>
              </a:rPr>
              <a:t>메이지 천황</a:t>
            </a:r>
            <a:endParaRPr lang="ko-KR" altLang="en-US" dirty="0">
              <a:latin typeface="MD이솝체" pitchFamily="18" charset="-127"/>
              <a:ea typeface="MD이솝체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67944" y="771550"/>
            <a:ext cx="48965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err="1" smtClean="0">
                <a:latin typeface="MD이솝체" pitchFamily="18" charset="-127"/>
                <a:ea typeface="MD이솝체" pitchFamily="18" charset="-127"/>
              </a:rPr>
              <a:t>무쓰히토</a:t>
            </a:r>
            <a:endParaRPr lang="en-US" altLang="ko-KR" sz="2400" dirty="0" smtClean="0">
              <a:latin typeface="MD이솝체" pitchFamily="18" charset="-127"/>
              <a:ea typeface="MD이솝체" pitchFamily="18" charset="-127"/>
            </a:endParaRPr>
          </a:p>
          <a:p>
            <a:pPr algn="ctr"/>
            <a:r>
              <a:rPr lang="en-US" altLang="ko-KR" sz="2400" dirty="0" smtClean="0">
                <a:latin typeface="MD이솝체" pitchFamily="18" charset="-127"/>
                <a:ea typeface="MD이솝체" pitchFamily="18" charset="-127"/>
              </a:rPr>
              <a:t>1867</a:t>
            </a:r>
            <a:r>
              <a:rPr lang="ko-KR" altLang="en-US" sz="2400" dirty="0" smtClean="0">
                <a:latin typeface="MD이솝체" pitchFamily="18" charset="-127"/>
                <a:ea typeface="MD이솝체" pitchFamily="18" charset="-127"/>
              </a:rPr>
              <a:t>년 </a:t>
            </a:r>
            <a:r>
              <a:rPr lang="en-US" altLang="ko-KR" sz="2400" dirty="0" smtClean="0">
                <a:latin typeface="MD이솝체" pitchFamily="18" charset="-127"/>
                <a:ea typeface="MD이솝체" pitchFamily="18" charset="-127"/>
              </a:rPr>
              <a:t>1</a:t>
            </a:r>
            <a:r>
              <a:rPr lang="ko-KR" altLang="en-US" sz="2400" dirty="0" smtClean="0">
                <a:latin typeface="MD이솝체" pitchFamily="18" charset="-127"/>
                <a:ea typeface="MD이솝체" pitchFamily="18" charset="-127"/>
              </a:rPr>
              <a:t>월 </a:t>
            </a:r>
            <a:r>
              <a:rPr lang="en-US" altLang="ko-KR" sz="2400" dirty="0" smtClean="0">
                <a:latin typeface="MD이솝체" pitchFamily="18" charset="-127"/>
                <a:ea typeface="MD이솝체" pitchFamily="18" charset="-127"/>
              </a:rPr>
              <a:t>30</a:t>
            </a:r>
            <a:r>
              <a:rPr lang="ko-KR" altLang="en-US" sz="2400" dirty="0" smtClean="0">
                <a:latin typeface="MD이솝체" pitchFamily="18" charset="-127"/>
                <a:ea typeface="MD이솝체" pitchFamily="18" charset="-127"/>
              </a:rPr>
              <a:t>일 천황 즉위</a:t>
            </a:r>
            <a:endParaRPr lang="en-US" altLang="ko-KR" sz="2400" dirty="0" smtClean="0">
              <a:latin typeface="MD이솝체" pitchFamily="18" charset="-127"/>
              <a:ea typeface="MD이솝체" pitchFamily="18" charset="-127"/>
            </a:endParaRPr>
          </a:p>
          <a:p>
            <a:pPr algn="ctr"/>
            <a:endParaRPr lang="en-US" altLang="ko-KR" sz="2400" dirty="0">
              <a:latin typeface="MD이솝체" pitchFamily="18" charset="-127"/>
              <a:ea typeface="MD이솝체" pitchFamily="18" charset="-127"/>
            </a:endParaRPr>
          </a:p>
          <a:p>
            <a:pPr algn="ctr"/>
            <a:r>
              <a:rPr lang="ko-KR" altLang="en-US" sz="2400" dirty="0" smtClean="0">
                <a:latin typeface="MD이솝체" pitchFamily="18" charset="-127"/>
                <a:ea typeface="MD이솝체" pitchFamily="18" charset="-127"/>
              </a:rPr>
              <a:t>왕정복고 </a:t>
            </a:r>
            <a:r>
              <a:rPr lang="ko-KR" altLang="en-US" sz="2400" dirty="0" err="1" smtClean="0">
                <a:latin typeface="MD이솝체" pitchFamily="18" charset="-127"/>
                <a:ea typeface="MD이솝체" pitchFamily="18" charset="-127"/>
              </a:rPr>
              <a:t>대호령</a:t>
            </a:r>
            <a:endParaRPr lang="en-US" altLang="ko-KR" sz="2400" dirty="0" smtClean="0">
              <a:latin typeface="MD이솝체" pitchFamily="18" charset="-127"/>
              <a:ea typeface="MD이솝체" pitchFamily="18" charset="-127"/>
            </a:endParaRPr>
          </a:p>
          <a:p>
            <a:pPr algn="ctr"/>
            <a:r>
              <a:rPr lang="en-US" altLang="ko-KR" sz="2400" dirty="0" smtClean="0">
                <a:latin typeface="MD이솝체" pitchFamily="18" charset="-127"/>
                <a:ea typeface="MD이솝체" pitchFamily="18" charset="-127"/>
              </a:rPr>
              <a:t>1.</a:t>
            </a:r>
            <a:r>
              <a:rPr lang="ko-KR" altLang="en-US" sz="2400" dirty="0" smtClean="0">
                <a:latin typeface="MD이솝체" pitchFamily="18" charset="-127"/>
                <a:ea typeface="MD이솝체" pitchFamily="18" charset="-127"/>
              </a:rPr>
              <a:t>천황이 직접 정치</a:t>
            </a:r>
            <a:endParaRPr lang="en-US" altLang="ko-KR" sz="2400" dirty="0" smtClean="0">
              <a:latin typeface="MD이솝체" pitchFamily="18" charset="-127"/>
              <a:ea typeface="MD이솝체" pitchFamily="18" charset="-127"/>
            </a:endParaRPr>
          </a:p>
          <a:p>
            <a:pPr algn="ctr"/>
            <a:r>
              <a:rPr lang="en-US" altLang="ko-KR" sz="2400" dirty="0" smtClean="0">
                <a:latin typeface="MD이솝체" pitchFamily="18" charset="-127"/>
                <a:ea typeface="MD이솝체" pitchFamily="18" charset="-127"/>
              </a:rPr>
              <a:t>2.</a:t>
            </a:r>
            <a:r>
              <a:rPr lang="ko-KR" altLang="en-US" sz="2400" dirty="0" smtClean="0">
                <a:latin typeface="MD이솝체" pitchFamily="18" charset="-127"/>
                <a:ea typeface="MD이솝체" pitchFamily="18" charset="-127"/>
              </a:rPr>
              <a:t>등용과 </a:t>
            </a:r>
            <a:r>
              <a:rPr lang="ko-KR" altLang="en-US" sz="2400" dirty="0" err="1" smtClean="0">
                <a:latin typeface="MD이솝체" pitchFamily="18" charset="-127"/>
                <a:ea typeface="MD이솝체" pitchFamily="18" charset="-127"/>
              </a:rPr>
              <a:t>언로</a:t>
            </a:r>
            <a:endParaRPr lang="en-US" altLang="ko-KR" sz="2400" dirty="0" smtClean="0">
              <a:latin typeface="MD이솝체" pitchFamily="18" charset="-127"/>
              <a:ea typeface="MD이솝체" pitchFamily="18" charset="-127"/>
            </a:endParaRPr>
          </a:p>
          <a:p>
            <a:pPr algn="ctr"/>
            <a:r>
              <a:rPr lang="en-US" altLang="ko-KR" sz="2400" dirty="0" smtClean="0">
                <a:latin typeface="MD이솝체" pitchFamily="18" charset="-127"/>
                <a:ea typeface="MD이솝체" pitchFamily="18" charset="-127"/>
              </a:rPr>
              <a:t>3.</a:t>
            </a:r>
            <a:r>
              <a:rPr lang="ko-KR" altLang="en-US" sz="2400" dirty="0" smtClean="0">
                <a:latin typeface="MD이솝체" pitchFamily="18" charset="-127"/>
                <a:ea typeface="MD이솝체" pitchFamily="18" charset="-127"/>
              </a:rPr>
              <a:t>백성을 구제</a:t>
            </a:r>
            <a:endParaRPr lang="en-US" altLang="ko-KR" sz="2400" dirty="0" smtClean="0">
              <a:latin typeface="MD이솝체" pitchFamily="18" charset="-127"/>
              <a:ea typeface="MD이솝체" pitchFamily="18" charset="-127"/>
            </a:endParaRPr>
          </a:p>
          <a:p>
            <a:pPr algn="ctr"/>
            <a:endParaRPr lang="en-US" altLang="ko-KR" sz="2400" dirty="0">
              <a:latin typeface="MD이솝체" pitchFamily="18" charset="-127"/>
              <a:ea typeface="MD이솝체" pitchFamily="18" charset="-127"/>
            </a:endParaRPr>
          </a:p>
          <a:p>
            <a:pPr algn="ctr"/>
            <a:r>
              <a:rPr lang="ko-KR" altLang="en-US" sz="2400" dirty="0" err="1" smtClean="0">
                <a:latin typeface="MD이솝체" pitchFamily="18" charset="-127"/>
                <a:ea typeface="MD이솝체" pitchFamily="18" charset="-127"/>
              </a:rPr>
              <a:t>일세일원제</a:t>
            </a:r>
            <a:r>
              <a:rPr lang="en-US" altLang="ko-KR" sz="2400" dirty="0" smtClean="0">
                <a:latin typeface="MD이솝체" pitchFamily="18" charset="-127"/>
                <a:ea typeface="MD이솝체" pitchFamily="18" charset="-127"/>
              </a:rPr>
              <a:t>, </a:t>
            </a:r>
            <a:r>
              <a:rPr lang="ko-KR" altLang="en-US" sz="2400" dirty="0" smtClean="0">
                <a:latin typeface="MD이솝체" pitchFamily="18" charset="-127"/>
                <a:ea typeface="MD이솝체" pitchFamily="18" charset="-127"/>
              </a:rPr>
              <a:t>대일본제국헌법</a:t>
            </a:r>
            <a:endParaRPr lang="en-US" altLang="ko-KR" sz="2400" dirty="0" smtClean="0">
              <a:latin typeface="MD이솝체" pitchFamily="18" charset="-127"/>
              <a:ea typeface="MD이솝체" pitchFamily="18" charset="-127"/>
            </a:endParaRPr>
          </a:p>
          <a:p>
            <a:pPr algn="ctr"/>
            <a:endParaRPr lang="en-US" altLang="ko-KR" sz="2400" dirty="0" smtClean="0">
              <a:latin typeface="MD이솝체" pitchFamily="18" charset="-127"/>
              <a:ea typeface="MD이솝체" pitchFamily="18" charset="-127"/>
            </a:endParaRPr>
          </a:p>
          <a:p>
            <a:pPr algn="ctr"/>
            <a:r>
              <a:rPr lang="ko-KR" altLang="en-US" sz="2400" dirty="0" smtClean="0">
                <a:latin typeface="MD이솝체" pitchFamily="18" charset="-127"/>
                <a:ea typeface="MD이솝체" pitchFamily="18" charset="-127"/>
              </a:rPr>
              <a:t>천황의 신격화</a:t>
            </a:r>
            <a:endParaRPr lang="en-US" altLang="ko-KR" sz="2400" dirty="0">
              <a:latin typeface="MD이솝체" pitchFamily="18" charset="-127"/>
              <a:ea typeface="MD이솝체" pitchFamily="18" charset="-127"/>
            </a:endParaRPr>
          </a:p>
        </p:txBody>
      </p:sp>
      <p:pic>
        <p:nvPicPr>
          <p:cNvPr id="1026" name="Picture 2" descr="ë©ì´ì§ ì²í©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71550"/>
            <a:ext cx="3725863" cy="4273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-92546"/>
            <a:ext cx="8229600" cy="857250"/>
          </a:xfrm>
        </p:spPr>
        <p:txBody>
          <a:bodyPr/>
          <a:lstStyle/>
          <a:p>
            <a:r>
              <a:rPr lang="en-US" altLang="ko-KR" dirty="0" smtClean="0">
                <a:latin typeface="MD이솝체" pitchFamily="18" charset="-127"/>
                <a:ea typeface="MD이솝체" pitchFamily="18" charset="-127"/>
              </a:rPr>
              <a:t>1. </a:t>
            </a:r>
            <a:r>
              <a:rPr lang="ko-KR" altLang="en-US" dirty="0" smtClean="0">
                <a:latin typeface="MD이솝체" pitchFamily="18" charset="-127"/>
                <a:ea typeface="MD이솝체" pitchFamily="18" charset="-127"/>
              </a:rPr>
              <a:t>메이지 천황</a:t>
            </a:r>
            <a:endParaRPr lang="ko-KR" altLang="en-US" dirty="0">
              <a:latin typeface="MD이솝체" pitchFamily="18" charset="-127"/>
              <a:ea typeface="MD이솝체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67944" y="771550"/>
            <a:ext cx="48965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err="1" smtClean="0">
                <a:latin typeface="MD이솝체" pitchFamily="18" charset="-127"/>
                <a:ea typeface="MD이솝체" pitchFamily="18" charset="-127"/>
              </a:rPr>
              <a:t>무쓰히토</a:t>
            </a:r>
            <a:endParaRPr lang="en-US" altLang="ko-KR" sz="2400" dirty="0" smtClean="0">
              <a:latin typeface="MD이솝체" pitchFamily="18" charset="-127"/>
              <a:ea typeface="MD이솝체" pitchFamily="18" charset="-127"/>
            </a:endParaRPr>
          </a:p>
          <a:p>
            <a:pPr algn="ctr"/>
            <a:r>
              <a:rPr lang="en-US" altLang="ko-KR" sz="2400" dirty="0" smtClean="0">
                <a:latin typeface="MD이솝체" pitchFamily="18" charset="-127"/>
                <a:ea typeface="MD이솝체" pitchFamily="18" charset="-127"/>
              </a:rPr>
              <a:t>1867</a:t>
            </a:r>
            <a:r>
              <a:rPr lang="ko-KR" altLang="en-US" sz="2400" dirty="0" smtClean="0">
                <a:latin typeface="MD이솝체" pitchFamily="18" charset="-127"/>
                <a:ea typeface="MD이솝체" pitchFamily="18" charset="-127"/>
              </a:rPr>
              <a:t>년 </a:t>
            </a:r>
            <a:r>
              <a:rPr lang="en-US" altLang="ko-KR" sz="2400" dirty="0" smtClean="0">
                <a:latin typeface="MD이솝체" pitchFamily="18" charset="-127"/>
                <a:ea typeface="MD이솝체" pitchFamily="18" charset="-127"/>
              </a:rPr>
              <a:t>1</a:t>
            </a:r>
            <a:r>
              <a:rPr lang="ko-KR" altLang="en-US" sz="2400" dirty="0" smtClean="0">
                <a:latin typeface="MD이솝체" pitchFamily="18" charset="-127"/>
                <a:ea typeface="MD이솝체" pitchFamily="18" charset="-127"/>
              </a:rPr>
              <a:t>월 </a:t>
            </a:r>
            <a:r>
              <a:rPr lang="en-US" altLang="ko-KR" sz="2400" dirty="0" smtClean="0">
                <a:latin typeface="MD이솝체" pitchFamily="18" charset="-127"/>
                <a:ea typeface="MD이솝체" pitchFamily="18" charset="-127"/>
              </a:rPr>
              <a:t>30</a:t>
            </a:r>
            <a:r>
              <a:rPr lang="ko-KR" altLang="en-US" sz="2400" dirty="0" smtClean="0">
                <a:latin typeface="MD이솝체" pitchFamily="18" charset="-127"/>
                <a:ea typeface="MD이솝체" pitchFamily="18" charset="-127"/>
              </a:rPr>
              <a:t>일 천황 즉위</a:t>
            </a:r>
            <a:endParaRPr lang="en-US" altLang="ko-KR" sz="2400" dirty="0" smtClean="0">
              <a:latin typeface="MD이솝체" pitchFamily="18" charset="-127"/>
              <a:ea typeface="MD이솝체" pitchFamily="18" charset="-127"/>
            </a:endParaRPr>
          </a:p>
          <a:p>
            <a:pPr algn="ctr"/>
            <a:endParaRPr lang="en-US" altLang="ko-KR" sz="2400" dirty="0">
              <a:latin typeface="MD이솝체" pitchFamily="18" charset="-127"/>
              <a:ea typeface="MD이솝체" pitchFamily="18" charset="-127"/>
            </a:endParaRPr>
          </a:p>
          <a:p>
            <a:pPr algn="ctr"/>
            <a:r>
              <a:rPr lang="ko-KR" altLang="en-US" sz="2400" dirty="0" smtClean="0">
                <a:latin typeface="MD이솝체" pitchFamily="18" charset="-127"/>
                <a:ea typeface="MD이솝체" pitchFamily="18" charset="-127"/>
              </a:rPr>
              <a:t>왕정복고 </a:t>
            </a:r>
            <a:r>
              <a:rPr lang="ko-KR" altLang="en-US" sz="2400" dirty="0" err="1" smtClean="0">
                <a:latin typeface="MD이솝체" pitchFamily="18" charset="-127"/>
                <a:ea typeface="MD이솝체" pitchFamily="18" charset="-127"/>
              </a:rPr>
              <a:t>대호령</a:t>
            </a:r>
            <a:endParaRPr lang="en-US" altLang="ko-KR" sz="2400" dirty="0" smtClean="0">
              <a:latin typeface="MD이솝체" pitchFamily="18" charset="-127"/>
              <a:ea typeface="MD이솝체" pitchFamily="18" charset="-127"/>
            </a:endParaRPr>
          </a:p>
          <a:p>
            <a:pPr algn="ctr"/>
            <a:r>
              <a:rPr lang="en-US" altLang="ko-KR" sz="2400" dirty="0" smtClean="0">
                <a:latin typeface="MD이솝체" pitchFamily="18" charset="-127"/>
                <a:ea typeface="MD이솝체" pitchFamily="18" charset="-127"/>
              </a:rPr>
              <a:t>1.</a:t>
            </a:r>
            <a:r>
              <a:rPr lang="ko-KR" altLang="en-US" sz="2400" dirty="0" smtClean="0">
                <a:latin typeface="MD이솝체" pitchFamily="18" charset="-127"/>
                <a:ea typeface="MD이솝체" pitchFamily="18" charset="-127"/>
              </a:rPr>
              <a:t>천황이 직접 정치</a:t>
            </a:r>
            <a:endParaRPr lang="en-US" altLang="ko-KR" sz="2400" dirty="0" smtClean="0">
              <a:latin typeface="MD이솝체" pitchFamily="18" charset="-127"/>
              <a:ea typeface="MD이솝체" pitchFamily="18" charset="-127"/>
            </a:endParaRPr>
          </a:p>
          <a:p>
            <a:pPr algn="ctr"/>
            <a:r>
              <a:rPr lang="en-US" altLang="ko-KR" sz="2400" dirty="0" smtClean="0">
                <a:latin typeface="MD이솝체" pitchFamily="18" charset="-127"/>
                <a:ea typeface="MD이솝체" pitchFamily="18" charset="-127"/>
              </a:rPr>
              <a:t>2.</a:t>
            </a:r>
            <a:r>
              <a:rPr lang="ko-KR" altLang="en-US" sz="2400" dirty="0" smtClean="0">
                <a:latin typeface="MD이솝체" pitchFamily="18" charset="-127"/>
                <a:ea typeface="MD이솝체" pitchFamily="18" charset="-127"/>
              </a:rPr>
              <a:t>등용과 </a:t>
            </a:r>
            <a:r>
              <a:rPr lang="ko-KR" altLang="en-US" sz="2400" dirty="0" err="1" smtClean="0">
                <a:latin typeface="MD이솝체" pitchFamily="18" charset="-127"/>
                <a:ea typeface="MD이솝체" pitchFamily="18" charset="-127"/>
              </a:rPr>
              <a:t>언로</a:t>
            </a:r>
            <a:endParaRPr lang="en-US" altLang="ko-KR" sz="2400" dirty="0" smtClean="0">
              <a:latin typeface="MD이솝체" pitchFamily="18" charset="-127"/>
              <a:ea typeface="MD이솝체" pitchFamily="18" charset="-127"/>
            </a:endParaRPr>
          </a:p>
          <a:p>
            <a:pPr algn="ctr"/>
            <a:r>
              <a:rPr lang="en-US" altLang="ko-KR" sz="2400" dirty="0" smtClean="0">
                <a:latin typeface="MD이솝체" pitchFamily="18" charset="-127"/>
                <a:ea typeface="MD이솝체" pitchFamily="18" charset="-127"/>
              </a:rPr>
              <a:t>3.</a:t>
            </a:r>
            <a:r>
              <a:rPr lang="ko-KR" altLang="en-US" sz="2400" dirty="0" smtClean="0">
                <a:latin typeface="MD이솝체" pitchFamily="18" charset="-127"/>
                <a:ea typeface="MD이솝체" pitchFamily="18" charset="-127"/>
              </a:rPr>
              <a:t>백성을 구제</a:t>
            </a:r>
            <a:endParaRPr lang="en-US" altLang="ko-KR" sz="2400" dirty="0" smtClean="0">
              <a:latin typeface="MD이솝체" pitchFamily="18" charset="-127"/>
              <a:ea typeface="MD이솝체" pitchFamily="18" charset="-127"/>
            </a:endParaRPr>
          </a:p>
          <a:p>
            <a:pPr algn="ctr"/>
            <a:endParaRPr lang="en-US" altLang="ko-KR" sz="2400" dirty="0">
              <a:latin typeface="MD이솝체" pitchFamily="18" charset="-127"/>
              <a:ea typeface="MD이솝체" pitchFamily="18" charset="-127"/>
            </a:endParaRPr>
          </a:p>
          <a:p>
            <a:pPr algn="ctr"/>
            <a:r>
              <a:rPr lang="ko-KR" altLang="en-US" sz="2400" dirty="0" err="1" smtClean="0">
                <a:latin typeface="MD이솝체" pitchFamily="18" charset="-127"/>
                <a:ea typeface="MD이솝체" pitchFamily="18" charset="-127"/>
              </a:rPr>
              <a:t>일세일원제</a:t>
            </a:r>
            <a:r>
              <a:rPr lang="en-US" altLang="ko-KR" sz="2400" dirty="0" smtClean="0">
                <a:latin typeface="MD이솝체" pitchFamily="18" charset="-127"/>
                <a:ea typeface="MD이솝체" pitchFamily="18" charset="-127"/>
              </a:rPr>
              <a:t>, </a:t>
            </a:r>
            <a:r>
              <a:rPr lang="ko-KR" altLang="en-US" sz="2400" dirty="0" smtClean="0">
                <a:latin typeface="MD이솝체" pitchFamily="18" charset="-127"/>
                <a:ea typeface="MD이솝체" pitchFamily="18" charset="-127"/>
              </a:rPr>
              <a:t>대일본제국헌법</a:t>
            </a:r>
            <a:endParaRPr lang="en-US" altLang="ko-KR" sz="2400" dirty="0" smtClean="0">
              <a:latin typeface="MD이솝체" pitchFamily="18" charset="-127"/>
              <a:ea typeface="MD이솝체" pitchFamily="18" charset="-127"/>
            </a:endParaRPr>
          </a:p>
          <a:p>
            <a:pPr algn="ctr"/>
            <a:endParaRPr lang="en-US" altLang="ko-KR" sz="2400" dirty="0" smtClean="0">
              <a:latin typeface="MD이솝체" pitchFamily="18" charset="-127"/>
              <a:ea typeface="MD이솝체" pitchFamily="18" charset="-127"/>
            </a:endParaRPr>
          </a:p>
          <a:p>
            <a:pPr algn="ctr"/>
            <a:r>
              <a:rPr lang="ko-KR" altLang="en-US" sz="2400" dirty="0" smtClean="0">
                <a:latin typeface="MD이솝체" pitchFamily="18" charset="-127"/>
                <a:ea typeface="MD이솝체" pitchFamily="18" charset="-127"/>
              </a:rPr>
              <a:t>천황의 신격화</a:t>
            </a:r>
            <a:endParaRPr lang="en-US" altLang="ko-KR" sz="2400" dirty="0">
              <a:latin typeface="MD이솝체" pitchFamily="18" charset="-127"/>
              <a:ea typeface="MD이솝체" pitchFamily="18" charset="-127"/>
            </a:endParaRPr>
          </a:p>
        </p:txBody>
      </p:sp>
      <p:pic>
        <p:nvPicPr>
          <p:cNvPr id="1026" name="Picture 2" descr="ë©ì´ì§ ì²í©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71550"/>
            <a:ext cx="3725863" cy="4273551"/>
          </a:xfrm>
          <a:prstGeom prst="rect">
            <a:avLst/>
          </a:prstGeom>
          <a:noFill/>
        </p:spPr>
      </p:pic>
      <p:pic>
        <p:nvPicPr>
          <p:cNvPr id="7" name="그림 6" descr="KakaoTalk_20180330_1923500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0"/>
            <a:ext cx="2212777" cy="5143500"/>
          </a:xfrm>
          <a:prstGeom prst="rect">
            <a:avLst/>
          </a:prstGeom>
        </p:spPr>
      </p:pic>
      <p:pic>
        <p:nvPicPr>
          <p:cNvPr id="8" name="그림 7" descr="제목 없음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771550"/>
            <a:ext cx="5148064" cy="4248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-92546"/>
            <a:ext cx="8229600" cy="857250"/>
          </a:xfrm>
        </p:spPr>
        <p:txBody>
          <a:bodyPr/>
          <a:lstStyle/>
          <a:p>
            <a:r>
              <a:rPr lang="en-US" altLang="ko-KR" dirty="0">
                <a:latin typeface="MD이솝체" pitchFamily="18" charset="-127"/>
                <a:ea typeface="MD이솝체" pitchFamily="18" charset="-127"/>
              </a:rPr>
              <a:t>2</a:t>
            </a:r>
            <a:r>
              <a:rPr lang="en-US" altLang="ko-KR" dirty="0" smtClean="0">
                <a:latin typeface="MD이솝체" pitchFamily="18" charset="-127"/>
                <a:ea typeface="MD이솝체" pitchFamily="18" charset="-127"/>
              </a:rPr>
              <a:t>. </a:t>
            </a:r>
            <a:r>
              <a:rPr lang="ko-KR" altLang="en-US" dirty="0" err="1" smtClean="0">
                <a:latin typeface="MD이솝체" pitchFamily="18" charset="-127"/>
                <a:ea typeface="MD이솝체" pitchFamily="18" charset="-127"/>
              </a:rPr>
              <a:t>다이</a:t>
            </a:r>
            <a:r>
              <a:rPr lang="ko-KR" altLang="en-US" dirty="0" err="1">
                <a:latin typeface="MD이솝체" pitchFamily="18" charset="-127"/>
                <a:ea typeface="MD이솝체" pitchFamily="18" charset="-127"/>
              </a:rPr>
              <a:t>쇼</a:t>
            </a:r>
            <a:r>
              <a:rPr lang="ko-KR" altLang="en-US" dirty="0" smtClean="0">
                <a:latin typeface="MD이솝체" pitchFamily="18" charset="-127"/>
                <a:ea typeface="MD이솝체" pitchFamily="18" charset="-127"/>
              </a:rPr>
              <a:t> 천황</a:t>
            </a:r>
            <a:endParaRPr lang="ko-KR" altLang="en-US" dirty="0">
              <a:latin typeface="MD이솝체" pitchFamily="18" charset="-127"/>
              <a:ea typeface="MD이솝체" pitchFamily="18" charset="-127"/>
            </a:endParaRPr>
          </a:p>
        </p:txBody>
      </p:sp>
      <p:pic>
        <p:nvPicPr>
          <p:cNvPr id="17410" name="Picture 2" descr="ë¤ì´ì¼ ì²í©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71550"/>
            <a:ext cx="3456384" cy="424847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51920" y="1018346"/>
            <a:ext cx="51125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err="1" smtClean="0">
                <a:latin typeface="MD이솝체" pitchFamily="18" charset="-127"/>
                <a:ea typeface="MD이솝체" pitchFamily="18" charset="-127"/>
              </a:rPr>
              <a:t>요시히토</a:t>
            </a:r>
            <a:endParaRPr lang="en-US" altLang="ko-KR" sz="2400" dirty="0" smtClean="0">
              <a:latin typeface="MD이솝체" pitchFamily="18" charset="-127"/>
              <a:ea typeface="MD이솝체" pitchFamily="18" charset="-127"/>
            </a:endParaRPr>
          </a:p>
          <a:p>
            <a:pPr algn="ctr"/>
            <a:r>
              <a:rPr lang="en-US" altLang="ko-KR" sz="2400" dirty="0" smtClean="0">
                <a:latin typeface="MD이솝체" pitchFamily="18" charset="-127"/>
                <a:ea typeface="MD이솝체" pitchFamily="18" charset="-127"/>
              </a:rPr>
              <a:t>1912</a:t>
            </a:r>
            <a:r>
              <a:rPr lang="ko-KR" altLang="en-US" sz="2400" dirty="0" smtClean="0">
                <a:latin typeface="MD이솝체" pitchFamily="18" charset="-127"/>
                <a:ea typeface="MD이솝체" pitchFamily="18" charset="-127"/>
              </a:rPr>
              <a:t>년 </a:t>
            </a:r>
            <a:r>
              <a:rPr lang="en-US" altLang="ko-KR" sz="2400" dirty="0" smtClean="0">
                <a:latin typeface="MD이솝체" pitchFamily="18" charset="-127"/>
                <a:ea typeface="MD이솝체" pitchFamily="18" charset="-127"/>
              </a:rPr>
              <a:t>7</a:t>
            </a:r>
            <a:r>
              <a:rPr lang="ko-KR" altLang="en-US" sz="2400" dirty="0" smtClean="0">
                <a:latin typeface="MD이솝체" pitchFamily="18" charset="-127"/>
                <a:ea typeface="MD이솝체" pitchFamily="18" charset="-127"/>
              </a:rPr>
              <a:t>월 </a:t>
            </a:r>
            <a:r>
              <a:rPr lang="en-US" altLang="ko-KR" sz="2400" dirty="0" smtClean="0">
                <a:latin typeface="MD이솝체" pitchFamily="18" charset="-127"/>
                <a:ea typeface="MD이솝체" pitchFamily="18" charset="-127"/>
              </a:rPr>
              <a:t>30</a:t>
            </a:r>
            <a:r>
              <a:rPr lang="ko-KR" altLang="en-US" sz="2400" dirty="0" smtClean="0">
                <a:latin typeface="MD이솝체" pitchFamily="18" charset="-127"/>
                <a:ea typeface="MD이솝체" pitchFamily="18" charset="-127"/>
              </a:rPr>
              <a:t>일 천황 즉위</a:t>
            </a:r>
            <a:endParaRPr lang="en-US" altLang="ko-KR" sz="2400" dirty="0" smtClean="0">
              <a:latin typeface="MD이솝체" pitchFamily="18" charset="-127"/>
              <a:ea typeface="MD이솝체" pitchFamily="18" charset="-127"/>
            </a:endParaRPr>
          </a:p>
          <a:p>
            <a:pPr algn="ctr"/>
            <a:endParaRPr lang="en-US" altLang="ko-KR" sz="2400" dirty="0">
              <a:latin typeface="MD이솝체" pitchFamily="18" charset="-127"/>
              <a:ea typeface="MD이솝체" pitchFamily="18" charset="-127"/>
            </a:endParaRPr>
          </a:p>
          <a:p>
            <a:pPr algn="ctr"/>
            <a:r>
              <a:rPr lang="ko-KR" altLang="en-US" sz="2400" dirty="0" smtClean="0">
                <a:latin typeface="MD이솝체" pitchFamily="18" charset="-127"/>
                <a:ea typeface="MD이솝체" pitchFamily="18" charset="-127"/>
              </a:rPr>
              <a:t>병약한 체질과 정서</a:t>
            </a:r>
            <a:endParaRPr lang="en-US" altLang="ko-KR" sz="2400" dirty="0" smtClean="0">
              <a:latin typeface="MD이솝체" pitchFamily="18" charset="-127"/>
              <a:ea typeface="MD이솝체" pitchFamily="18" charset="-127"/>
            </a:endParaRPr>
          </a:p>
          <a:p>
            <a:pPr algn="ctr"/>
            <a:endParaRPr lang="en-US" altLang="ko-KR" sz="2400" dirty="0">
              <a:latin typeface="MD이솝체" pitchFamily="18" charset="-127"/>
              <a:ea typeface="MD이솝체" pitchFamily="18" charset="-127"/>
            </a:endParaRPr>
          </a:p>
          <a:p>
            <a:pPr algn="ctr"/>
            <a:r>
              <a:rPr lang="ko-KR" altLang="en-US" sz="2400" dirty="0" smtClean="0">
                <a:latin typeface="MD이솝체" pitchFamily="18" charset="-127"/>
                <a:ea typeface="MD이솝체" pitchFamily="18" charset="-127"/>
              </a:rPr>
              <a:t>가정적</a:t>
            </a:r>
            <a:r>
              <a:rPr lang="en-US" altLang="ko-KR" sz="2400" dirty="0" smtClean="0">
                <a:latin typeface="MD이솝체" pitchFamily="18" charset="-127"/>
                <a:ea typeface="MD이솝체" pitchFamily="18" charset="-127"/>
              </a:rPr>
              <a:t>, ‘</a:t>
            </a:r>
            <a:r>
              <a:rPr lang="ko-KR" altLang="en-US" sz="2400" dirty="0" smtClean="0">
                <a:latin typeface="MD이솝체" pitchFamily="18" charset="-127"/>
                <a:ea typeface="MD이솝체" pitchFamily="18" charset="-127"/>
              </a:rPr>
              <a:t>얼굴이 보이는 천황</a:t>
            </a:r>
            <a:r>
              <a:rPr lang="en-US" altLang="ko-KR" sz="2400" dirty="0" smtClean="0">
                <a:latin typeface="MD이솝체" pitchFamily="18" charset="-127"/>
                <a:ea typeface="MD이솝체" pitchFamily="18" charset="-127"/>
              </a:rPr>
              <a:t>’</a:t>
            </a:r>
          </a:p>
          <a:p>
            <a:pPr algn="ctr"/>
            <a:endParaRPr lang="en-US" altLang="ko-KR" sz="2400" dirty="0">
              <a:latin typeface="MD이솝체" pitchFamily="18" charset="-127"/>
              <a:ea typeface="MD이솝체" pitchFamily="18" charset="-127"/>
            </a:endParaRPr>
          </a:p>
          <a:p>
            <a:pPr algn="ctr"/>
            <a:r>
              <a:rPr lang="ko-KR" altLang="en-US" sz="2400" dirty="0" smtClean="0">
                <a:latin typeface="MD이솝체" pitchFamily="18" charset="-127"/>
                <a:ea typeface="MD이솝체" pitchFamily="18" charset="-127"/>
              </a:rPr>
              <a:t>메이지 천황과의 비교</a:t>
            </a:r>
            <a:endParaRPr lang="en-US" altLang="ko-KR" sz="2400" dirty="0" smtClean="0">
              <a:latin typeface="MD이솝체" pitchFamily="18" charset="-127"/>
              <a:ea typeface="MD이솝체" pitchFamily="18" charset="-127"/>
            </a:endParaRPr>
          </a:p>
          <a:p>
            <a:pPr algn="ctr"/>
            <a:endParaRPr lang="en-US" altLang="ko-KR" sz="2400" dirty="0">
              <a:latin typeface="MD이솝체" pitchFamily="18" charset="-127"/>
              <a:ea typeface="MD이솝체" pitchFamily="18" charset="-127"/>
            </a:endParaRPr>
          </a:p>
          <a:p>
            <a:pPr algn="ctr"/>
            <a:r>
              <a:rPr lang="en-US" altLang="ko-KR" sz="2400" dirty="0" smtClean="0">
                <a:latin typeface="MD이솝체" pitchFamily="18" charset="-127"/>
                <a:ea typeface="MD이솝체" pitchFamily="18" charset="-127"/>
              </a:rPr>
              <a:t>‘</a:t>
            </a:r>
            <a:r>
              <a:rPr lang="ko-KR" altLang="en-US" sz="2400" dirty="0" smtClean="0">
                <a:latin typeface="MD이솝체" pitchFamily="18" charset="-127"/>
                <a:ea typeface="MD이솝체" pitchFamily="18" charset="-127"/>
              </a:rPr>
              <a:t>비운의 천황</a:t>
            </a:r>
            <a:r>
              <a:rPr lang="en-US" altLang="ko-KR" sz="2400" dirty="0" smtClean="0">
                <a:latin typeface="MD이솝체" pitchFamily="18" charset="-127"/>
                <a:ea typeface="MD이솝체" pitchFamily="18" charset="-127"/>
              </a:rPr>
              <a:t>’</a:t>
            </a:r>
            <a:endParaRPr lang="ko-KR" altLang="en-US" sz="2400" dirty="0">
              <a:latin typeface="MD이솝체" pitchFamily="18" charset="-127"/>
              <a:ea typeface="MD이솝체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-92546"/>
            <a:ext cx="8229600" cy="857250"/>
          </a:xfrm>
        </p:spPr>
        <p:txBody>
          <a:bodyPr/>
          <a:lstStyle/>
          <a:p>
            <a:r>
              <a:rPr lang="en-US" altLang="ko-KR" dirty="0">
                <a:latin typeface="MD이솝체" pitchFamily="18" charset="-127"/>
                <a:ea typeface="MD이솝체" pitchFamily="18" charset="-127"/>
              </a:rPr>
              <a:t>3</a:t>
            </a:r>
            <a:r>
              <a:rPr lang="en-US" altLang="ko-KR" dirty="0" smtClean="0">
                <a:latin typeface="MD이솝체" pitchFamily="18" charset="-127"/>
                <a:ea typeface="MD이솝체" pitchFamily="18" charset="-127"/>
              </a:rPr>
              <a:t>. </a:t>
            </a:r>
            <a:r>
              <a:rPr lang="ko-KR" altLang="en-US" dirty="0" smtClean="0">
                <a:latin typeface="MD이솝체" pitchFamily="18" charset="-127"/>
                <a:ea typeface="MD이솝체" pitchFamily="18" charset="-127"/>
              </a:rPr>
              <a:t>쇼</a:t>
            </a:r>
            <a:r>
              <a:rPr lang="ko-KR" altLang="en-US" dirty="0">
                <a:latin typeface="MD이솝체" pitchFamily="18" charset="-127"/>
                <a:ea typeface="MD이솝체" pitchFamily="18" charset="-127"/>
              </a:rPr>
              <a:t>와</a:t>
            </a:r>
            <a:r>
              <a:rPr lang="ko-KR" altLang="en-US" dirty="0" smtClean="0">
                <a:latin typeface="MD이솝체" pitchFamily="18" charset="-127"/>
                <a:ea typeface="MD이솝체" pitchFamily="18" charset="-127"/>
              </a:rPr>
              <a:t> 천황</a:t>
            </a:r>
            <a:endParaRPr lang="ko-KR" altLang="en-US" dirty="0">
              <a:latin typeface="MD이솝체" pitchFamily="18" charset="-127"/>
              <a:ea typeface="MD이솝체" pitchFamily="18" charset="-127"/>
            </a:endParaRPr>
          </a:p>
        </p:txBody>
      </p:sp>
      <p:pic>
        <p:nvPicPr>
          <p:cNvPr id="16386" name="Picture 2" descr="ì¼ì ì²í©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43558"/>
            <a:ext cx="3456384" cy="416116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51920" y="1099646"/>
            <a:ext cx="51125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err="1" smtClean="0">
                <a:latin typeface="MD이솝체" pitchFamily="18" charset="-127"/>
                <a:ea typeface="MD이솝체" pitchFamily="18" charset="-127"/>
              </a:rPr>
              <a:t>히로히토</a:t>
            </a:r>
            <a:endParaRPr lang="en-US" altLang="ko-KR" sz="2400" dirty="0" smtClean="0">
              <a:latin typeface="MD이솝체" pitchFamily="18" charset="-127"/>
              <a:ea typeface="MD이솝체" pitchFamily="18" charset="-127"/>
            </a:endParaRPr>
          </a:p>
          <a:p>
            <a:pPr algn="ctr"/>
            <a:r>
              <a:rPr lang="en-US" altLang="ko-KR" sz="2400" dirty="0" smtClean="0">
                <a:latin typeface="MD이솝체" pitchFamily="18" charset="-127"/>
                <a:ea typeface="MD이솝체" pitchFamily="18" charset="-127"/>
              </a:rPr>
              <a:t>1926</a:t>
            </a:r>
            <a:r>
              <a:rPr lang="ko-KR" altLang="en-US" sz="2400" dirty="0" smtClean="0">
                <a:latin typeface="MD이솝체" pitchFamily="18" charset="-127"/>
                <a:ea typeface="MD이솝체" pitchFamily="18" charset="-127"/>
              </a:rPr>
              <a:t>년 </a:t>
            </a:r>
            <a:r>
              <a:rPr lang="en-US" altLang="ko-KR" sz="2400" dirty="0" smtClean="0">
                <a:latin typeface="MD이솝체" pitchFamily="18" charset="-127"/>
                <a:ea typeface="MD이솝체" pitchFamily="18" charset="-127"/>
              </a:rPr>
              <a:t>12</a:t>
            </a:r>
            <a:r>
              <a:rPr lang="ko-KR" altLang="en-US" sz="2400" dirty="0" smtClean="0">
                <a:latin typeface="MD이솝체" pitchFamily="18" charset="-127"/>
                <a:ea typeface="MD이솝체" pitchFamily="18" charset="-127"/>
              </a:rPr>
              <a:t>월 </a:t>
            </a:r>
            <a:r>
              <a:rPr lang="en-US" altLang="ko-KR" sz="2400" dirty="0" smtClean="0">
                <a:latin typeface="MD이솝체" pitchFamily="18" charset="-127"/>
                <a:ea typeface="MD이솝체" pitchFamily="18" charset="-127"/>
              </a:rPr>
              <a:t>26</a:t>
            </a:r>
            <a:r>
              <a:rPr lang="ko-KR" altLang="en-US" sz="2400" dirty="0" smtClean="0">
                <a:latin typeface="MD이솝체" pitchFamily="18" charset="-127"/>
                <a:ea typeface="MD이솝체" pitchFamily="18" charset="-127"/>
              </a:rPr>
              <a:t>일 천황 즉위</a:t>
            </a:r>
            <a:endParaRPr lang="en-US" altLang="ko-KR" sz="2400" dirty="0" smtClean="0">
              <a:latin typeface="MD이솝체" pitchFamily="18" charset="-127"/>
              <a:ea typeface="MD이솝체" pitchFamily="18" charset="-127"/>
            </a:endParaRPr>
          </a:p>
          <a:p>
            <a:pPr algn="ctr"/>
            <a:endParaRPr lang="en-US" altLang="ko-KR" sz="2400" dirty="0">
              <a:latin typeface="MD이솝체" pitchFamily="18" charset="-127"/>
              <a:ea typeface="MD이솝체" pitchFamily="18" charset="-127"/>
            </a:endParaRPr>
          </a:p>
          <a:p>
            <a:pPr algn="ctr"/>
            <a:r>
              <a:rPr lang="ko-KR" altLang="en-US" sz="2400" dirty="0" smtClean="0">
                <a:latin typeface="MD이솝체" pitchFamily="18" charset="-127"/>
                <a:ea typeface="MD이솝체" pitchFamily="18" charset="-127"/>
              </a:rPr>
              <a:t>메이지 천황의 엄격함과</a:t>
            </a:r>
            <a:endParaRPr lang="en-US" altLang="ko-KR" sz="2400" dirty="0" smtClean="0">
              <a:latin typeface="MD이솝체" pitchFamily="18" charset="-127"/>
              <a:ea typeface="MD이솝체" pitchFamily="18" charset="-127"/>
            </a:endParaRPr>
          </a:p>
          <a:p>
            <a:pPr algn="ctr"/>
            <a:r>
              <a:rPr lang="ko-KR" altLang="en-US" sz="2400" dirty="0" err="1" smtClean="0">
                <a:latin typeface="MD이솝체" pitchFamily="18" charset="-127"/>
                <a:ea typeface="MD이솝체" pitchFamily="18" charset="-127"/>
              </a:rPr>
              <a:t>다이쇼</a:t>
            </a:r>
            <a:r>
              <a:rPr lang="ko-KR" altLang="en-US" sz="2400" dirty="0" smtClean="0">
                <a:latin typeface="MD이솝체" pitchFamily="18" charset="-127"/>
                <a:ea typeface="MD이솝체" pitchFamily="18" charset="-127"/>
              </a:rPr>
              <a:t> 천황의 단란함</a:t>
            </a:r>
            <a:endParaRPr lang="en-US" altLang="ko-KR" sz="2400" dirty="0" smtClean="0">
              <a:latin typeface="MD이솝체" pitchFamily="18" charset="-127"/>
              <a:ea typeface="MD이솝체" pitchFamily="18" charset="-127"/>
            </a:endParaRPr>
          </a:p>
          <a:p>
            <a:pPr algn="ctr"/>
            <a:endParaRPr lang="en-US" altLang="ko-KR" sz="2400" dirty="0">
              <a:latin typeface="MD이솝체" pitchFamily="18" charset="-127"/>
              <a:ea typeface="MD이솝체" pitchFamily="18" charset="-127"/>
            </a:endParaRPr>
          </a:p>
          <a:p>
            <a:pPr algn="ctr"/>
            <a:r>
              <a:rPr lang="ko-KR" altLang="en-US" sz="2400" dirty="0" smtClean="0">
                <a:latin typeface="MD이솝체" pitchFamily="18" charset="-127"/>
                <a:ea typeface="MD이솝체" pitchFamily="18" charset="-127"/>
              </a:rPr>
              <a:t>제</a:t>
            </a:r>
            <a:r>
              <a:rPr lang="en-US" altLang="ko-KR" sz="2400" dirty="0" smtClean="0">
                <a:latin typeface="MD이솝체" pitchFamily="18" charset="-127"/>
                <a:ea typeface="MD이솝체" pitchFamily="18" charset="-127"/>
              </a:rPr>
              <a:t>2</a:t>
            </a:r>
            <a:r>
              <a:rPr lang="ko-KR" altLang="en-US" sz="2400" dirty="0" smtClean="0">
                <a:latin typeface="MD이솝체" pitchFamily="18" charset="-127"/>
                <a:ea typeface="MD이솝체" pitchFamily="18" charset="-127"/>
              </a:rPr>
              <a:t>차 세계대전 </a:t>
            </a:r>
            <a:r>
              <a:rPr lang="en-US" altLang="ko-KR" sz="2400" dirty="0" smtClean="0">
                <a:latin typeface="MD이솝체" pitchFamily="18" charset="-127"/>
                <a:ea typeface="MD이솝체" pitchFamily="18" charset="-127"/>
              </a:rPr>
              <a:t>‘</a:t>
            </a:r>
            <a:r>
              <a:rPr lang="ko-KR" altLang="en-US" sz="2400" dirty="0" smtClean="0">
                <a:latin typeface="MD이솝체" pitchFamily="18" charset="-127"/>
                <a:ea typeface="MD이솝체" pitchFamily="18" charset="-127"/>
              </a:rPr>
              <a:t>포츠담선언</a:t>
            </a:r>
            <a:r>
              <a:rPr lang="en-US" altLang="ko-KR" sz="2400" dirty="0" smtClean="0">
                <a:latin typeface="MD이솝체" pitchFamily="18" charset="-127"/>
                <a:ea typeface="MD이솝체" pitchFamily="18" charset="-127"/>
              </a:rPr>
              <a:t>’</a:t>
            </a:r>
          </a:p>
          <a:p>
            <a:pPr algn="ctr"/>
            <a:endParaRPr lang="en-US" altLang="ko-KR" sz="2400" dirty="0">
              <a:latin typeface="MD이솝체" pitchFamily="18" charset="-127"/>
              <a:ea typeface="MD이솝체" pitchFamily="18" charset="-127"/>
            </a:endParaRPr>
          </a:p>
          <a:p>
            <a:pPr algn="ctr"/>
            <a:r>
              <a:rPr lang="en-US" altLang="ko-KR" sz="2400" dirty="0" smtClean="0">
                <a:latin typeface="MD이솝체" pitchFamily="18" charset="-127"/>
                <a:ea typeface="MD이솝체" pitchFamily="18" charset="-127"/>
              </a:rPr>
              <a:t>‘</a:t>
            </a:r>
            <a:r>
              <a:rPr lang="ko-KR" altLang="en-US" sz="2400" dirty="0" smtClean="0">
                <a:latin typeface="MD이솝체" pitchFamily="18" charset="-127"/>
                <a:ea typeface="MD이솝체" pitchFamily="18" charset="-127"/>
              </a:rPr>
              <a:t>인간선언</a:t>
            </a:r>
            <a:r>
              <a:rPr lang="en-US" altLang="ko-KR" sz="2400" dirty="0" smtClean="0">
                <a:latin typeface="MD이솝체" pitchFamily="18" charset="-127"/>
                <a:ea typeface="MD이솝체" pitchFamily="18" charset="-127"/>
              </a:rPr>
              <a:t>’, ‘</a:t>
            </a:r>
            <a:r>
              <a:rPr lang="ko-KR" altLang="en-US" sz="2400" dirty="0" smtClean="0">
                <a:latin typeface="MD이솝체" pitchFamily="18" charset="-127"/>
                <a:ea typeface="MD이솝체" pitchFamily="18" charset="-127"/>
              </a:rPr>
              <a:t>상징 천황</a:t>
            </a:r>
            <a:r>
              <a:rPr lang="en-US" altLang="ko-KR" sz="2400" dirty="0" smtClean="0">
                <a:latin typeface="MD이솝체" pitchFamily="18" charset="-127"/>
                <a:ea typeface="MD이솝체" pitchFamily="18" charset="-127"/>
              </a:rPr>
              <a:t>’</a:t>
            </a:r>
            <a:endParaRPr lang="ko-KR" altLang="en-US" sz="2400" dirty="0">
              <a:latin typeface="MD이솝체" pitchFamily="18" charset="-127"/>
              <a:ea typeface="MD이솝체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139952" y="897564"/>
            <a:ext cx="4824536" cy="918102"/>
          </a:xfrm>
        </p:spPr>
        <p:txBody>
          <a:bodyPr>
            <a:noAutofit/>
          </a:bodyPr>
          <a:lstStyle/>
          <a:p>
            <a:r>
              <a:rPr lang="ko-KR" altLang="en-US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천황의 </a:t>
            </a:r>
            <a:r>
              <a:rPr lang="en-US" altLang="ko-KR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/>
            </a:r>
            <a:br>
              <a:rPr lang="en-US" altLang="ko-KR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</a:br>
            <a:r>
              <a:rPr lang="ko-KR" altLang="en-US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정의 및 역사</a:t>
            </a:r>
            <a:endParaRPr lang="ko-KR" altLang="en-US" sz="3600" b="1" dirty="0">
              <a:solidFill>
                <a:schemeClr val="tx1">
                  <a:lumMod val="50000"/>
                  <a:lumOff val="50000"/>
                </a:schemeClr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pic>
        <p:nvPicPr>
          <p:cNvPr id="1026" name="Picture 2" descr="https://kin-phinf.pstatic.net/20170923_113/1506153507217cwtwx_JPEG/39ade473d6cd7f3e64f683bff2981305.jpg?type=w6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436"/>
            <a:ext cx="3937834" cy="516360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4" name="직사각형 3"/>
          <p:cNvSpPr/>
          <p:nvPr/>
        </p:nvSpPr>
        <p:spPr>
          <a:xfrm rot="2424523">
            <a:off x="7772597" y="-555231"/>
            <a:ext cx="2160240" cy="11881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 rot="2424523">
            <a:off x="7917379" y="-701723"/>
            <a:ext cx="2224113" cy="11881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8604449" y="38835"/>
            <a:ext cx="424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三</a:t>
            </a:r>
            <a:endParaRPr lang="ko-KR" altLang="en-US" b="1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부제목 2"/>
          <p:cNvSpPr txBox="1">
            <a:spLocks/>
          </p:cNvSpPr>
          <p:nvPr/>
        </p:nvSpPr>
        <p:spPr>
          <a:xfrm>
            <a:off x="6268144" y="4029912"/>
            <a:ext cx="2624336" cy="594066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dirty="0" smtClean="0">
                <a:solidFill>
                  <a:schemeClr val="tx1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일본어일본학과</a:t>
            </a:r>
            <a:endParaRPr lang="en-US" altLang="ko-KR" dirty="0" smtClean="0">
              <a:solidFill>
                <a:schemeClr val="tx1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pPr algn="r"/>
            <a:r>
              <a:rPr lang="en-US" altLang="ko-KR" dirty="0" smtClean="0">
                <a:solidFill>
                  <a:schemeClr val="tx1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21602392</a:t>
            </a:r>
          </a:p>
          <a:p>
            <a:pPr algn="r"/>
            <a:r>
              <a:rPr lang="ko-KR" altLang="en-US" dirty="0" smtClean="0">
                <a:solidFill>
                  <a:schemeClr val="tx1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김재림</a:t>
            </a:r>
            <a:endParaRPr lang="en-US" altLang="ko-KR" dirty="0" smtClean="0">
              <a:solidFill>
                <a:schemeClr val="tx1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endParaRPr lang="ko-KR" altLang="en-US" dirty="0">
              <a:solidFill>
                <a:schemeClr val="tx1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9155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-92546"/>
            <a:ext cx="8229600" cy="857250"/>
          </a:xfrm>
        </p:spPr>
        <p:txBody>
          <a:bodyPr/>
          <a:lstStyle/>
          <a:p>
            <a:r>
              <a:rPr lang="en-US" altLang="ko-KR" dirty="0">
                <a:latin typeface="MD이솝체" pitchFamily="18" charset="-127"/>
                <a:ea typeface="MD이솝체" pitchFamily="18" charset="-127"/>
              </a:rPr>
              <a:t>4</a:t>
            </a:r>
            <a:r>
              <a:rPr lang="en-US" altLang="ko-KR" dirty="0" smtClean="0">
                <a:latin typeface="MD이솝체" pitchFamily="18" charset="-127"/>
                <a:ea typeface="MD이솝체" pitchFamily="18" charset="-127"/>
              </a:rPr>
              <a:t>. </a:t>
            </a:r>
            <a:r>
              <a:rPr lang="ko-KR" altLang="en-US" dirty="0" err="1" smtClean="0">
                <a:latin typeface="MD이솝체" pitchFamily="18" charset="-127"/>
                <a:ea typeface="MD이솝체" pitchFamily="18" charset="-127"/>
              </a:rPr>
              <a:t>헤이세</a:t>
            </a:r>
            <a:r>
              <a:rPr lang="ko-KR" altLang="en-US" dirty="0" err="1">
                <a:latin typeface="MD이솝체" pitchFamily="18" charset="-127"/>
                <a:ea typeface="MD이솝체" pitchFamily="18" charset="-127"/>
              </a:rPr>
              <a:t>이</a:t>
            </a:r>
            <a:r>
              <a:rPr lang="ko-KR" altLang="en-US" dirty="0" smtClean="0">
                <a:latin typeface="MD이솝체" pitchFamily="18" charset="-127"/>
                <a:ea typeface="MD이솝체" pitchFamily="18" charset="-127"/>
              </a:rPr>
              <a:t> 천황</a:t>
            </a:r>
            <a:endParaRPr lang="ko-KR" altLang="en-US" dirty="0">
              <a:latin typeface="MD이솝체" pitchFamily="18" charset="-127"/>
              <a:ea typeface="MD이솝체" pitchFamily="18" charset="-127"/>
            </a:endParaRPr>
          </a:p>
        </p:txBody>
      </p:sp>
      <p:pic>
        <p:nvPicPr>
          <p:cNvPr id="15362" name="Picture 2" descr="æ¥ ìí¤íí  ì²í© &amp;quot;ì ìì ëí ê¹ì ë°ì±&amp;quot; ì²« ì¸ê¸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699542"/>
            <a:ext cx="3600400" cy="435998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51920" y="1275606"/>
            <a:ext cx="51845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err="1" smtClean="0">
                <a:latin typeface="MD이솝체" pitchFamily="18" charset="-127"/>
                <a:ea typeface="MD이솝체" pitchFamily="18" charset="-127"/>
              </a:rPr>
              <a:t>아키히토</a:t>
            </a:r>
            <a:endParaRPr lang="en-US" altLang="ko-KR" sz="2400" dirty="0" smtClean="0">
              <a:latin typeface="MD이솝체" pitchFamily="18" charset="-127"/>
              <a:ea typeface="MD이솝체" pitchFamily="18" charset="-127"/>
            </a:endParaRPr>
          </a:p>
          <a:p>
            <a:pPr algn="ctr"/>
            <a:r>
              <a:rPr lang="en-US" altLang="ko-KR" sz="2400" dirty="0" smtClean="0">
                <a:latin typeface="MD이솝체" pitchFamily="18" charset="-127"/>
                <a:ea typeface="MD이솝체" pitchFamily="18" charset="-127"/>
              </a:rPr>
              <a:t>1989</a:t>
            </a:r>
            <a:r>
              <a:rPr lang="ko-KR" altLang="en-US" sz="2400" dirty="0" smtClean="0">
                <a:latin typeface="MD이솝체" pitchFamily="18" charset="-127"/>
                <a:ea typeface="MD이솝체" pitchFamily="18" charset="-127"/>
              </a:rPr>
              <a:t>년 </a:t>
            </a:r>
            <a:r>
              <a:rPr lang="en-US" altLang="ko-KR" sz="2400" dirty="0" smtClean="0">
                <a:latin typeface="MD이솝체" pitchFamily="18" charset="-127"/>
                <a:ea typeface="MD이솝체" pitchFamily="18" charset="-127"/>
              </a:rPr>
              <a:t>1</a:t>
            </a:r>
            <a:r>
              <a:rPr lang="ko-KR" altLang="en-US" sz="2400" dirty="0" smtClean="0">
                <a:latin typeface="MD이솝체" pitchFamily="18" charset="-127"/>
                <a:ea typeface="MD이솝체" pitchFamily="18" charset="-127"/>
              </a:rPr>
              <a:t>월 </a:t>
            </a:r>
            <a:r>
              <a:rPr lang="en-US" altLang="ko-KR" sz="2400" dirty="0" smtClean="0">
                <a:latin typeface="MD이솝체" pitchFamily="18" charset="-127"/>
                <a:ea typeface="MD이솝체" pitchFamily="18" charset="-127"/>
              </a:rPr>
              <a:t>8</a:t>
            </a:r>
            <a:r>
              <a:rPr lang="ko-KR" altLang="en-US" sz="2400" dirty="0" smtClean="0">
                <a:latin typeface="MD이솝체" pitchFamily="18" charset="-127"/>
                <a:ea typeface="MD이솝체" pitchFamily="18" charset="-127"/>
              </a:rPr>
              <a:t>일 천황 즉위</a:t>
            </a:r>
            <a:endParaRPr lang="en-US" altLang="ko-KR" sz="2400" dirty="0" smtClean="0">
              <a:latin typeface="MD이솝체" pitchFamily="18" charset="-127"/>
              <a:ea typeface="MD이솝체" pitchFamily="18" charset="-127"/>
            </a:endParaRPr>
          </a:p>
          <a:p>
            <a:pPr algn="ctr"/>
            <a:endParaRPr lang="en-US" altLang="ko-KR" sz="2400" dirty="0">
              <a:latin typeface="MD이솝체" pitchFamily="18" charset="-127"/>
              <a:ea typeface="MD이솝체" pitchFamily="18" charset="-127"/>
            </a:endParaRPr>
          </a:p>
          <a:p>
            <a:pPr algn="ctr"/>
            <a:r>
              <a:rPr lang="ko-KR" altLang="en-US" sz="2400" dirty="0" smtClean="0">
                <a:latin typeface="MD이솝체" pitchFamily="18" charset="-127"/>
                <a:ea typeface="MD이솝체" pitchFamily="18" charset="-127"/>
              </a:rPr>
              <a:t>고령으로 인한 건강문제</a:t>
            </a:r>
            <a:endParaRPr lang="en-US" altLang="ko-KR" sz="2400" dirty="0" smtClean="0">
              <a:latin typeface="MD이솝체" pitchFamily="18" charset="-127"/>
              <a:ea typeface="MD이솝체" pitchFamily="18" charset="-127"/>
            </a:endParaRPr>
          </a:p>
          <a:p>
            <a:pPr algn="ctr"/>
            <a:endParaRPr lang="en-US" altLang="ko-KR" sz="2400" dirty="0">
              <a:latin typeface="MD이솝체" pitchFamily="18" charset="-127"/>
              <a:ea typeface="MD이솝체" pitchFamily="18" charset="-127"/>
            </a:endParaRPr>
          </a:p>
          <a:p>
            <a:pPr algn="ctr"/>
            <a:r>
              <a:rPr lang="ko-KR" altLang="en-US" sz="2400" dirty="0" smtClean="0">
                <a:latin typeface="MD이솝체" pitchFamily="18" charset="-127"/>
                <a:ea typeface="MD이솝체" pitchFamily="18" charset="-127"/>
              </a:rPr>
              <a:t>생전퇴위</a:t>
            </a:r>
            <a:endParaRPr lang="en-US" altLang="ko-KR" sz="2400" dirty="0" smtClean="0">
              <a:latin typeface="MD이솝체" pitchFamily="18" charset="-127"/>
              <a:ea typeface="MD이솝체" pitchFamily="18" charset="-127"/>
            </a:endParaRPr>
          </a:p>
          <a:p>
            <a:pPr algn="ctr"/>
            <a:endParaRPr lang="en-US" altLang="ko-KR" sz="2400" dirty="0">
              <a:latin typeface="MD이솝체" pitchFamily="18" charset="-127"/>
              <a:ea typeface="MD이솝체" pitchFamily="18" charset="-127"/>
            </a:endParaRPr>
          </a:p>
          <a:p>
            <a:pPr algn="ctr"/>
            <a:r>
              <a:rPr lang="ko-KR" altLang="en-US" sz="2400" dirty="0" smtClean="0">
                <a:latin typeface="MD이솝체" pitchFamily="18" charset="-127"/>
                <a:ea typeface="MD이솝체" pitchFamily="18" charset="-127"/>
              </a:rPr>
              <a:t>차기 천황 </a:t>
            </a:r>
            <a:r>
              <a:rPr lang="ko-KR" altLang="en-US" sz="2400" dirty="0" err="1" smtClean="0">
                <a:latin typeface="MD이솝체" pitchFamily="18" charset="-127"/>
                <a:ea typeface="MD이솝체" pitchFamily="18" charset="-127"/>
              </a:rPr>
              <a:t>나루히토</a:t>
            </a:r>
            <a:r>
              <a:rPr lang="ko-KR" altLang="en-US" sz="2400" dirty="0" smtClean="0">
                <a:latin typeface="MD이솝체" pitchFamily="18" charset="-127"/>
                <a:ea typeface="MD이솝체" pitchFamily="18" charset="-127"/>
              </a:rPr>
              <a:t> 황태자</a:t>
            </a:r>
            <a:endParaRPr lang="en-US" altLang="ko-KR" sz="2400" dirty="0" smtClean="0">
              <a:latin typeface="MD이솝체" pitchFamily="18" charset="-127"/>
              <a:ea typeface="MD이솝체" pitchFamily="18" charset="-127"/>
            </a:endParaRPr>
          </a:p>
          <a:p>
            <a:pPr algn="ctr"/>
            <a:endParaRPr lang="ko-KR" altLang="en-US" sz="2400" dirty="0">
              <a:latin typeface="MD이솝체" pitchFamily="18" charset="-127"/>
              <a:ea typeface="MD이솝체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-92546"/>
            <a:ext cx="8229600" cy="857250"/>
          </a:xfrm>
        </p:spPr>
        <p:txBody>
          <a:bodyPr/>
          <a:lstStyle/>
          <a:p>
            <a:r>
              <a:rPr lang="en-US" altLang="ko-KR" dirty="0">
                <a:latin typeface="MD이솝체" pitchFamily="18" charset="-127"/>
                <a:ea typeface="MD이솝체" pitchFamily="18" charset="-127"/>
              </a:rPr>
              <a:t>4</a:t>
            </a:r>
            <a:r>
              <a:rPr lang="en-US" altLang="ko-KR" dirty="0" smtClean="0">
                <a:latin typeface="MD이솝체" pitchFamily="18" charset="-127"/>
                <a:ea typeface="MD이솝체" pitchFamily="18" charset="-127"/>
              </a:rPr>
              <a:t>. </a:t>
            </a:r>
            <a:r>
              <a:rPr lang="ko-KR" altLang="en-US" dirty="0" err="1" smtClean="0">
                <a:latin typeface="MD이솝체" pitchFamily="18" charset="-127"/>
                <a:ea typeface="MD이솝체" pitchFamily="18" charset="-127"/>
              </a:rPr>
              <a:t>헤이세</a:t>
            </a:r>
            <a:r>
              <a:rPr lang="ko-KR" altLang="en-US" dirty="0" err="1">
                <a:latin typeface="MD이솝체" pitchFamily="18" charset="-127"/>
                <a:ea typeface="MD이솝체" pitchFamily="18" charset="-127"/>
              </a:rPr>
              <a:t>이</a:t>
            </a:r>
            <a:r>
              <a:rPr lang="ko-KR" altLang="en-US" dirty="0" smtClean="0">
                <a:latin typeface="MD이솝체" pitchFamily="18" charset="-127"/>
                <a:ea typeface="MD이솝체" pitchFamily="18" charset="-127"/>
              </a:rPr>
              <a:t> 천황</a:t>
            </a:r>
            <a:endParaRPr lang="ko-KR" altLang="en-US" dirty="0">
              <a:latin typeface="MD이솝체" pitchFamily="18" charset="-127"/>
              <a:ea typeface="MD이솝체" pitchFamily="18" charset="-127"/>
            </a:endParaRPr>
          </a:p>
        </p:txBody>
      </p:sp>
      <p:pic>
        <p:nvPicPr>
          <p:cNvPr id="15362" name="Picture 2" descr="æ¥ ìí¤íí  ì²í© &amp;quot;ì ìì ëí ê¹ì ë°ì±&amp;quot; ì²« ì¸ê¸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699542"/>
            <a:ext cx="3600400" cy="435998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51920" y="1275606"/>
            <a:ext cx="51845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err="1" smtClean="0">
                <a:latin typeface="MD이솝체" pitchFamily="18" charset="-127"/>
                <a:ea typeface="MD이솝체" pitchFamily="18" charset="-127"/>
              </a:rPr>
              <a:t>아키히토</a:t>
            </a:r>
            <a:endParaRPr lang="en-US" altLang="ko-KR" sz="2400" dirty="0" smtClean="0">
              <a:latin typeface="MD이솝체" pitchFamily="18" charset="-127"/>
              <a:ea typeface="MD이솝체" pitchFamily="18" charset="-127"/>
            </a:endParaRPr>
          </a:p>
          <a:p>
            <a:pPr algn="ctr"/>
            <a:r>
              <a:rPr lang="en-US" altLang="ko-KR" sz="2400" dirty="0" smtClean="0">
                <a:latin typeface="MD이솝체" pitchFamily="18" charset="-127"/>
                <a:ea typeface="MD이솝체" pitchFamily="18" charset="-127"/>
              </a:rPr>
              <a:t>1989</a:t>
            </a:r>
            <a:r>
              <a:rPr lang="ko-KR" altLang="en-US" sz="2400" dirty="0" smtClean="0">
                <a:latin typeface="MD이솝체" pitchFamily="18" charset="-127"/>
                <a:ea typeface="MD이솝체" pitchFamily="18" charset="-127"/>
              </a:rPr>
              <a:t>년 </a:t>
            </a:r>
            <a:r>
              <a:rPr lang="en-US" altLang="ko-KR" sz="2400" dirty="0" smtClean="0">
                <a:latin typeface="MD이솝체" pitchFamily="18" charset="-127"/>
                <a:ea typeface="MD이솝체" pitchFamily="18" charset="-127"/>
              </a:rPr>
              <a:t>1</a:t>
            </a:r>
            <a:r>
              <a:rPr lang="ko-KR" altLang="en-US" sz="2400" dirty="0" smtClean="0">
                <a:latin typeface="MD이솝체" pitchFamily="18" charset="-127"/>
                <a:ea typeface="MD이솝체" pitchFamily="18" charset="-127"/>
              </a:rPr>
              <a:t>월 </a:t>
            </a:r>
            <a:r>
              <a:rPr lang="en-US" altLang="ko-KR" sz="2400" dirty="0" smtClean="0">
                <a:latin typeface="MD이솝체" pitchFamily="18" charset="-127"/>
                <a:ea typeface="MD이솝체" pitchFamily="18" charset="-127"/>
              </a:rPr>
              <a:t>8</a:t>
            </a:r>
            <a:r>
              <a:rPr lang="ko-KR" altLang="en-US" sz="2400" dirty="0" smtClean="0">
                <a:latin typeface="MD이솝체" pitchFamily="18" charset="-127"/>
                <a:ea typeface="MD이솝체" pitchFamily="18" charset="-127"/>
              </a:rPr>
              <a:t>일 천황 즉위</a:t>
            </a:r>
            <a:endParaRPr lang="en-US" altLang="ko-KR" sz="2400" dirty="0" smtClean="0">
              <a:latin typeface="MD이솝체" pitchFamily="18" charset="-127"/>
              <a:ea typeface="MD이솝체" pitchFamily="18" charset="-127"/>
            </a:endParaRPr>
          </a:p>
          <a:p>
            <a:pPr algn="ctr"/>
            <a:endParaRPr lang="en-US" altLang="ko-KR" sz="2400" dirty="0">
              <a:latin typeface="MD이솝체" pitchFamily="18" charset="-127"/>
              <a:ea typeface="MD이솝체" pitchFamily="18" charset="-127"/>
            </a:endParaRPr>
          </a:p>
          <a:p>
            <a:pPr algn="ctr"/>
            <a:r>
              <a:rPr lang="ko-KR" altLang="en-US" sz="2400" dirty="0" smtClean="0">
                <a:latin typeface="MD이솝체" pitchFamily="18" charset="-127"/>
                <a:ea typeface="MD이솝체" pitchFamily="18" charset="-127"/>
              </a:rPr>
              <a:t>고령으로 인한 건강문제</a:t>
            </a:r>
            <a:endParaRPr lang="en-US" altLang="ko-KR" sz="2400" dirty="0" smtClean="0">
              <a:latin typeface="MD이솝체" pitchFamily="18" charset="-127"/>
              <a:ea typeface="MD이솝체" pitchFamily="18" charset="-127"/>
            </a:endParaRPr>
          </a:p>
          <a:p>
            <a:pPr algn="ctr"/>
            <a:endParaRPr lang="en-US" altLang="ko-KR" sz="2400" dirty="0">
              <a:latin typeface="MD이솝체" pitchFamily="18" charset="-127"/>
              <a:ea typeface="MD이솝체" pitchFamily="18" charset="-127"/>
            </a:endParaRPr>
          </a:p>
          <a:p>
            <a:pPr algn="ctr"/>
            <a:r>
              <a:rPr lang="ko-KR" altLang="en-US" sz="2400" dirty="0" smtClean="0">
                <a:latin typeface="MD이솝체" pitchFamily="18" charset="-127"/>
                <a:ea typeface="MD이솝체" pitchFamily="18" charset="-127"/>
              </a:rPr>
              <a:t>생전퇴위</a:t>
            </a:r>
            <a:endParaRPr lang="en-US" altLang="ko-KR" sz="2400" dirty="0" smtClean="0">
              <a:latin typeface="MD이솝체" pitchFamily="18" charset="-127"/>
              <a:ea typeface="MD이솝체" pitchFamily="18" charset="-127"/>
            </a:endParaRPr>
          </a:p>
          <a:p>
            <a:pPr algn="ctr"/>
            <a:endParaRPr lang="en-US" altLang="ko-KR" sz="2400" dirty="0">
              <a:latin typeface="MD이솝체" pitchFamily="18" charset="-127"/>
              <a:ea typeface="MD이솝체" pitchFamily="18" charset="-127"/>
            </a:endParaRPr>
          </a:p>
          <a:p>
            <a:pPr algn="ctr"/>
            <a:r>
              <a:rPr lang="ko-KR" altLang="en-US" sz="2400" dirty="0" smtClean="0">
                <a:latin typeface="MD이솝체" pitchFamily="18" charset="-127"/>
                <a:ea typeface="MD이솝체" pitchFamily="18" charset="-127"/>
              </a:rPr>
              <a:t>차기 천황 </a:t>
            </a:r>
            <a:r>
              <a:rPr lang="ko-KR" altLang="en-US" sz="2400" dirty="0" err="1" smtClean="0">
                <a:latin typeface="MD이솝체" pitchFamily="18" charset="-127"/>
                <a:ea typeface="MD이솝체" pitchFamily="18" charset="-127"/>
              </a:rPr>
              <a:t>나루히토</a:t>
            </a:r>
            <a:r>
              <a:rPr lang="ko-KR" altLang="en-US" sz="2400" dirty="0" smtClean="0">
                <a:latin typeface="MD이솝체" pitchFamily="18" charset="-127"/>
                <a:ea typeface="MD이솝체" pitchFamily="18" charset="-127"/>
              </a:rPr>
              <a:t> 황태자</a:t>
            </a:r>
            <a:endParaRPr lang="en-US" altLang="ko-KR" sz="2400" dirty="0" smtClean="0">
              <a:latin typeface="MD이솝체" pitchFamily="18" charset="-127"/>
              <a:ea typeface="MD이솝체" pitchFamily="18" charset="-127"/>
            </a:endParaRPr>
          </a:p>
          <a:p>
            <a:pPr algn="ctr"/>
            <a:endParaRPr lang="ko-KR" altLang="en-US" sz="2400" dirty="0">
              <a:latin typeface="MD이솝체" pitchFamily="18" charset="-127"/>
              <a:ea typeface="MD이솝체" pitchFamily="18" charset="-127"/>
            </a:endParaRPr>
          </a:p>
        </p:txBody>
      </p:sp>
      <p:pic>
        <p:nvPicPr>
          <p:cNvPr id="5" name="그림 4" descr="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0"/>
            <a:ext cx="5393185" cy="5143500"/>
          </a:xfrm>
          <a:prstGeom prst="rect">
            <a:avLst/>
          </a:prstGeom>
        </p:spPr>
      </p:pic>
      <p:graphicFrame>
        <p:nvGraphicFramePr>
          <p:cNvPr id="6" name="차트 5"/>
          <p:cNvGraphicFramePr/>
          <p:nvPr/>
        </p:nvGraphicFramePr>
        <p:xfrm>
          <a:off x="4067944" y="843558"/>
          <a:ext cx="493204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6" grpId="1">
        <p:bldAsOne/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6" y="195486"/>
            <a:ext cx="8229600" cy="4752528"/>
          </a:xfrm>
        </p:spPr>
        <p:txBody>
          <a:bodyPr>
            <a:noAutofit/>
          </a:bodyPr>
          <a:lstStyle/>
          <a:p>
            <a:pPr algn="r"/>
            <a:r>
              <a:rPr lang="ko-KR" altLang="en-US" sz="8000" dirty="0" smtClean="0">
                <a:latin typeface="MD이솝체" pitchFamily="18" charset="-127"/>
                <a:ea typeface="MD이솝체" pitchFamily="18" charset="-127"/>
              </a:rPr>
              <a:t>감사합니다</a:t>
            </a:r>
            <a:r>
              <a:rPr lang="en-US" altLang="ko-KR" sz="6600" dirty="0" smtClean="0">
                <a:latin typeface="MD이솝체" pitchFamily="18" charset="-127"/>
                <a:ea typeface="MD이솝체" pitchFamily="18" charset="-127"/>
              </a:rPr>
              <a:t/>
            </a:r>
            <a:br>
              <a:rPr lang="en-US" altLang="ko-KR" sz="6600" dirty="0" smtClean="0">
                <a:latin typeface="MD이솝체" pitchFamily="18" charset="-127"/>
                <a:ea typeface="MD이솝체" pitchFamily="18" charset="-127"/>
              </a:rPr>
            </a:br>
            <a:r>
              <a:rPr lang="en-US" altLang="ko-KR" sz="6600" dirty="0">
                <a:latin typeface="MD이솝체" pitchFamily="18" charset="-127"/>
                <a:ea typeface="MD이솝체" pitchFamily="18" charset="-127"/>
              </a:rPr>
              <a:t/>
            </a:r>
            <a:br>
              <a:rPr lang="en-US" altLang="ko-KR" sz="6600" dirty="0">
                <a:latin typeface="MD이솝체" pitchFamily="18" charset="-127"/>
                <a:ea typeface="MD이솝체" pitchFamily="18" charset="-127"/>
              </a:rPr>
            </a:br>
            <a:r>
              <a:rPr lang="en-US" altLang="ko-KR" sz="6600" dirty="0" smtClean="0">
                <a:latin typeface="MD이솝체" pitchFamily="18" charset="-127"/>
                <a:ea typeface="MD이솝체" pitchFamily="18" charset="-127"/>
              </a:rPr>
              <a:t/>
            </a:r>
            <a:br>
              <a:rPr lang="en-US" altLang="ko-KR" sz="6600" dirty="0" smtClean="0">
                <a:latin typeface="MD이솝체" pitchFamily="18" charset="-127"/>
                <a:ea typeface="MD이솝체" pitchFamily="18" charset="-127"/>
              </a:rPr>
            </a:br>
            <a:r>
              <a:rPr lang="ko-KR" altLang="en-US" sz="2800" dirty="0" smtClean="0">
                <a:latin typeface="MD이솝체" pitchFamily="18" charset="-127"/>
                <a:ea typeface="MD이솝체" pitchFamily="18" charset="-127"/>
              </a:rPr>
              <a:t>이어서</a:t>
            </a:r>
            <a:endParaRPr lang="ko-KR" altLang="en-US" sz="2800" dirty="0">
              <a:latin typeface="MD이솝체" pitchFamily="18" charset="-127"/>
              <a:ea typeface="MD이솝체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in-phinf.pstatic.net/20170923_113/1506153507217cwtwx_JPEG/39ade473d6cd7f3e64f683bff2981305.jpg?type=w6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436"/>
            <a:ext cx="3937834" cy="516360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4" name="직사각형 3"/>
          <p:cNvSpPr/>
          <p:nvPr/>
        </p:nvSpPr>
        <p:spPr>
          <a:xfrm rot="2424523">
            <a:off x="7772597" y="-555231"/>
            <a:ext cx="2160240" cy="11881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 rot="2424523">
            <a:off x="7917379" y="-701723"/>
            <a:ext cx="2224113" cy="11881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8604449" y="38835"/>
            <a:ext cx="424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四</a:t>
            </a:r>
            <a:endParaRPr lang="ko-KR" altLang="en-US" b="1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4204899" y="465516"/>
            <a:ext cx="4824536" cy="1458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천황</a:t>
            </a:r>
            <a:r>
              <a:rPr lang="en-US" altLang="ko-KR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(</a:t>
            </a:r>
            <a:r>
              <a:rPr lang="ko-KR" altLang="en-US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天皇</a:t>
            </a:r>
            <a:r>
              <a:rPr lang="en-US" altLang="ko-KR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)</a:t>
            </a:r>
            <a:r>
              <a:rPr lang="ko-KR" altLang="en-US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이란 </a:t>
            </a:r>
            <a:r>
              <a:rPr lang="en-US" altLang="ko-KR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?</a:t>
            </a:r>
            <a:endParaRPr lang="en-US" altLang="ko-KR" sz="2400" b="1" dirty="0">
              <a:solidFill>
                <a:schemeClr val="tx1">
                  <a:lumMod val="50000"/>
                  <a:lumOff val="50000"/>
                </a:schemeClr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4372275" y="2089790"/>
            <a:ext cx="4492300" cy="445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일본의 군주로 일본 황실의 대표</a:t>
            </a:r>
            <a:endParaRPr lang="en-US" altLang="ko-KR" sz="2400" b="1" dirty="0">
              <a:solidFill>
                <a:schemeClr val="tx1">
                  <a:lumMod val="50000"/>
                  <a:lumOff val="50000"/>
                </a:schemeClr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4372275" y="2683856"/>
            <a:ext cx="4492300" cy="445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일본의 상징</a:t>
            </a:r>
            <a:endParaRPr lang="en-US" altLang="ko-KR" sz="2400" b="1" dirty="0">
              <a:solidFill>
                <a:schemeClr val="tx1">
                  <a:lumMod val="50000"/>
                  <a:lumOff val="50000"/>
                </a:schemeClr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4372275" y="3277922"/>
            <a:ext cx="4492300" cy="445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일본 국민 통합의 상징</a:t>
            </a:r>
            <a:endParaRPr lang="en-US" altLang="ko-KR" sz="2400" b="1" dirty="0">
              <a:solidFill>
                <a:schemeClr val="tx1">
                  <a:lumMod val="50000"/>
                  <a:lumOff val="50000"/>
                </a:schemeClr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4426103" y="3925994"/>
            <a:ext cx="4492300" cy="445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외교 관계에서 국가원수 지위</a:t>
            </a:r>
            <a:endParaRPr lang="en-US" altLang="ko-KR" sz="2400" b="1" dirty="0">
              <a:solidFill>
                <a:schemeClr val="tx1">
                  <a:lumMod val="50000"/>
                  <a:lumOff val="50000"/>
                </a:schemeClr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9121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78" y="-20538"/>
            <a:ext cx="9159777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직사각형 3"/>
          <p:cNvSpPr/>
          <p:nvPr/>
        </p:nvSpPr>
        <p:spPr>
          <a:xfrm rot="2424523">
            <a:off x="7772597" y="-555231"/>
            <a:ext cx="2160240" cy="11881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 rot="2424523">
            <a:off x="7917379" y="-701723"/>
            <a:ext cx="2224113" cy="11881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8604449" y="38835"/>
            <a:ext cx="424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四</a:t>
            </a:r>
            <a:endParaRPr lang="ko-KR" altLang="en-US" b="1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 rot="2424523">
            <a:off x="-828600" y="4642369"/>
            <a:ext cx="2160240" cy="11881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 rot="2424523">
            <a:off x="-996829" y="4807087"/>
            <a:ext cx="2224113" cy="11881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3478"/>
            <a:ext cx="450532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47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1"/>
          <p:cNvSpPr txBox="1">
            <a:spLocks/>
          </p:cNvSpPr>
          <p:nvPr/>
        </p:nvSpPr>
        <p:spPr>
          <a:xfrm>
            <a:off x="4395171" y="4286034"/>
            <a:ext cx="4492300" cy="445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大君 </a:t>
            </a:r>
            <a:r>
              <a:rPr lang="en-US" altLang="ko-K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-&gt; </a:t>
            </a:r>
            <a:r>
              <a:rPr lang="ko-KR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天皇</a:t>
            </a:r>
            <a:r>
              <a:rPr lang="en-US" altLang="ko-K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道敎系의</a:t>
            </a:r>
            <a:r>
              <a:rPr lang="ko-KR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 </a:t>
            </a:r>
            <a:r>
              <a:rPr lang="ko-KR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신</a:t>
            </a:r>
            <a:r>
              <a:rPr lang="en-US" altLang="ko-K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)</a:t>
            </a:r>
            <a:endParaRPr lang="en-US" altLang="ko-KR" sz="2400" b="1" dirty="0">
              <a:solidFill>
                <a:schemeClr val="tx1">
                  <a:lumMod val="50000"/>
                  <a:lumOff val="50000"/>
                </a:schemeClr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4393683" y="3709970"/>
            <a:ext cx="4492300" cy="445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중국으로부터 받아들여진 것</a:t>
            </a:r>
            <a:endParaRPr lang="en-US" altLang="ko-KR" sz="2400" b="1" dirty="0">
              <a:solidFill>
                <a:schemeClr val="tx1">
                  <a:lumMod val="50000"/>
                  <a:lumOff val="50000"/>
                </a:schemeClr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139952" y="411510"/>
            <a:ext cx="4824536" cy="918102"/>
          </a:xfrm>
        </p:spPr>
        <p:txBody>
          <a:bodyPr>
            <a:noAutofit/>
          </a:bodyPr>
          <a:lstStyle/>
          <a:p>
            <a:r>
              <a:rPr lang="ko-KR" altLang="en-US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천황의 대략적인 </a:t>
            </a:r>
            <a:r>
              <a:rPr lang="ko-KR" altLang="en-US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기</a:t>
            </a:r>
            <a:r>
              <a:rPr lang="ko-KR" altLang="en-US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원</a:t>
            </a:r>
            <a:endParaRPr lang="ko-KR" altLang="en-US" sz="3600" b="1" dirty="0">
              <a:solidFill>
                <a:schemeClr val="tx1">
                  <a:lumMod val="50000"/>
                  <a:lumOff val="50000"/>
                </a:schemeClr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pic>
        <p:nvPicPr>
          <p:cNvPr id="1026" name="Picture 2" descr="https://kin-phinf.pstatic.net/20170923_113/1506153507217cwtwx_JPEG/39ade473d6cd7f3e64f683bff2981305.jpg?type=w6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436"/>
            <a:ext cx="3937834" cy="516360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4" name="직사각형 3"/>
          <p:cNvSpPr/>
          <p:nvPr/>
        </p:nvSpPr>
        <p:spPr>
          <a:xfrm rot="2424523">
            <a:off x="7772597" y="-555231"/>
            <a:ext cx="2160240" cy="11881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 rot="2424523">
            <a:off x="7917379" y="-701723"/>
            <a:ext cx="2224113" cy="11881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8604449" y="38835"/>
            <a:ext cx="424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五</a:t>
            </a:r>
            <a:endParaRPr lang="ko-KR" altLang="en-US" b="1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552" y="1437624"/>
            <a:ext cx="3812889" cy="1371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제목 1"/>
          <p:cNvSpPr txBox="1">
            <a:spLocks/>
          </p:cNvSpPr>
          <p:nvPr/>
        </p:nvSpPr>
        <p:spPr>
          <a:xfrm>
            <a:off x="4373963" y="3075806"/>
            <a:ext cx="4492300" cy="445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야마토</a:t>
            </a:r>
            <a:r>
              <a:rPr lang="ko-KR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 조정 때부터 사용</a:t>
            </a:r>
            <a:endParaRPr lang="en-US" altLang="ko-KR" sz="2400" b="1" dirty="0">
              <a:solidFill>
                <a:schemeClr val="tx1">
                  <a:lumMod val="50000"/>
                  <a:lumOff val="50000"/>
                </a:schemeClr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7934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79512" y="87474"/>
            <a:ext cx="4824536" cy="918102"/>
          </a:xfrm>
        </p:spPr>
        <p:txBody>
          <a:bodyPr>
            <a:noAutofit/>
          </a:bodyPr>
          <a:lstStyle/>
          <a:p>
            <a:r>
              <a:rPr lang="ko-KR" altLang="en-US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천황의 대략적인 역사</a:t>
            </a:r>
            <a:endParaRPr lang="ko-KR" altLang="en-US" sz="3600" b="1" dirty="0">
              <a:solidFill>
                <a:schemeClr val="tx1">
                  <a:lumMod val="50000"/>
                  <a:lumOff val="50000"/>
                </a:schemeClr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 rot="2424523">
            <a:off x="7772597" y="-555231"/>
            <a:ext cx="2160240" cy="11881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 rot="2424523">
            <a:off x="7917379" y="-701723"/>
            <a:ext cx="2224113" cy="11881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8604449" y="38835"/>
            <a:ext cx="424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六</a:t>
            </a:r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251520" y="1815666"/>
            <a:ext cx="4492300" cy="445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실질적으로 통치는 장군</a:t>
            </a:r>
            <a:r>
              <a:rPr lang="en-US" altLang="ko-K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(</a:t>
            </a:r>
            <a:r>
              <a:rPr lang="ko-KR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將軍</a:t>
            </a:r>
            <a:r>
              <a:rPr lang="en-US" altLang="ko-K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)</a:t>
            </a:r>
            <a:endParaRPr lang="en-US" altLang="ko-KR" sz="2400" b="1" dirty="0">
              <a:solidFill>
                <a:schemeClr val="tx1">
                  <a:lumMod val="50000"/>
                  <a:lumOff val="50000"/>
                </a:schemeClr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82" y="3543858"/>
            <a:ext cx="3452130" cy="124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제목 1"/>
          <p:cNvSpPr txBox="1">
            <a:spLocks/>
          </p:cNvSpPr>
          <p:nvPr/>
        </p:nvSpPr>
        <p:spPr>
          <a:xfrm>
            <a:off x="1043608" y="1070316"/>
            <a:ext cx="2736304" cy="475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메이지 이전</a:t>
            </a:r>
            <a:endParaRPr lang="ko-KR" altLang="en-US" sz="3200" b="1" dirty="0">
              <a:solidFill>
                <a:schemeClr val="tx1">
                  <a:lumMod val="50000"/>
                  <a:lumOff val="50000"/>
                </a:schemeClr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5364088" y="962304"/>
            <a:ext cx="2736304" cy="475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메이지 이후</a:t>
            </a:r>
            <a:endParaRPr lang="ko-KR" altLang="en-US" sz="3200" b="1" dirty="0">
              <a:solidFill>
                <a:schemeClr val="tx1">
                  <a:lumMod val="50000"/>
                  <a:lumOff val="50000"/>
                </a:schemeClr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307427" y="2665854"/>
            <a:ext cx="4492300" cy="445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천황</a:t>
            </a:r>
            <a:r>
              <a:rPr lang="en-US" altLang="ko-K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(</a:t>
            </a:r>
            <a:r>
              <a:rPr lang="ko-KR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天皇</a:t>
            </a:r>
            <a:r>
              <a:rPr lang="en-US" altLang="ko-K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)</a:t>
            </a:r>
            <a:r>
              <a:rPr lang="ko-KR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은 그저 신의 계시를 전하는 역할에 불과함</a:t>
            </a:r>
            <a:endParaRPr lang="en-US" altLang="ko-KR" sz="2400" b="1" dirty="0">
              <a:solidFill>
                <a:schemeClr val="tx1">
                  <a:lumMod val="50000"/>
                  <a:lumOff val="50000"/>
                </a:schemeClr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sp>
        <p:nvSpPr>
          <p:cNvPr id="17" name="제목 1"/>
          <p:cNvSpPr txBox="1">
            <a:spLocks/>
          </p:cNvSpPr>
          <p:nvPr/>
        </p:nvSpPr>
        <p:spPr>
          <a:xfrm>
            <a:off x="5004048" y="1761660"/>
            <a:ext cx="3491880" cy="445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최고권력자 천황</a:t>
            </a:r>
            <a:r>
              <a:rPr lang="en-US" altLang="ko-K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(</a:t>
            </a:r>
            <a:r>
              <a:rPr lang="ko-KR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天皇</a:t>
            </a:r>
            <a:r>
              <a:rPr lang="en-US" altLang="ko-K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)</a:t>
            </a:r>
            <a:endParaRPr lang="en-US" altLang="ko-KR" sz="2400" b="1" dirty="0">
              <a:solidFill>
                <a:schemeClr val="tx1">
                  <a:lumMod val="50000"/>
                  <a:lumOff val="50000"/>
                </a:schemeClr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sp>
        <p:nvSpPr>
          <p:cNvPr id="18" name="제목 1"/>
          <p:cNvSpPr txBox="1">
            <a:spLocks/>
          </p:cNvSpPr>
          <p:nvPr/>
        </p:nvSpPr>
        <p:spPr>
          <a:xfrm>
            <a:off x="5120260" y="2381916"/>
            <a:ext cx="3196156" cy="445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신적인 존재로 탈바꿈</a:t>
            </a:r>
            <a:endParaRPr lang="en-US" altLang="ko-KR" sz="2400" b="1" dirty="0">
              <a:solidFill>
                <a:schemeClr val="tx1">
                  <a:lumMod val="50000"/>
                  <a:lumOff val="50000"/>
                </a:schemeClr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sp>
        <p:nvSpPr>
          <p:cNvPr id="19" name="제목 1"/>
          <p:cNvSpPr txBox="1">
            <a:spLocks/>
          </p:cNvSpPr>
          <p:nvPr/>
        </p:nvSpPr>
        <p:spPr>
          <a:xfrm>
            <a:off x="5148064" y="2989890"/>
            <a:ext cx="3096344" cy="445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제국주의의 수장 역할</a:t>
            </a:r>
            <a:endParaRPr lang="en-US" altLang="ko-KR" sz="2400" b="1" dirty="0">
              <a:solidFill>
                <a:schemeClr val="tx1">
                  <a:lumMod val="50000"/>
                  <a:lumOff val="50000"/>
                </a:schemeClr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202" y="3651870"/>
            <a:ext cx="2674076" cy="122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57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79512" y="87474"/>
            <a:ext cx="4824536" cy="918102"/>
          </a:xfrm>
        </p:spPr>
        <p:txBody>
          <a:bodyPr>
            <a:noAutofit/>
          </a:bodyPr>
          <a:lstStyle/>
          <a:p>
            <a:r>
              <a:rPr lang="ko-KR" altLang="en-US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천황의 대략적인 역사</a:t>
            </a:r>
            <a:endParaRPr lang="ko-KR" altLang="en-US" sz="3600" b="1" dirty="0">
              <a:solidFill>
                <a:schemeClr val="tx1">
                  <a:lumMod val="50000"/>
                  <a:lumOff val="50000"/>
                </a:schemeClr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 rot="2424523">
            <a:off x="7772597" y="-555231"/>
            <a:ext cx="2160240" cy="11881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 rot="2424523">
            <a:off x="7917379" y="-701723"/>
            <a:ext cx="2224113" cy="11881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8604449" y="38835"/>
            <a:ext cx="424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六</a:t>
            </a:r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5364088" y="962304"/>
            <a:ext cx="2736304" cy="475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메이지 이후</a:t>
            </a:r>
            <a:endParaRPr lang="ko-KR" altLang="en-US" sz="3200" b="1" dirty="0">
              <a:solidFill>
                <a:schemeClr val="tx1">
                  <a:lumMod val="50000"/>
                  <a:lumOff val="50000"/>
                </a:schemeClr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sp>
        <p:nvSpPr>
          <p:cNvPr id="17" name="제목 1"/>
          <p:cNvSpPr txBox="1">
            <a:spLocks/>
          </p:cNvSpPr>
          <p:nvPr/>
        </p:nvSpPr>
        <p:spPr>
          <a:xfrm>
            <a:off x="5004048" y="1761660"/>
            <a:ext cx="3491880" cy="445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최고권력자 천황</a:t>
            </a:r>
            <a:r>
              <a:rPr lang="en-US" altLang="ko-K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(</a:t>
            </a:r>
            <a:r>
              <a:rPr lang="ko-KR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天皇</a:t>
            </a:r>
            <a:r>
              <a:rPr lang="en-US" altLang="ko-K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)</a:t>
            </a:r>
            <a:endParaRPr lang="en-US" altLang="ko-KR" sz="2400" b="1" dirty="0">
              <a:solidFill>
                <a:schemeClr val="tx1">
                  <a:lumMod val="50000"/>
                  <a:lumOff val="50000"/>
                </a:schemeClr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sp>
        <p:nvSpPr>
          <p:cNvPr id="18" name="제목 1"/>
          <p:cNvSpPr txBox="1">
            <a:spLocks/>
          </p:cNvSpPr>
          <p:nvPr/>
        </p:nvSpPr>
        <p:spPr>
          <a:xfrm>
            <a:off x="5120260" y="2381916"/>
            <a:ext cx="3196156" cy="445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신적인 존재로 탈바꿈</a:t>
            </a:r>
            <a:endParaRPr lang="en-US" altLang="ko-KR" sz="2400" b="1" dirty="0">
              <a:solidFill>
                <a:schemeClr val="tx1">
                  <a:lumMod val="50000"/>
                  <a:lumOff val="50000"/>
                </a:schemeClr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sp>
        <p:nvSpPr>
          <p:cNvPr id="19" name="제목 1"/>
          <p:cNvSpPr txBox="1">
            <a:spLocks/>
          </p:cNvSpPr>
          <p:nvPr/>
        </p:nvSpPr>
        <p:spPr>
          <a:xfrm>
            <a:off x="5148064" y="2989890"/>
            <a:ext cx="3096344" cy="445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제국주의의 수장 역할</a:t>
            </a:r>
            <a:endParaRPr lang="en-US" altLang="ko-KR" sz="2400" b="1" dirty="0">
              <a:solidFill>
                <a:schemeClr val="tx1">
                  <a:lumMod val="50000"/>
                  <a:lumOff val="50000"/>
                </a:schemeClr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202" y="3651870"/>
            <a:ext cx="2674076" cy="122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835696" y="1761660"/>
            <a:ext cx="1512168" cy="445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정치대권</a:t>
            </a:r>
            <a:endParaRPr lang="en-US" altLang="ko-KR" sz="2400" b="1" dirty="0">
              <a:solidFill>
                <a:schemeClr val="tx1">
                  <a:lumMod val="50000"/>
                  <a:lumOff val="50000"/>
                </a:schemeClr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520924" y="3363838"/>
            <a:ext cx="1512168" cy="445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군사대권</a:t>
            </a:r>
            <a:endParaRPr lang="en-US" altLang="ko-KR" sz="2400" b="1" dirty="0">
              <a:solidFill>
                <a:schemeClr val="tx1">
                  <a:lumMod val="50000"/>
                  <a:lumOff val="50000"/>
                </a:schemeClr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sp>
        <p:nvSpPr>
          <p:cNvPr id="20" name="제목 1"/>
          <p:cNvSpPr txBox="1">
            <a:spLocks/>
          </p:cNvSpPr>
          <p:nvPr/>
        </p:nvSpPr>
        <p:spPr>
          <a:xfrm>
            <a:off x="3059832" y="3365650"/>
            <a:ext cx="1512168" cy="445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제사</a:t>
            </a:r>
            <a:r>
              <a:rPr lang="ko-KR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대권</a:t>
            </a:r>
            <a:endParaRPr lang="en-US" altLang="ko-KR" sz="2400" b="1" dirty="0">
              <a:solidFill>
                <a:schemeClr val="tx1">
                  <a:lumMod val="50000"/>
                  <a:lumOff val="50000"/>
                </a:schemeClr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sp>
        <p:nvSpPr>
          <p:cNvPr id="5" name="타원 4"/>
          <p:cNvSpPr/>
          <p:nvPr/>
        </p:nvSpPr>
        <p:spPr>
          <a:xfrm>
            <a:off x="1835696" y="1563638"/>
            <a:ext cx="1512168" cy="936104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타원 21"/>
          <p:cNvSpPr/>
          <p:nvPr/>
        </p:nvSpPr>
        <p:spPr>
          <a:xfrm>
            <a:off x="545456" y="3120576"/>
            <a:ext cx="1512168" cy="936104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타원 22"/>
          <p:cNvSpPr/>
          <p:nvPr/>
        </p:nvSpPr>
        <p:spPr>
          <a:xfrm>
            <a:off x="3059832" y="3172610"/>
            <a:ext cx="1512168" cy="936104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92" y="1207491"/>
            <a:ext cx="4600575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제목 1"/>
          <p:cNvSpPr txBox="1">
            <a:spLocks/>
          </p:cNvSpPr>
          <p:nvPr/>
        </p:nvSpPr>
        <p:spPr>
          <a:xfrm>
            <a:off x="971600" y="4491652"/>
            <a:ext cx="3096344" cy="445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3200" b="1" dirty="0" smtClean="0">
                <a:solidFill>
                  <a:srgbClr val="F53E19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살아있는 신</a:t>
            </a:r>
            <a:endParaRPr lang="en-US" altLang="ko-KR" sz="3200" b="1" dirty="0">
              <a:solidFill>
                <a:srgbClr val="F53E19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4426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0" grpId="0"/>
      <p:bldP spid="5" grpId="0" animBg="1"/>
      <p:bldP spid="22" grpId="0" animBg="1"/>
      <p:bldP spid="23" grpId="0" animBg="1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79512" y="87474"/>
            <a:ext cx="4824536" cy="918102"/>
          </a:xfrm>
        </p:spPr>
        <p:txBody>
          <a:bodyPr>
            <a:noAutofit/>
          </a:bodyPr>
          <a:lstStyle/>
          <a:p>
            <a:r>
              <a:rPr lang="ko-KR" altLang="en-US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천황의 대략적인 역사</a:t>
            </a:r>
            <a:endParaRPr lang="ko-KR" altLang="en-US" sz="3600" b="1" dirty="0">
              <a:solidFill>
                <a:schemeClr val="tx1">
                  <a:lumMod val="50000"/>
                  <a:lumOff val="50000"/>
                </a:schemeClr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 rot="2424523">
            <a:off x="7772597" y="-555231"/>
            <a:ext cx="2160240" cy="11881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 rot="2424523">
            <a:off x="7917379" y="-701723"/>
            <a:ext cx="2224113" cy="11881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8604449" y="38835"/>
            <a:ext cx="424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七</a:t>
            </a:r>
            <a:endParaRPr lang="ko-KR" altLang="en-US" b="1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251520" y="1815666"/>
            <a:ext cx="4492300" cy="445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1945</a:t>
            </a:r>
            <a:r>
              <a:rPr lang="ko-KR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년 국가신도</a:t>
            </a:r>
            <a:r>
              <a:rPr lang="en-US" altLang="ko-K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(</a:t>
            </a:r>
            <a:r>
              <a:rPr lang="ko-KR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神道</a:t>
            </a:r>
            <a:r>
              <a:rPr lang="en-US" altLang="ko-K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) </a:t>
            </a:r>
            <a:r>
              <a:rPr lang="ko-KR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해체</a:t>
            </a:r>
            <a:endParaRPr lang="en-US" altLang="ko-KR" sz="2400" b="1" dirty="0">
              <a:solidFill>
                <a:schemeClr val="tx1">
                  <a:lumMod val="50000"/>
                  <a:lumOff val="50000"/>
                </a:schemeClr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899592" y="1070316"/>
            <a:ext cx="3384376" cy="475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패전</a:t>
            </a:r>
            <a:r>
              <a:rPr lang="en-US" altLang="ko-K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(</a:t>
            </a:r>
            <a:r>
              <a:rPr lang="ko-KR" alt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敗戰</a:t>
            </a:r>
            <a:r>
              <a:rPr lang="en-US" altLang="ko-K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) </a:t>
            </a:r>
            <a:r>
              <a:rPr lang="ko-KR" alt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이후</a:t>
            </a:r>
            <a:endParaRPr lang="ko-KR" altLang="en-US" sz="3200" b="1" dirty="0">
              <a:solidFill>
                <a:schemeClr val="tx1">
                  <a:lumMod val="50000"/>
                  <a:lumOff val="50000"/>
                </a:schemeClr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5076057" y="1059582"/>
            <a:ext cx="3488629" cy="475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이후의 천황</a:t>
            </a:r>
            <a:r>
              <a:rPr lang="en-US" altLang="ko-K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(</a:t>
            </a:r>
            <a:r>
              <a:rPr lang="ko-KR" alt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天皇</a:t>
            </a:r>
            <a:r>
              <a:rPr lang="en-US" altLang="ko-K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)</a:t>
            </a:r>
            <a:endParaRPr lang="ko-KR" altLang="en-US" sz="3200" b="1" dirty="0">
              <a:solidFill>
                <a:schemeClr val="tx1">
                  <a:lumMod val="50000"/>
                  <a:lumOff val="50000"/>
                </a:schemeClr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179512" y="2517744"/>
            <a:ext cx="4492300" cy="445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1946</a:t>
            </a:r>
            <a:r>
              <a:rPr lang="ko-KR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년 천황의 </a:t>
            </a:r>
            <a:r>
              <a:rPr lang="en-US" altLang="ko-K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‘</a:t>
            </a:r>
            <a:r>
              <a:rPr lang="ko-KR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인간선언</a:t>
            </a:r>
            <a:r>
              <a:rPr lang="en-US" altLang="ko-K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’</a:t>
            </a:r>
            <a:endParaRPr lang="en-US" altLang="ko-KR" sz="2400" b="1" dirty="0">
              <a:solidFill>
                <a:schemeClr val="tx1">
                  <a:lumMod val="50000"/>
                  <a:lumOff val="50000"/>
                </a:schemeClr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sp>
        <p:nvSpPr>
          <p:cNvPr id="17" name="제목 1"/>
          <p:cNvSpPr txBox="1">
            <a:spLocks/>
          </p:cNvSpPr>
          <p:nvPr/>
        </p:nvSpPr>
        <p:spPr>
          <a:xfrm>
            <a:off x="5112568" y="1829574"/>
            <a:ext cx="3491880" cy="445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일본이라는 나라의 상징</a:t>
            </a:r>
            <a:endParaRPr lang="en-US" altLang="ko-KR" sz="2400" b="1" dirty="0">
              <a:solidFill>
                <a:schemeClr val="tx1">
                  <a:lumMod val="50000"/>
                  <a:lumOff val="50000"/>
                </a:schemeClr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sp>
        <p:nvSpPr>
          <p:cNvPr id="18" name="제목 1"/>
          <p:cNvSpPr txBox="1">
            <a:spLocks/>
          </p:cNvSpPr>
          <p:nvPr/>
        </p:nvSpPr>
        <p:spPr>
          <a:xfrm>
            <a:off x="5228780" y="2449830"/>
            <a:ext cx="3196156" cy="445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일본인의 </a:t>
            </a:r>
            <a:r>
              <a:rPr lang="ko-KR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통합 상징</a:t>
            </a:r>
            <a:endParaRPr lang="en-US" altLang="ko-KR" sz="2400" b="1" dirty="0">
              <a:solidFill>
                <a:schemeClr val="tx1">
                  <a:lumMod val="50000"/>
                  <a:lumOff val="50000"/>
                </a:schemeClr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57852"/>
            <a:ext cx="4054290" cy="1723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396" y="3145821"/>
            <a:ext cx="3392277" cy="1723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402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869</Words>
  <Application>Microsoft Office PowerPoint</Application>
  <PresentationFormat>화면 슬라이드 쇼(16:9)</PresentationFormat>
  <Paragraphs>258</Paragraphs>
  <Slides>32</Slides>
  <Notes>6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32</vt:i4>
      </vt:variant>
    </vt:vector>
  </HeadingPairs>
  <TitlesOfParts>
    <vt:vector size="33" baseType="lpstr">
      <vt:lpstr>Office 테마</vt:lpstr>
      <vt:lpstr>일본의 천황제의 변천과정</vt:lpstr>
      <vt:lpstr>&lt;목차&gt;</vt:lpstr>
      <vt:lpstr>천황의  정의 및 역사</vt:lpstr>
      <vt:lpstr>PowerPoint 프레젠테이션</vt:lpstr>
      <vt:lpstr>PowerPoint 프레젠테이션</vt:lpstr>
      <vt:lpstr>천황의 대략적인 기원</vt:lpstr>
      <vt:lpstr>천황의 대략적인 역사</vt:lpstr>
      <vt:lpstr>천황의 대략적인 역사</vt:lpstr>
      <vt:lpstr>천황의 대략적인 역사</vt:lpstr>
      <vt:lpstr>천황의 대략적인 역사</vt:lpstr>
      <vt:lpstr>천황의 호칭</vt:lpstr>
      <vt:lpstr>Thank you</vt:lpstr>
      <vt:lpstr>고대·중세·근세  시대의 천황</vt:lpstr>
      <vt:lpstr>시대별 조사 천황</vt:lpstr>
      <vt:lpstr>진무 천황(1대)</vt:lpstr>
      <vt:lpstr>긴메이 천황(29대)</vt:lpstr>
      <vt:lpstr>스이코 천황(33대)</vt:lpstr>
      <vt:lpstr>덴지 천황(38대)</vt:lpstr>
      <vt:lpstr>덴무 천황(40대)</vt:lpstr>
      <vt:lpstr>간무 천황(50대)</vt:lpstr>
      <vt:lpstr>남북조 시대&amp;무로마치</vt:lpstr>
      <vt:lpstr>고요제이 천황(62대)</vt:lpstr>
      <vt:lpstr>고메이 천황(121대)</vt:lpstr>
      <vt:lpstr>PowerPoint 프레젠테이션</vt:lpstr>
      <vt:lpstr>근대·현대 시대의  천황</vt:lpstr>
      <vt:lpstr>1. 메이지 천황</vt:lpstr>
      <vt:lpstr>1. 메이지 천황</vt:lpstr>
      <vt:lpstr>2. 다이쇼 천황</vt:lpstr>
      <vt:lpstr>3. 쇼와 천황</vt:lpstr>
      <vt:lpstr>4. 헤이세이 천황</vt:lpstr>
      <vt:lpstr>4. 헤이세이 천황</vt:lpstr>
      <vt:lpstr>감사합니다   이어서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근대·현대 시대의  천황</dc:title>
  <dc:creator>김그린비</dc:creator>
  <cp:lastModifiedBy>Registered User</cp:lastModifiedBy>
  <cp:revision>24</cp:revision>
  <dcterms:created xsi:type="dcterms:W3CDTF">2018-03-30T09:27:48Z</dcterms:created>
  <dcterms:modified xsi:type="dcterms:W3CDTF">2018-04-15T17:34:48Z</dcterms:modified>
</cp:coreProperties>
</file>