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-1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032ED-ACEB-4653-BF1D-98F25D46E59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AE450E2-4A5D-437D-9565-BC99F9E539A6}">
      <dgm:prSet phldrT="[텍스트]" custT="1"/>
      <dgm:spPr>
        <a:solidFill>
          <a:srgbClr val="FF0000"/>
        </a:solidFill>
      </dgm:spPr>
      <dgm:t>
        <a:bodyPr/>
        <a:lstStyle/>
        <a:p>
          <a:pPr latinLnBrk="1"/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덴노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天皇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>
            <a:ln>
              <a:solidFill>
                <a:schemeClr val="tx1"/>
              </a:solidFill>
            </a:ln>
            <a:solidFill>
              <a:schemeClr val="bg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6EB914E8-21D9-46AE-86D8-BBE089DBE70C}" type="parTrans" cxnId="{C60C2544-F948-4ADF-8B31-59AC37AD7B3A}">
      <dgm:prSet/>
      <dgm:spPr/>
      <dgm:t>
        <a:bodyPr/>
        <a:lstStyle/>
        <a:p>
          <a:pPr latinLnBrk="1"/>
          <a:endParaRPr lang="ko-KR" altLang="en-US"/>
        </a:p>
      </dgm:t>
    </dgm:pt>
    <dgm:pt modelId="{F2E0382D-C164-4190-827D-D29AFE0B5994}" type="sibTrans" cxnId="{C60C2544-F948-4ADF-8B31-59AC37AD7B3A}">
      <dgm:prSet/>
      <dgm:spPr/>
      <dgm:t>
        <a:bodyPr/>
        <a:lstStyle/>
        <a:p>
          <a:pPr latinLnBrk="1"/>
          <a:endParaRPr lang="ko-KR" altLang="en-US"/>
        </a:p>
      </dgm:t>
    </dgm:pt>
    <dgm:pt modelId="{DDFF212D-C721-4B2C-936F-35CB6E66E410}">
      <dgm:prSet phldrT="[텍스트]" custT="1"/>
      <dgm:spPr>
        <a:solidFill>
          <a:srgbClr val="FFFF00"/>
        </a:solidFill>
      </dgm:spPr>
      <dgm:t>
        <a:bodyPr/>
        <a:lstStyle/>
        <a:p>
          <a:pPr latinLnBrk="1"/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간레이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官領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>
            <a:ln>
              <a:solidFill>
                <a:schemeClr val="tx1"/>
              </a:solidFill>
            </a:ln>
            <a:solidFill>
              <a:schemeClr val="bg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33ECCB16-DFCB-47E3-BBFC-F31A95379B6C}" type="parTrans" cxnId="{7EA7F12F-AFED-4CFA-A134-0C09128BD47B}">
      <dgm:prSet/>
      <dgm:spPr/>
      <dgm:t>
        <a:bodyPr/>
        <a:lstStyle/>
        <a:p>
          <a:pPr latinLnBrk="1"/>
          <a:endParaRPr lang="ko-KR" altLang="en-US"/>
        </a:p>
      </dgm:t>
    </dgm:pt>
    <dgm:pt modelId="{A0F37B61-FBAE-4C0A-A68C-0A90F8EB7B8F}" type="sibTrans" cxnId="{7EA7F12F-AFED-4CFA-A134-0C09128BD47B}">
      <dgm:prSet/>
      <dgm:spPr/>
      <dgm:t>
        <a:bodyPr/>
        <a:lstStyle/>
        <a:p>
          <a:pPr latinLnBrk="1"/>
          <a:endParaRPr lang="ko-KR" altLang="en-US"/>
        </a:p>
      </dgm:t>
    </dgm:pt>
    <dgm:pt modelId="{BAEFC9AD-1DA3-4DB4-8FD2-C4AF56AF133F}">
      <dgm:prSet phldrT="[텍스트]" custT="1"/>
      <dgm:spPr>
        <a:solidFill>
          <a:srgbClr val="00B050"/>
        </a:solidFill>
      </dgm:spPr>
      <dgm:t>
        <a:bodyPr/>
        <a:lstStyle/>
        <a:p>
          <a:pPr latinLnBrk="1"/>
          <a:r>
            <a:rPr lang="ko-KR" altLang="en-US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슈고 다이묘</a:t>
          </a:r>
          <a:r>
            <a:rPr lang="en-US" altLang="ko-KR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ja-JP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</a:rPr>
            <a:t>守護大名</a:t>
          </a:r>
          <a:r>
            <a:rPr lang="en-US" altLang="ja-JP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>
            <a:ln>
              <a:solidFill>
                <a:schemeClr val="tx1"/>
              </a:solidFill>
            </a:ln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567C62AD-C3C3-4AB2-A635-EDE895D64327}" type="parTrans" cxnId="{CE3859A7-7408-4A9E-9B4A-1F1917AEA1A8}">
      <dgm:prSet/>
      <dgm:spPr/>
      <dgm:t>
        <a:bodyPr/>
        <a:lstStyle/>
        <a:p>
          <a:pPr latinLnBrk="1"/>
          <a:endParaRPr lang="ko-KR" altLang="en-US"/>
        </a:p>
      </dgm:t>
    </dgm:pt>
    <dgm:pt modelId="{AEB4DC5A-F20A-4C8C-A19F-2699CA470312}" type="sibTrans" cxnId="{CE3859A7-7408-4A9E-9B4A-1F1917AEA1A8}">
      <dgm:prSet/>
      <dgm:spPr/>
      <dgm:t>
        <a:bodyPr/>
        <a:lstStyle/>
        <a:p>
          <a:pPr latinLnBrk="1"/>
          <a:endParaRPr lang="ko-KR" altLang="en-US"/>
        </a:p>
      </dgm:t>
    </dgm:pt>
    <dgm:pt modelId="{9B1517E1-8EE9-46E1-BD2F-8FA6F31506B9}">
      <dgm:prSet phldrT="[텍스트]" custT="1"/>
      <dgm:spPr>
        <a:solidFill>
          <a:srgbClr val="FFC000"/>
        </a:solidFill>
      </dgm:spPr>
      <dgm:t>
        <a:bodyPr/>
        <a:lstStyle/>
        <a:p>
          <a:pPr latinLnBrk="1"/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쇼군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將軍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>
            <a:ln>
              <a:solidFill>
                <a:schemeClr val="tx1"/>
              </a:solidFill>
            </a:ln>
            <a:solidFill>
              <a:schemeClr val="tx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A885C07B-57FC-4353-A56C-33DC27A33418}" type="parTrans" cxnId="{98A51E12-FA5A-45C0-BCB7-8713FE94B36D}">
      <dgm:prSet/>
      <dgm:spPr/>
      <dgm:t>
        <a:bodyPr/>
        <a:lstStyle/>
        <a:p>
          <a:pPr latinLnBrk="1"/>
          <a:endParaRPr lang="ko-KR" altLang="en-US"/>
        </a:p>
      </dgm:t>
    </dgm:pt>
    <dgm:pt modelId="{1B0D50D6-3D95-41D6-80BD-C0B0F86357F4}" type="sibTrans" cxnId="{98A51E12-FA5A-45C0-BCB7-8713FE94B36D}">
      <dgm:prSet/>
      <dgm:spPr/>
      <dgm:t>
        <a:bodyPr/>
        <a:lstStyle/>
        <a:p>
          <a:pPr latinLnBrk="1"/>
          <a:endParaRPr lang="ko-KR" altLang="en-US"/>
        </a:p>
      </dgm:t>
    </dgm:pt>
    <dgm:pt modelId="{87F95C7C-4112-4BCF-AFC3-6F66CD54EA9E}">
      <dgm:prSet phldrT="[텍스트]" custT="1"/>
      <dgm:spPr>
        <a:solidFill>
          <a:srgbClr val="00B0F0"/>
        </a:solidFill>
      </dgm:spPr>
      <dgm:t>
        <a:bodyPr/>
        <a:lstStyle/>
        <a:p>
          <a:pPr latinLnBrk="1"/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다이묘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大名</a:t>
          </a:r>
          <a:r>
            <a:rPr lang="en-US" altLang="ko-KR" sz="16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>
            <a:ln>
              <a:solidFill>
                <a:schemeClr val="tx1"/>
              </a:solidFill>
            </a:ln>
            <a:solidFill>
              <a:schemeClr val="bg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AC1D024B-7FD5-4C0F-A4C1-903776C513A2}" type="parTrans" cxnId="{DE32B474-C207-4E65-9368-FA887541F3A2}">
      <dgm:prSet/>
      <dgm:spPr/>
      <dgm:t>
        <a:bodyPr/>
        <a:lstStyle/>
        <a:p>
          <a:pPr latinLnBrk="1"/>
          <a:endParaRPr lang="ko-KR" altLang="en-US"/>
        </a:p>
      </dgm:t>
    </dgm:pt>
    <dgm:pt modelId="{B4AC4D87-D8BC-44A2-BC14-7D0CABC9BB92}" type="sibTrans" cxnId="{DE32B474-C207-4E65-9368-FA887541F3A2}">
      <dgm:prSet/>
      <dgm:spPr/>
      <dgm:t>
        <a:bodyPr/>
        <a:lstStyle/>
        <a:p>
          <a:pPr latinLnBrk="1"/>
          <a:endParaRPr lang="ko-KR" altLang="en-US"/>
        </a:p>
      </dgm:t>
    </dgm:pt>
    <dgm:pt modelId="{722CB055-1AF6-4769-97C1-F06B72E074F9}">
      <dgm:prSet phldrT="[텍스트]" custT="1"/>
      <dgm:spPr>
        <a:solidFill>
          <a:srgbClr val="7030A0"/>
        </a:solidFill>
      </dgm:spPr>
      <dgm:t>
        <a:bodyPr/>
        <a:lstStyle/>
        <a:p>
          <a:pPr latinLnBrk="1"/>
          <a:r>
            <a:rPr lang="ko-KR" altLang="en-US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고쿠진</a:t>
          </a:r>
          <a:r>
            <a:rPr lang="en-US" altLang="ko-KR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國人</a:t>
          </a:r>
          <a:r>
            <a:rPr lang="en-US" altLang="ko-KR" sz="16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>
            <a:ln>
              <a:solidFill>
                <a:schemeClr val="tx1"/>
              </a:solidFill>
            </a:ln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A4C9474A-4546-4164-B159-3C64DD555E8D}" type="parTrans" cxnId="{3F3EDAB9-B977-4DB4-A8C8-E961E1FE36C1}">
      <dgm:prSet/>
      <dgm:spPr/>
      <dgm:t>
        <a:bodyPr/>
        <a:lstStyle/>
        <a:p>
          <a:pPr latinLnBrk="1"/>
          <a:endParaRPr lang="ko-KR" altLang="en-US"/>
        </a:p>
      </dgm:t>
    </dgm:pt>
    <dgm:pt modelId="{E6F10162-4A0D-40C9-A2AA-1C1A4877EFCC}" type="sibTrans" cxnId="{3F3EDAB9-B977-4DB4-A8C8-E961E1FE36C1}">
      <dgm:prSet/>
      <dgm:spPr/>
      <dgm:t>
        <a:bodyPr/>
        <a:lstStyle/>
        <a:p>
          <a:pPr latinLnBrk="1"/>
          <a:endParaRPr lang="ko-KR" altLang="en-US"/>
        </a:p>
      </dgm:t>
    </dgm:pt>
    <dgm:pt modelId="{34DAB859-2B87-4B59-ABC8-3A5C75C4167E}" type="pres">
      <dgm:prSet presAssocID="{A1B032ED-ACEB-4653-BF1D-98F25D46E59A}" presName="Name0" presStyleCnt="0">
        <dgm:presLayoutVars>
          <dgm:dir/>
          <dgm:animLvl val="lvl"/>
          <dgm:resizeHandles val="exact"/>
        </dgm:presLayoutVars>
      </dgm:prSet>
      <dgm:spPr/>
    </dgm:pt>
    <dgm:pt modelId="{85F9513F-BA7C-4594-ABD4-E527150DB6D8}" type="pres">
      <dgm:prSet presAssocID="{2AE450E2-4A5D-437D-9565-BC99F9E539A6}" presName="Name8" presStyleCnt="0"/>
      <dgm:spPr/>
    </dgm:pt>
    <dgm:pt modelId="{95C275E3-B0E1-42A5-96E3-863F18739DCC}" type="pres">
      <dgm:prSet presAssocID="{2AE450E2-4A5D-437D-9565-BC99F9E539A6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7CE836-4E57-478E-A24B-3BC6C5EC3A79}" type="pres">
      <dgm:prSet presAssocID="{2AE450E2-4A5D-437D-9565-BC99F9E539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1ABBA6-109B-4BCA-89B7-79C9EDC8AC57}" type="pres">
      <dgm:prSet presAssocID="{9B1517E1-8EE9-46E1-BD2F-8FA6F31506B9}" presName="Name8" presStyleCnt="0"/>
      <dgm:spPr/>
    </dgm:pt>
    <dgm:pt modelId="{4E70F3B1-1930-42C6-BE10-B49336338B3F}" type="pres">
      <dgm:prSet presAssocID="{9B1517E1-8EE9-46E1-BD2F-8FA6F31506B9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4590A3-617A-49B9-A1B6-E50AD7E55422}" type="pres">
      <dgm:prSet presAssocID="{9B1517E1-8EE9-46E1-BD2F-8FA6F31506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0F10DB7-4583-4E9D-B770-26BE5EA5FA48}" type="pres">
      <dgm:prSet presAssocID="{DDFF212D-C721-4B2C-936F-35CB6E66E410}" presName="Name8" presStyleCnt="0"/>
      <dgm:spPr/>
    </dgm:pt>
    <dgm:pt modelId="{F031D1E0-A2F1-4014-9245-22D3DF41DBC7}" type="pres">
      <dgm:prSet presAssocID="{DDFF212D-C721-4B2C-936F-35CB6E66E410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CB8DF2-E649-4750-AFAD-8A9F1E7DF4F3}" type="pres">
      <dgm:prSet presAssocID="{DDFF212D-C721-4B2C-936F-35CB6E66E4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57D1F1-57C2-4AB1-A213-6E9D806E907B}" type="pres">
      <dgm:prSet presAssocID="{BAEFC9AD-1DA3-4DB4-8FD2-C4AF56AF133F}" presName="Name8" presStyleCnt="0"/>
      <dgm:spPr/>
    </dgm:pt>
    <dgm:pt modelId="{C6F6438A-4177-4E61-8655-76D6D61066FA}" type="pres">
      <dgm:prSet presAssocID="{BAEFC9AD-1DA3-4DB4-8FD2-C4AF56AF133F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AC8B9A-8766-46C7-B579-EDA0A6AD1BA0}" type="pres">
      <dgm:prSet presAssocID="{BAEFC9AD-1DA3-4DB4-8FD2-C4AF56AF13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E371BC-59CE-43AA-A48F-F2968F7D65B4}" type="pres">
      <dgm:prSet presAssocID="{87F95C7C-4112-4BCF-AFC3-6F66CD54EA9E}" presName="Name8" presStyleCnt="0"/>
      <dgm:spPr/>
    </dgm:pt>
    <dgm:pt modelId="{3962704F-F8F4-4CDD-8B04-49F5B1FD7F37}" type="pres">
      <dgm:prSet presAssocID="{87F95C7C-4112-4BCF-AFC3-6F66CD54EA9E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7FFD44-B5AC-4292-90E4-29AEFD2065EB}" type="pres">
      <dgm:prSet presAssocID="{87F95C7C-4112-4BCF-AFC3-6F66CD54EA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97ACDB-B8D2-4426-9D8A-F9FBCEE6EAE4}" type="pres">
      <dgm:prSet presAssocID="{722CB055-1AF6-4769-97C1-F06B72E074F9}" presName="Name8" presStyleCnt="0"/>
      <dgm:spPr/>
    </dgm:pt>
    <dgm:pt modelId="{1B6E699D-C0EE-46BE-83DA-5FF3C9838C8E}" type="pres">
      <dgm:prSet presAssocID="{722CB055-1AF6-4769-97C1-F06B72E074F9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09A11F-C1C4-4EF9-9ECC-E39C10B3BF94}" type="pres">
      <dgm:prSet presAssocID="{722CB055-1AF6-4769-97C1-F06B72E074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65FF718-D2BB-4407-BF90-83C0BDA9C485}" type="presOf" srcId="{87F95C7C-4112-4BCF-AFC3-6F66CD54EA9E}" destId="{CE7FFD44-B5AC-4292-90E4-29AEFD2065EB}" srcOrd="1" destOrd="0" presId="urn:microsoft.com/office/officeart/2005/8/layout/pyramid1"/>
    <dgm:cxn modelId="{76656B9B-4201-46E0-8291-3DC9EA6D0E16}" type="presOf" srcId="{722CB055-1AF6-4769-97C1-F06B72E074F9}" destId="{1B6E699D-C0EE-46BE-83DA-5FF3C9838C8E}" srcOrd="0" destOrd="0" presId="urn:microsoft.com/office/officeart/2005/8/layout/pyramid1"/>
    <dgm:cxn modelId="{FEB2CADF-777F-4389-AECC-FDE55B86F8DC}" type="presOf" srcId="{BAEFC9AD-1DA3-4DB4-8FD2-C4AF56AF133F}" destId="{C6F6438A-4177-4E61-8655-76D6D61066FA}" srcOrd="0" destOrd="0" presId="urn:microsoft.com/office/officeart/2005/8/layout/pyramid1"/>
    <dgm:cxn modelId="{0B1B7A38-598C-4065-967C-9677490A1D93}" type="presOf" srcId="{2AE450E2-4A5D-437D-9565-BC99F9E539A6}" destId="{95C275E3-B0E1-42A5-96E3-863F18739DCC}" srcOrd="0" destOrd="0" presId="urn:microsoft.com/office/officeart/2005/8/layout/pyramid1"/>
    <dgm:cxn modelId="{98A51E12-FA5A-45C0-BCB7-8713FE94B36D}" srcId="{A1B032ED-ACEB-4653-BF1D-98F25D46E59A}" destId="{9B1517E1-8EE9-46E1-BD2F-8FA6F31506B9}" srcOrd="1" destOrd="0" parTransId="{A885C07B-57FC-4353-A56C-33DC27A33418}" sibTransId="{1B0D50D6-3D95-41D6-80BD-C0B0F86357F4}"/>
    <dgm:cxn modelId="{55B23550-F887-4CAB-8722-4EC350149EDD}" type="presOf" srcId="{722CB055-1AF6-4769-97C1-F06B72E074F9}" destId="{ED09A11F-C1C4-4EF9-9ECC-E39C10B3BF94}" srcOrd="1" destOrd="0" presId="urn:microsoft.com/office/officeart/2005/8/layout/pyramid1"/>
    <dgm:cxn modelId="{C60C2544-F948-4ADF-8B31-59AC37AD7B3A}" srcId="{A1B032ED-ACEB-4653-BF1D-98F25D46E59A}" destId="{2AE450E2-4A5D-437D-9565-BC99F9E539A6}" srcOrd="0" destOrd="0" parTransId="{6EB914E8-21D9-46AE-86D8-BBE089DBE70C}" sibTransId="{F2E0382D-C164-4190-827D-D29AFE0B5994}"/>
    <dgm:cxn modelId="{1D6DCE2D-9290-4E9F-98DA-18E05FD1C406}" type="presOf" srcId="{9B1517E1-8EE9-46E1-BD2F-8FA6F31506B9}" destId="{CF4590A3-617A-49B9-A1B6-E50AD7E55422}" srcOrd="1" destOrd="0" presId="urn:microsoft.com/office/officeart/2005/8/layout/pyramid1"/>
    <dgm:cxn modelId="{5226B896-D826-402C-9F3A-A1F40660C990}" type="presOf" srcId="{2AE450E2-4A5D-437D-9565-BC99F9E539A6}" destId="{967CE836-4E57-478E-A24B-3BC6C5EC3A79}" srcOrd="1" destOrd="0" presId="urn:microsoft.com/office/officeart/2005/8/layout/pyramid1"/>
    <dgm:cxn modelId="{3F3EDAB9-B977-4DB4-A8C8-E961E1FE36C1}" srcId="{A1B032ED-ACEB-4653-BF1D-98F25D46E59A}" destId="{722CB055-1AF6-4769-97C1-F06B72E074F9}" srcOrd="5" destOrd="0" parTransId="{A4C9474A-4546-4164-B159-3C64DD555E8D}" sibTransId="{E6F10162-4A0D-40C9-A2AA-1C1A4877EFCC}"/>
    <dgm:cxn modelId="{9FAF1BFF-071F-4763-85CB-263577A300C0}" type="presOf" srcId="{87F95C7C-4112-4BCF-AFC3-6F66CD54EA9E}" destId="{3962704F-F8F4-4CDD-8B04-49F5B1FD7F37}" srcOrd="0" destOrd="0" presId="urn:microsoft.com/office/officeart/2005/8/layout/pyramid1"/>
    <dgm:cxn modelId="{BE56A368-1525-4E29-B781-4A110374077A}" type="presOf" srcId="{A1B032ED-ACEB-4653-BF1D-98F25D46E59A}" destId="{34DAB859-2B87-4B59-ABC8-3A5C75C4167E}" srcOrd="0" destOrd="0" presId="urn:microsoft.com/office/officeart/2005/8/layout/pyramid1"/>
    <dgm:cxn modelId="{6DF352D6-2F0E-4203-9CA1-D9A87850E7DB}" type="presOf" srcId="{DDFF212D-C721-4B2C-936F-35CB6E66E410}" destId="{F031D1E0-A2F1-4014-9245-22D3DF41DBC7}" srcOrd="0" destOrd="0" presId="urn:microsoft.com/office/officeart/2005/8/layout/pyramid1"/>
    <dgm:cxn modelId="{103FA8BF-777E-4614-8FDC-0CE23F0CE6F8}" type="presOf" srcId="{BAEFC9AD-1DA3-4DB4-8FD2-C4AF56AF133F}" destId="{C8AC8B9A-8766-46C7-B579-EDA0A6AD1BA0}" srcOrd="1" destOrd="0" presId="urn:microsoft.com/office/officeart/2005/8/layout/pyramid1"/>
    <dgm:cxn modelId="{CE3859A7-7408-4A9E-9B4A-1F1917AEA1A8}" srcId="{A1B032ED-ACEB-4653-BF1D-98F25D46E59A}" destId="{BAEFC9AD-1DA3-4DB4-8FD2-C4AF56AF133F}" srcOrd="3" destOrd="0" parTransId="{567C62AD-C3C3-4AB2-A635-EDE895D64327}" sibTransId="{AEB4DC5A-F20A-4C8C-A19F-2699CA470312}"/>
    <dgm:cxn modelId="{DE32B474-C207-4E65-9368-FA887541F3A2}" srcId="{A1B032ED-ACEB-4653-BF1D-98F25D46E59A}" destId="{87F95C7C-4112-4BCF-AFC3-6F66CD54EA9E}" srcOrd="4" destOrd="0" parTransId="{AC1D024B-7FD5-4C0F-A4C1-903776C513A2}" sibTransId="{B4AC4D87-D8BC-44A2-BC14-7D0CABC9BB92}"/>
    <dgm:cxn modelId="{92B18448-175E-40F0-8117-F75E2E91EF62}" type="presOf" srcId="{9B1517E1-8EE9-46E1-BD2F-8FA6F31506B9}" destId="{4E70F3B1-1930-42C6-BE10-B49336338B3F}" srcOrd="0" destOrd="0" presId="urn:microsoft.com/office/officeart/2005/8/layout/pyramid1"/>
    <dgm:cxn modelId="{A4A7E618-3F38-4359-80DA-A48B43BFD6CD}" type="presOf" srcId="{DDFF212D-C721-4B2C-936F-35CB6E66E410}" destId="{F7CB8DF2-E649-4750-AFAD-8A9F1E7DF4F3}" srcOrd="1" destOrd="0" presId="urn:microsoft.com/office/officeart/2005/8/layout/pyramid1"/>
    <dgm:cxn modelId="{7EA7F12F-AFED-4CFA-A134-0C09128BD47B}" srcId="{A1B032ED-ACEB-4653-BF1D-98F25D46E59A}" destId="{DDFF212D-C721-4B2C-936F-35CB6E66E410}" srcOrd="2" destOrd="0" parTransId="{33ECCB16-DFCB-47E3-BBFC-F31A95379B6C}" sibTransId="{A0F37B61-FBAE-4C0A-A68C-0A90F8EB7B8F}"/>
    <dgm:cxn modelId="{86950197-6B1A-4F0D-902D-F0123ACDF5CB}" type="presParOf" srcId="{34DAB859-2B87-4B59-ABC8-3A5C75C4167E}" destId="{85F9513F-BA7C-4594-ABD4-E527150DB6D8}" srcOrd="0" destOrd="0" presId="urn:microsoft.com/office/officeart/2005/8/layout/pyramid1"/>
    <dgm:cxn modelId="{8B219C45-B14B-4F4F-8C46-6FF153BD19BC}" type="presParOf" srcId="{85F9513F-BA7C-4594-ABD4-E527150DB6D8}" destId="{95C275E3-B0E1-42A5-96E3-863F18739DCC}" srcOrd="0" destOrd="0" presId="urn:microsoft.com/office/officeart/2005/8/layout/pyramid1"/>
    <dgm:cxn modelId="{9C23A2A9-59E0-4F75-BAC1-D25E84405428}" type="presParOf" srcId="{85F9513F-BA7C-4594-ABD4-E527150DB6D8}" destId="{967CE836-4E57-478E-A24B-3BC6C5EC3A79}" srcOrd="1" destOrd="0" presId="urn:microsoft.com/office/officeart/2005/8/layout/pyramid1"/>
    <dgm:cxn modelId="{3E816768-882B-47ED-860A-298BFAAEE5D0}" type="presParOf" srcId="{34DAB859-2B87-4B59-ABC8-3A5C75C4167E}" destId="{951ABBA6-109B-4BCA-89B7-79C9EDC8AC57}" srcOrd="1" destOrd="0" presId="urn:microsoft.com/office/officeart/2005/8/layout/pyramid1"/>
    <dgm:cxn modelId="{F8BA4A4B-2E76-4B30-A935-5D95C81A5818}" type="presParOf" srcId="{951ABBA6-109B-4BCA-89B7-79C9EDC8AC57}" destId="{4E70F3B1-1930-42C6-BE10-B49336338B3F}" srcOrd="0" destOrd="0" presId="urn:microsoft.com/office/officeart/2005/8/layout/pyramid1"/>
    <dgm:cxn modelId="{22258FD2-E261-487F-8418-07BDCC72F2E2}" type="presParOf" srcId="{951ABBA6-109B-4BCA-89B7-79C9EDC8AC57}" destId="{CF4590A3-617A-49B9-A1B6-E50AD7E55422}" srcOrd="1" destOrd="0" presId="urn:microsoft.com/office/officeart/2005/8/layout/pyramid1"/>
    <dgm:cxn modelId="{8696566B-5821-4BB0-A85B-DC4BA32D9DB6}" type="presParOf" srcId="{34DAB859-2B87-4B59-ABC8-3A5C75C4167E}" destId="{C0F10DB7-4583-4E9D-B770-26BE5EA5FA48}" srcOrd="2" destOrd="0" presId="urn:microsoft.com/office/officeart/2005/8/layout/pyramid1"/>
    <dgm:cxn modelId="{65E7F1E4-1E2E-4B9D-A41B-335F2875615A}" type="presParOf" srcId="{C0F10DB7-4583-4E9D-B770-26BE5EA5FA48}" destId="{F031D1E0-A2F1-4014-9245-22D3DF41DBC7}" srcOrd="0" destOrd="0" presId="urn:microsoft.com/office/officeart/2005/8/layout/pyramid1"/>
    <dgm:cxn modelId="{64860801-9746-42E7-8E3B-305F3E428B03}" type="presParOf" srcId="{C0F10DB7-4583-4E9D-B770-26BE5EA5FA48}" destId="{F7CB8DF2-E649-4750-AFAD-8A9F1E7DF4F3}" srcOrd="1" destOrd="0" presId="urn:microsoft.com/office/officeart/2005/8/layout/pyramid1"/>
    <dgm:cxn modelId="{FAD8EA88-908B-42E6-B247-BC3920A66EDC}" type="presParOf" srcId="{34DAB859-2B87-4B59-ABC8-3A5C75C4167E}" destId="{3657D1F1-57C2-4AB1-A213-6E9D806E907B}" srcOrd="3" destOrd="0" presId="urn:microsoft.com/office/officeart/2005/8/layout/pyramid1"/>
    <dgm:cxn modelId="{43EF9A68-7127-4471-8F06-CA798081CBC8}" type="presParOf" srcId="{3657D1F1-57C2-4AB1-A213-6E9D806E907B}" destId="{C6F6438A-4177-4E61-8655-76D6D61066FA}" srcOrd="0" destOrd="0" presId="urn:microsoft.com/office/officeart/2005/8/layout/pyramid1"/>
    <dgm:cxn modelId="{EF11A388-5355-459F-B714-A1369324E786}" type="presParOf" srcId="{3657D1F1-57C2-4AB1-A213-6E9D806E907B}" destId="{C8AC8B9A-8766-46C7-B579-EDA0A6AD1BA0}" srcOrd="1" destOrd="0" presId="urn:microsoft.com/office/officeart/2005/8/layout/pyramid1"/>
    <dgm:cxn modelId="{3DA429BF-5ED7-4318-B651-CFF64E1B2695}" type="presParOf" srcId="{34DAB859-2B87-4B59-ABC8-3A5C75C4167E}" destId="{16E371BC-59CE-43AA-A48F-F2968F7D65B4}" srcOrd="4" destOrd="0" presId="urn:microsoft.com/office/officeart/2005/8/layout/pyramid1"/>
    <dgm:cxn modelId="{79BD761B-3B55-4B88-BC4E-F7600DD246DF}" type="presParOf" srcId="{16E371BC-59CE-43AA-A48F-F2968F7D65B4}" destId="{3962704F-F8F4-4CDD-8B04-49F5B1FD7F37}" srcOrd="0" destOrd="0" presId="urn:microsoft.com/office/officeart/2005/8/layout/pyramid1"/>
    <dgm:cxn modelId="{E50095DA-270B-4976-BFCF-CC01BFBEF361}" type="presParOf" srcId="{16E371BC-59CE-43AA-A48F-F2968F7D65B4}" destId="{CE7FFD44-B5AC-4292-90E4-29AEFD2065EB}" srcOrd="1" destOrd="0" presId="urn:microsoft.com/office/officeart/2005/8/layout/pyramid1"/>
    <dgm:cxn modelId="{C9402738-E7B0-48EB-AD2D-90E21917A796}" type="presParOf" srcId="{34DAB859-2B87-4B59-ABC8-3A5C75C4167E}" destId="{FE97ACDB-B8D2-4426-9D8A-F9FBCEE6EAE4}" srcOrd="5" destOrd="0" presId="urn:microsoft.com/office/officeart/2005/8/layout/pyramid1"/>
    <dgm:cxn modelId="{1D865975-F4CD-4580-8A2D-E8436B51FB4F}" type="presParOf" srcId="{FE97ACDB-B8D2-4426-9D8A-F9FBCEE6EAE4}" destId="{1B6E699D-C0EE-46BE-83DA-5FF3C9838C8E}" srcOrd="0" destOrd="0" presId="urn:microsoft.com/office/officeart/2005/8/layout/pyramid1"/>
    <dgm:cxn modelId="{347ABD92-B5A1-4CF2-BAB2-0C4B79409DF8}" type="presParOf" srcId="{FE97ACDB-B8D2-4426-9D8A-F9FBCEE6EAE4}" destId="{ED09A11F-C1C4-4EF9-9ECC-E39C10B3BF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295FB-35B0-4FA4-B3B9-44364D75BD1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2AD21C9-E4A9-4059-8EF2-02BD4D52B29B}">
      <dgm:prSet phldrT="[텍스트]" custT="1"/>
      <dgm:spPr/>
      <dgm:t>
        <a:bodyPr/>
        <a:lstStyle/>
        <a:p>
          <a:pPr latinLnBrk="1"/>
          <a:r>
            <a:rPr lang="ko-KR" altLang="en-US" sz="30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시바    </a:t>
          </a:r>
          <a:r>
            <a:rPr lang="en-US" altLang="ko-KR" sz="30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sz="30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斯波</a:t>
          </a:r>
          <a:r>
            <a:rPr lang="en-US" altLang="ko-KR" sz="30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3000">
            <a:ln>
              <a:solidFill>
                <a:schemeClr val="tx1"/>
              </a:solidFill>
            </a:ln>
            <a:solidFill>
              <a:srgbClr val="FF0000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3B3E8711-8F13-4260-94A6-1402E9792311}" type="parTrans" cxnId="{765B4CCC-08A5-4A29-87AB-7898758169B4}">
      <dgm:prSet/>
      <dgm:spPr/>
      <dgm:t>
        <a:bodyPr/>
        <a:lstStyle/>
        <a:p>
          <a:pPr latinLnBrk="1"/>
          <a:endParaRPr lang="ko-KR" altLang="en-US"/>
        </a:p>
      </dgm:t>
    </dgm:pt>
    <dgm:pt modelId="{BA14BF46-2A17-438E-9AED-21C6C5BE1354}" type="sibTrans" cxnId="{765B4CCC-08A5-4A29-87AB-7898758169B4}">
      <dgm:prSet/>
      <dgm:spPr/>
      <dgm:t>
        <a:bodyPr/>
        <a:lstStyle/>
        <a:p>
          <a:pPr latinLnBrk="1"/>
          <a:endParaRPr lang="ko-KR" altLang="en-US"/>
        </a:p>
      </dgm:t>
    </dgm:pt>
    <dgm:pt modelId="{5D6FD3A9-4C53-4E89-83C2-048D290FEFE0}">
      <dgm:prSet phldrT="[텍스트]" custT="1"/>
      <dgm:spPr/>
      <dgm:t>
        <a:bodyPr/>
        <a:lstStyle/>
        <a:p>
          <a:pPr latinLnBrk="1"/>
          <a:r>
            <a:rPr lang="ko-KR" altLang="en-US" sz="30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호소카와</a:t>
          </a:r>
          <a:r>
            <a:rPr lang="en-US" altLang="ko-KR" sz="30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sz="30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細川</a:t>
          </a:r>
          <a:r>
            <a:rPr lang="en-US" altLang="ko-KR" sz="30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3000">
            <a:ln>
              <a:solidFill>
                <a:schemeClr val="tx1"/>
              </a:solidFill>
            </a:ln>
            <a:solidFill>
              <a:srgbClr val="FFC000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349D41DD-0959-4C3B-BC40-0335B4B3A5FC}" type="parTrans" cxnId="{8697AB06-4AE4-4C44-844F-76682F41C927}">
      <dgm:prSet/>
      <dgm:spPr/>
      <dgm:t>
        <a:bodyPr/>
        <a:lstStyle/>
        <a:p>
          <a:pPr latinLnBrk="1"/>
          <a:endParaRPr lang="ko-KR" altLang="en-US"/>
        </a:p>
      </dgm:t>
    </dgm:pt>
    <dgm:pt modelId="{FB02CCA3-624E-4360-A080-9D7ABB1C1C0D}" type="sibTrans" cxnId="{8697AB06-4AE4-4C44-844F-76682F41C927}">
      <dgm:prSet/>
      <dgm:spPr/>
      <dgm:t>
        <a:bodyPr/>
        <a:lstStyle/>
        <a:p>
          <a:pPr latinLnBrk="1"/>
          <a:endParaRPr lang="ko-KR" altLang="en-US"/>
        </a:p>
      </dgm:t>
    </dgm:pt>
    <dgm:pt modelId="{2CC28AAA-6A27-4368-B853-AE35457C9061}">
      <dgm:prSet phldrT="[텍스트]" custT="1"/>
      <dgm:spPr/>
      <dgm:t>
        <a:bodyPr/>
        <a:lstStyle/>
        <a:p>
          <a:pPr latinLnBrk="1"/>
          <a:r>
            <a:rPr lang="ko-KR" altLang="en-US" sz="30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하타케야마</a:t>
          </a:r>
          <a:r>
            <a:rPr lang="en-US" altLang="ko-KR" sz="30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sz="30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畠山</a:t>
          </a:r>
          <a:r>
            <a:rPr lang="en-US" altLang="ko-KR" sz="30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3000">
            <a:ln>
              <a:solidFill>
                <a:schemeClr val="tx1"/>
              </a:solidFill>
            </a:ln>
            <a:solidFill>
              <a:srgbClr val="00B050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gm:t>
    </dgm:pt>
    <dgm:pt modelId="{A742D7BF-7884-4A5C-AECD-4775CF23320E}" type="parTrans" cxnId="{65CCE88A-3C23-4D58-A6A5-E632B1C6BC76}">
      <dgm:prSet/>
      <dgm:spPr/>
      <dgm:t>
        <a:bodyPr/>
        <a:lstStyle/>
        <a:p>
          <a:pPr latinLnBrk="1"/>
          <a:endParaRPr lang="ko-KR" altLang="en-US"/>
        </a:p>
      </dgm:t>
    </dgm:pt>
    <dgm:pt modelId="{985C82D8-17AD-46AB-99F1-14D52EA9DCBE}" type="sibTrans" cxnId="{65CCE88A-3C23-4D58-A6A5-E632B1C6BC76}">
      <dgm:prSet/>
      <dgm:spPr/>
      <dgm:t>
        <a:bodyPr/>
        <a:lstStyle/>
        <a:p>
          <a:pPr latinLnBrk="1"/>
          <a:endParaRPr lang="ko-KR" altLang="en-US"/>
        </a:p>
      </dgm:t>
    </dgm:pt>
    <dgm:pt modelId="{AE344937-4109-4850-85C6-7A7C7EB1102A}" type="pres">
      <dgm:prSet presAssocID="{B23295FB-35B0-4FA4-B3B9-44364D75BD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CFA877-E6FB-42DF-BA8A-0F6D473477A3}" type="pres">
      <dgm:prSet presAssocID="{E2AD21C9-E4A9-4059-8EF2-02BD4D52B29B}" presName="dummy" presStyleCnt="0"/>
      <dgm:spPr/>
    </dgm:pt>
    <dgm:pt modelId="{24F6CE5C-4942-4691-BADB-3FC0F8F3055D}" type="pres">
      <dgm:prSet presAssocID="{E2AD21C9-E4A9-4059-8EF2-02BD4D52B29B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9135B6-7D59-485D-80D1-221B20F6A133}" type="pres">
      <dgm:prSet presAssocID="{BA14BF46-2A17-438E-9AED-21C6C5BE1354}" presName="sibTrans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8EEB1B8-5342-43A7-85BE-52B2566EFD47}" type="pres">
      <dgm:prSet presAssocID="{5D6FD3A9-4C53-4E89-83C2-048D290FEFE0}" presName="dummy" presStyleCnt="0"/>
      <dgm:spPr/>
    </dgm:pt>
    <dgm:pt modelId="{3715E8E6-39B8-48F9-8472-345AC3E5C3F2}" type="pres">
      <dgm:prSet presAssocID="{5D6FD3A9-4C53-4E89-83C2-048D290FEFE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4568C5-8CA0-4A52-89ED-BE084A65DE46}" type="pres">
      <dgm:prSet presAssocID="{FB02CCA3-624E-4360-A080-9D7ABB1C1C0D}" presName="sibTrans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39CDB4A-4922-4A6A-AD4D-8EF90E9EA84C}" type="pres">
      <dgm:prSet presAssocID="{2CC28AAA-6A27-4368-B853-AE35457C9061}" presName="dummy" presStyleCnt="0"/>
      <dgm:spPr/>
    </dgm:pt>
    <dgm:pt modelId="{964EC5CB-76DD-4F09-A4B1-064E461D93FC}" type="pres">
      <dgm:prSet presAssocID="{2CC28AAA-6A27-4368-B853-AE35457C9061}" presName="node" presStyleLbl="revTx" presStyleIdx="2" presStyleCnt="3" custScaleX="13426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9C958C-627F-4F4D-BF2E-5E8084DDE07D}" type="pres">
      <dgm:prSet presAssocID="{985C82D8-17AD-46AB-99F1-14D52EA9DCBE}" presName="sibTrans" presStyleLbl="node1" presStyleIdx="2" presStyleCnt="3" custLinFactNeighborX="4155" custLinFactNeighborY="-2939"/>
      <dgm:spPr/>
      <dgm:t>
        <a:bodyPr/>
        <a:lstStyle/>
        <a:p>
          <a:pPr latinLnBrk="1"/>
          <a:endParaRPr lang="ko-KR" altLang="en-US"/>
        </a:p>
      </dgm:t>
    </dgm:pt>
  </dgm:ptLst>
  <dgm:cxnLst>
    <dgm:cxn modelId="{C2945168-5EA5-464A-B273-A64B8ED1A83E}" type="presOf" srcId="{BA14BF46-2A17-438E-9AED-21C6C5BE1354}" destId="{C79135B6-7D59-485D-80D1-221B20F6A133}" srcOrd="0" destOrd="0" presId="urn:microsoft.com/office/officeart/2005/8/layout/cycle1"/>
    <dgm:cxn modelId="{907537BE-2E07-40E7-8A2A-F80C2919C95B}" type="presOf" srcId="{E2AD21C9-E4A9-4059-8EF2-02BD4D52B29B}" destId="{24F6CE5C-4942-4691-BADB-3FC0F8F3055D}" srcOrd="0" destOrd="0" presId="urn:microsoft.com/office/officeart/2005/8/layout/cycle1"/>
    <dgm:cxn modelId="{65CCE88A-3C23-4D58-A6A5-E632B1C6BC76}" srcId="{B23295FB-35B0-4FA4-B3B9-44364D75BD1B}" destId="{2CC28AAA-6A27-4368-B853-AE35457C9061}" srcOrd="2" destOrd="0" parTransId="{A742D7BF-7884-4A5C-AECD-4775CF23320E}" sibTransId="{985C82D8-17AD-46AB-99F1-14D52EA9DCBE}"/>
    <dgm:cxn modelId="{8697AB06-4AE4-4C44-844F-76682F41C927}" srcId="{B23295FB-35B0-4FA4-B3B9-44364D75BD1B}" destId="{5D6FD3A9-4C53-4E89-83C2-048D290FEFE0}" srcOrd="1" destOrd="0" parTransId="{349D41DD-0959-4C3B-BC40-0335B4B3A5FC}" sibTransId="{FB02CCA3-624E-4360-A080-9D7ABB1C1C0D}"/>
    <dgm:cxn modelId="{819C25B6-D942-4D08-9EAB-CE30BD2AA666}" type="presOf" srcId="{985C82D8-17AD-46AB-99F1-14D52EA9DCBE}" destId="{5B9C958C-627F-4F4D-BF2E-5E8084DDE07D}" srcOrd="0" destOrd="0" presId="urn:microsoft.com/office/officeart/2005/8/layout/cycle1"/>
    <dgm:cxn modelId="{45D6CEE3-0E35-4DBF-98D6-07117A1BF78D}" type="presOf" srcId="{5D6FD3A9-4C53-4E89-83C2-048D290FEFE0}" destId="{3715E8E6-39B8-48F9-8472-345AC3E5C3F2}" srcOrd="0" destOrd="0" presId="urn:microsoft.com/office/officeart/2005/8/layout/cycle1"/>
    <dgm:cxn modelId="{45AA22CF-6A30-48D1-BF39-0E3807F43F2C}" type="presOf" srcId="{2CC28AAA-6A27-4368-B853-AE35457C9061}" destId="{964EC5CB-76DD-4F09-A4B1-064E461D93FC}" srcOrd="0" destOrd="0" presId="urn:microsoft.com/office/officeart/2005/8/layout/cycle1"/>
    <dgm:cxn modelId="{775E6571-B416-4769-B678-3022E89A7956}" type="presOf" srcId="{B23295FB-35B0-4FA4-B3B9-44364D75BD1B}" destId="{AE344937-4109-4850-85C6-7A7C7EB1102A}" srcOrd="0" destOrd="0" presId="urn:microsoft.com/office/officeart/2005/8/layout/cycle1"/>
    <dgm:cxn modelId="{765B4CCC-08A5-4A29-87AB-7898758169B4}" srcId="{B23295FB-35B0-4FA4-B3B9-44364D75BD1B}" destId="{E2AD21C9-E4A9-4059-8EF2-02BD4D52B29B}" srcOrd="0" destOrd="0" parTransId="{3B3E8711-8F13-4260-94A6-1402E9792311}" sibTransId="{BA14BF46-2A17-438E-9AED-21C6C5BE1354}"/>
    <dgm:cxn modelId="{900E5D47-578C-4EE2-B419-5F3A646732B7}" type="presOf" srcId="{FB02CCA3-624E-4360-A080-9D7ABB1C1C0D}" destId="{9F4568C5-8CA0-4A52-89ED-BE084A65DE46}" srcOrd="0" destOrd="0" presId="urn:microsoft.com/office/officeart/2005/8/layout/cycle1"/>
    <dgm:cxn modelId="{27424049-A9BE-436E-ABB1-13D20E905D3E}" type="presParOf" srcId="{AE344937-4109-4850-85C6-7A7C7EB1102A}" destId="{21CFA877-E6FB-42DF-BA8A-0F6D473477A3}" srcOrd="0" destOrd="0" presId="urn:microsoft.com/office/officeart/2005/8/layout/cycle1"/>
    <dgm:cxn modelId="{8B68E68C-8F1C-47B2-866F-0C9F113D8F4A}" type="presParOf" srcId="{AE344937-4109-4850-85C6-7A7C7EB1102A}" destId="{24F6CE5C-4942-4691-BADB-3FC0F8F3055D}" srcOrd="1" destOrd="0" presId="urn:microsoft.com/office/officeart/2005/8/layout/cycle1"/>
    <dgm:cxn modelId="{61068265-5D42-4D9B-A730-B55247179F27}" type="presParOf" srcId="{AE344937-4109-4850-85C6-7A7C7EB1102A}" destId="{C79135B6-7D59-485D-80D1-221B20F6A133}" srcOrd="2" destOrd="0" presId="urn:microsoft.com/office/officeart/2005/8/layout/cycle1"/>
    <dgm:cxn modelId="{AF16D49D-5EC3-4E61-9BFE-FCF017D89301}" type="presParOf" srcId="{AE344937-4109-4850-85C6-7A7C7EB1102A}" destId="{38EEB1B8-5342-43A7-85BE-52B2566EFD47}" srcOrd="3" destOrd="0" presId="urn:microsoft.com/office/officeart/2005/8/layout/cycle1"/>
    <dgm:cxn modelId="{62C0135B-2792-4A8D-BEDD-5DCEE25505DC}" type="presParOf" srcId="{AE344937-4109-4850-85C6-7A7C7EB1102A}" destId="{3715E8E6-39B8-48F9-8472-345AC3E5C3F2}" srcOrd="4" destOrd="0" presId="urn:microsoft.com/office/officeart/2005/8/layout/cycle1"/>
    <dgm:cxn modelId="{ECBF666F-AB0F-4923-99E4-D0FDF40650B9}" type="presParOf" srcId="{AE344937-4109-4850-85C6-7A7C7EB1102A}" destId="{9F4568C5-8CA0-4A52-89ED-BE084A65DE46}" srcOrd="5" destOrd="0" presId="urn:microsoft.com/office/officeart/2005/8/layout/cycle1"/>
    <dgm:cxn modelId="{427079D4-FD93-4F35-8A95-4F94CB818070}" type="presParOf" srcId="{AE344937-4109-4850-85C6-7A7C7EB1102A}" destId="{E39CDB4A-4922-4A6A-AD4D-8EF90E9EA84C}" srcOrd="6" destOrd="0" presId="urn:microsoft.com/office/officeart/2005/8/layout/cycle1"/>
    <dgm:cxn modelId="{F54A5D8E-064E-4C8A-B07B-E394C45BB22C}" type="presParOf" srcId="{AE344937-4109-4850-85C6-7A7C7EB1102A}" destId="{964EC5CB-76DD-4F09-A4B1-064E461D93FC}" srcOrd="7" destOrd="0" presId="urn:microsoft.com/office/officeart/2005/8/layout/cycle1"/>
    <dgm:cxn modelId="{37D2C9A2-260D-4E96-9FAE-B9E7583A3BBA}" type="presParOf" srcId="{AE344937-4109-4850-85C6-7A7C7EB1102A}" destId="{5B9C958C-627F-4F4D-BF2E-5E8084DDE07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75E3-B0E1-42A5-96E3-863F18739DCC}">
      <dsp:nvSpPr>
        <dsp:cNvPr id="0" name=""/>
        <dsp:cNvSpPr/>
      </dsp:nvSpPr>
      <dsp:spPr>
        <a:xfrm>
          <a:off x="3386666" y="0"/>
          <a:ext cx="1354666" cy="677333"/>
        </a:xfrm>
        <a:prstGeom prst="trapezoid">
          <a:avLst>
            <a:gd name="adj" fmla="val 1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덴노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天皇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 kern="1200">
            <a:ln>
              <a:solidFill>
                <a:schemeClr val="tx1"/>
              </a:solidFill>
            </a:ln>
            <a:solidFill>
              <a:schemeClr val="bg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3386666" y="0"/>
        <a:ext cx="1354666" cy="677333"/>
      </dsp:txXfrm>
    </dsp:sp>
    <dsp:sp modelId="{4E70F3B1-1930-42C6-BE10-B49336338B3F}">
      <dsp:nvSpPr>
        <dsp:cNvPr id="0" name=""/>
        <dsp:cNvSpPr/>
      </dsp:nvSpPr>
      <dsp:spPr>
        <a:xfrm>
          <a:off x="2709333" y="677333"/>
          <a:ext cx="2709333" cy="677333"/>
        </a:xfrm>
        <a:prstGeom prst="trapezoid">
          <a:avLst>
            <a:gd name="adj" fmla="val 1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쇼군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將軍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 kern="1200">
            <a:ln>
              <a:solidFill>
                <a:schemeClr val="tx1"/>
              </a:solidFill>
            </a:ln>
            <a:solidFill>
              <a:schemeClr val="tx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3183466" y="677333"/>
        <a:ext cx="1761066" cy="677333"/>
      </dsp:txXfrm>
    </dsp:sp>
    <dsp:sp modelId="{F031D1E0-A2F1-4014-9245-22D3DF41DBC7}">
      <dsp:nvSpPr>
        <dsp:cNvPr id="0" name=""/>
        <dsp:cNvSpPr/>
      </dsp:nvSpPr>
      <dsp:spPr>
        <a:xfrm>
          <a:off x="2031999" y="1354666"/>
          <a:ext cx="4064000" cy="677333"/>
        </a:xfrm>
        <a:prstGeom prst="trapezoid">
          <a:avLst>
            <a:gd name="adj" fmla="val 10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간레이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官領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 kern="1200">
            <a:ln>
              <a:solidFill>
                <a:schemeClr val="tx1"/>
              </a:solidFill>
            </a:ln>
            <a:solidFill>
              <a:schemeClr val="bg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2743199" y="1354666"/>
        <a:ext cx="2641600" cy="677333"/>
      </dsp:txXfrm>
    </dsp:sp>
    <dsp:sp modelId="{C6F6438A-4177-4E61-8655-76D6D61066FA}">
      <dsp:nvSpPr>
        <dsp:cNvPr id="0" name=""/>
        <dsp:cNvSpPr/>
      </dsp:nvSpPr>
      <dsp:spPr>
        <a:xfrm>
          <a:off x="1354666" y="2032000"/>
          <a:ext cx="5418666" cy="677333"/>
        </a:xfrm>
        <a:prstGeom prst="trapezoid">
          <a:avLst>
            <a:gd name="adj" fmla="val 10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슈고 다이묘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ja-JP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</a:rPr>
            <a:t>守護大名</a:t>
          </a:r>
          <a:r>
            <a:rPr lang="en-US" altLang="ja-JP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 kern="1200">
            <a:ln>
              <a:solidFill>
                <a:schemeClr val="tx1"/>
              </a:solidFill>
            </a:ln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2302933" y="2032000"/>
        <a:ext cx="3522133" cy="677333"/>
      </dsp:txXfrm>
    </dsp:sp>
    <dsp:sp modelId="{3962704F-F8F4-4CDD-8B04-49F5B1FD7F37}">
      <dsp:nvSpPr>
        <dsp:cNvPr id="0" name=""/>
        <dsp:cNvSpPr/>
      </dsp:nvSpPr>
      <dsp:spPr>
        <a:xfrm>
          <a:off x="677333" y="2709333"/>
          <a:ext cx="6773333" cy="677333"/>
        </a:xfrm>
        <a:prstGeom prst="trapezoid">
          <a:avLst>
            <a:gd name="adj" fmla="val 10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다이묘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大名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 kern="1200">
            <a:ln>
              <a:solidFill>
                <a:schemeClr val="tx1"/>
              </a:solidFill>
            </a:ln>
            <a:solidFill>
              <a:schemeClr val="bg1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862666" y="2709333"/>
        <a:ext cx="4402666" cy="677333"/>
      </dsp:txXfrm>
    </dsp:sp>
    <dsp:sp modelId="{1B6E699D-C0EE-46BE-83DA-5FF3C9838C8E}">
      <dsp:nvSpPr>
        <dsp:cNvPr id="0" name=""/>
        <dsp:cNvSpPr/>
      </dsp:nvSpPr>
      <dsp:spPr>
        <a:xfrm>
          <a:off x="0" y="3386666"/>
          <a:ext cx="8128000" cy="677333"/>
        </a:xfrm>
        <a:prstGeom prst="trapezoid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고쿠진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altLang="en-US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國人</a:t>
          </a:r>
          <a:r>
            <a:rPr lang="en-US" altLang="ko-KR" sz="1600" kern="1200" smtClean="0">
              <a:ln>
                <a:solidFill>
                  <a:schemeClr val="tx1"/>
                </a:solidFill>
              </a:ln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1600" kern="1200">
            <a:ln>
              <a:solidFill>
                <a:schemeClr val="tx1"/>
              </a:solidFill>
            </a:ln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422399" y="3386666"/>
        <a:ext cx="5283200" cy="677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6CE5C-4942-4691-BADB-3FC0F8F3055D}">
      <dsp:nvSpPr>
        <dsp:cNvPr id="0" name=""/>
        <dsp:cNvSpPr/>
      </dsp:nvSpPr>
      <dsp:spPr>
        <a:xfrm>
          <a:off x="4716882" y="300491"/>
          <a:ext cx="1531937" cy="153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시바    </a:t>
          </a:r>
          <a:r>
            <a:rPr lang="en-US" altLang="ko-KR" sz="3000" kern="12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sz="3000" kern="12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斯波</a:t>
          </a:r>
          <a:r>
            <a:rPr lang="en-US" altLang="ko-KR" sz="3000" kern="12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3000" kern="1200">
            <a:ln>
              <a:solidFill>
                <a:schemeClr val="tx1"/>
              </a:solidFill>
            </a:ln>
            <a:solidFill>
              <a:srgbClr val="FF0000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4716882" y="300491"/>
        <a:ext cx="1531937" cy="1531937"/>
      </dsp:txXfrm>
    </dsp:sp>
    <dsp:sp modelId="{C79135B6-7D59-485D-80D1-221B20F6A133}">
      <dsp:nvSpPr>
        <dsp:cNvPr id="0" name=""/>
        <dsp:cNvSpPr/>
      </dsp:nvSpPr>
      <dsp:spPr>
        <a:xfrm>
          <a:off x="2384790" y="-570"/>
          <a:ext cx="3620878" cy="3620878"/>
        </a:xfrm>
        <a:prstGeom prst="circularArrow">
          <a:avLst>
            <a:gd name="adj1" fmla="val 8250"/>
            <a:gd name="adj2" fmla="val 576261"/>
            <a:gd name="adj3" fmla="val 2963196"/>
            <a:gd name="adj4" fmla="val 52164"/>
            <a:gd name="adj5" fmla="val 9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5E8E6-39B8-48F9-8472-345AC3E5C3F2}">
      <dsp:nvSpPr>
        <dsp:cNvPr id="0" name=""/>
        <dsp:cNvSpPr/>
      </dsp:nvSpPr>
      <dsp:spPr>
        <a:xfrm>
          <a:off x="3429260" y="2530717"/>
          <a:ext cx="1531937" cy="153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호소카와</a:t>
          </a:r>
          <a:r>
            <a:rPr lang="en-US" altLang="ko-KR" sz="3000" kern="12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sz="3000" kern="12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細川</a:t>
          </a:r>
          <a:r>
            <a:rPr lang="en-US" altLang="ko-KR" sz="3000" kern="12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3000" kern="1200">
            <a:ln>
              <a:solidFill>
                <a:schemeClr val="tx1"/>
              </a:solidFill>
            </a:ln>
            <a:solidFill>
              <a:srgbClr val="FFC000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3429260" y="2530717"/>
        <a:ext cx="1531937" cy="1531937"/>
      </dsp:txXfrm>
    </dsp:sp>
    <dsp:sp modelId="{9F4568C5-8CA0-4A52-89ED-BE084A65DE46}">
      <dsp:nvSpPr>
        <dsp:cNvPr id="0" name=""/>
        <dsp:cNvSpPr/>
      </dsp:nvSpPr>
      <dsp:spPr>
        <a:xfrm>
          <a:off x="2384790" y="-570"/>
          <a:ext cx="3620878" cy="3620878"/>
        </a:xfrm>
        <a:prstGeom prst="circularArrow">
          <a:avLst>
            <a:gd name="adj1" fmla="val 8250"/>
            <a:gd name="adj2" fmla="val 576261"/>
            <a:gd name="adj3" fmla="val 10171575"/>
            <a:gd name="adj4" fmla="val 7260543"/>
            <a:gd name="adj5" fmla="val 9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EC5CB-76DD-4F09-A4B1-064E461D93FC}">
      <dsp:nvSpPr>
        <dsp:cNvPr id="0" name=""/>
        <dsp:cNvSpPr/>
      </dsp:nvSpPr>
      <dsp:spPr>
        <a:xfrm>
          <a:off x="1879180" y="300491"/>
          <a:ext cx="2056855" cy="153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하타케야마</a:t>
          </a:r>
          <a:r>
            <a:rPr lang="en-US" altLang="ko-KR" sz="3000" kern="12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[</a:t>
          </a:r>
          <a:r>
            <a:rPr lang="ko-KR" sz="3000" kern="12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畠山</a:t>
          </a:r>
          <a:r>
            <a:rPr lang="en-US" altLang="ko-KR" sz="3000" kern="12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rPr>
            <a:t>]</a:t>
          </a:r>
          <a:endParaRPr lang="ko-KR" altLang="en-US" sz="3000" kern="1200">
            <a:ln>
              <a:solidFill>
                <a:schemeClr val="tx1"/>
              </a:solidFill>
            </a:ln>
            <a:solidFill>
              <a:srgbClr val="00B050"/>
            </a:solidFill>
            <a:latin typeface="210 맨발의청춘 B" panose="02020603020101020101" pitchFamily="18" charset="-127"/>
            <a:ea typeface="210 맨발의청춘 B" panose="02020603020101020101" pitchFamily="18" charset="-127"/>
          </a:endParaRPr>
        </a:p>
      </dsp:txBody>
      <dsp:txXfrm>
        <a:off x="1879180" y="300491"/>
        <a:ext cx="2056855" cy="1531937"/>
      </dsp:txXfrm>
    </dsp:sp>
    <dsp:sp modelId="{5B9C958C-627F-4F4D-BF2E-5E8084DDE07D}">
      <dsp:nvSpPr>
        <dsp:cNvPr id="0" name=""/>
        <dsp:cNvSpPr/>
      </dsp:nvSpPr>
      <dsp:spPr>
        <a:xfrm>
          <a:off x="2535238" y="-106987"/>
          <a:ext cx="3620878" cy="3620878"/>
        </a:xfrm>
        <a:prstGeom prst="circularArrow">
          <a:avLst>
            <a:gd name="adj1" fmla="val 8250"/>
            <a:gd name="adj2" fmla="val 576261"/>
            <a:gd name="adj3" fmla="val 16856105"/>
            <a:gd name="adj4" fmla="val 15597627"/>
            <a:gd name="adj5" fmla="val 96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6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8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51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41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7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98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5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30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23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58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72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1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04.&#50724;&#45796;%20&#45432;&#48512;&#45208;&#44032;-&#51221;&#51652;&#54984;/&#51312;&#52509;%20&#49324;&#44201;&#50689;&#49345;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04.&#50724;&#45796;%20&#45432;&#48512;&#45208;&#44032;-&#51221;&#51652;&#54984;/&#51204;&#44397;&#49884;&#45824;&#51032;%20&#49912;&#50880;&#48169;&#49885;.mp4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51473;&#49464;%20&#51068;&#48376;&#51032;%20&#47924;&#49324;&#49884;&#45824;\03.&#50724;&#45772;&#51032;%20&#45212;&#44284;%20&#47924;&#47196;&#47560;&#52824;%20&#47561;&#48512;%20&#47568;&#51032;%20&#51068;&#48376;\%5bTV&#51312;&#49440;%5d%20&#50689;&#50885;%20&#49340;&#44397;&#51648;.E01.170707.720p-NEXT.mp4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97" y="903995"/>
            <a:ext cx="432297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15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4</a:t>
            </a:r>
            <a:r>
              <a:rPr lang="ko-KR" altLang="en-US" sz="3600" spc="-15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조 </a:t>
            </a:r>
            <a:r>
              <a:rPr lang="ko-KR" altLang="en-US" sz="2800" spc="-15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중세 일본의 무사시대</a:t>
            </a:r>
            <a:endParaRPr lang="en-US" altLang="ko-KR" sz="2800" spc="-15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z="2800" spc="-15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</a:t>
            </a:r>
            <a:r>
              <a:rPr lang="en-US" altLang="ko-KR" sz="28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(</a:t>
            </a:r>
            <a:r>
              <a:rPr lang="ko-KR" altLang="en-US" sz="2800" spc="-15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應仁</a:t>
            </a:r>
            <a:r>
              <a:rPr lang="en-US" altLang="ko-KR" sz="28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  <a:r>
              <a:rPr lang="ko-KR" altLang="en-US" sz="28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  난</a:t>
            </a:r>
            <a:r>
              <a:rPr lang="ko-KR" altLang="en-US" sz="2800" spc="-15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과 </a:t>
            </a:r>
            <a:endParaRPr lang="en-US" altLang="ko-KR" sz="2800" spc="-15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z="2800" spc="-150" err="1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무로마치</a:t>
            </a:r>
            <a:r>
              <a:rPr lang="ko-KR" altLang="en-US" sz="2800" spc="-15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막부 말</a:t>
            </a:r>
            <a:r>
              <a:rPr lang="ko-KR" altLang="en-US" sz="2800" spc="-15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 일본</a:t>
            </a:r>
            <a:endParaRPr lang="ko-KR" altLang="en-US" sz="2800" spc="-15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5644" y="3623734"/>
            <a:ext cx="508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순   서</a:t>
            </a:r>
            <a:endParaRPr lang="en-US" altLang="ko-KR" sz="28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endParaRPr lang="en-US" altLang="ko-KR" sz="28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r>
              <a:rPr lang="en-US" altLang="ko-KR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1. 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오닌의 난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의 배경 </a:t>
            </a:r>
            <a:endParaRPr lang="en-US" altLang="ko-KR" sz="28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r>
              <a:rPr lang="en-US" altLang="ko-KR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2. 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오닌의 난</a:t>
            </a:r>
            <a:endParaRPr lang="en-US" altLang="ko-KR" sz="280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  <a:p>
            <a:r>
              <a:rPr lang="en-US" altLang="ko-KR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3. 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오닌의 난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R" panose="02020603020101020101" pitchFamily="18" charset="-127"/>
                <a:ea typeface="210 맨발의청춘 R" panose="02020603020101020101" pitchFamily="18" charset="-127"/>
              </a:rPr>
              <a:t> 이후의 일본</a:t>
            </a:r>
            <a:endParaRPr lang="ko-KR" altLang="en-US" sz="28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R" panose="02020603020101020101" pitchFamily="18" charset="-127"/>
              <a:ea typeface="210 맨발의청춘 R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396" y="5605669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21201748</a:t>
            </a:r>
          </a:p>
          <a:p>
            <a:r>
              <a:rPr lang="ko-KR" altLang="en-US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최 승 민</a:t>
            </a:r>
            <a:endParaRPr lang="ko-KR" altLang="en-US">
              <a:ln>
                <a:solidFill>
                  <a:schemeClr val="accent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491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258063" y="-374184"/>
            <a:ext cx="6079912" cy="1832610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8002" y="249735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3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이후의 일본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101" y="248693"/>
            <a:ext cx="114299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790" y="766048"/>
            <a:ext cx="1401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무로마치 막말의 일본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890" y="1865864"/>
            <a:ext cx="2234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막</a:t>
            </a:r>
            <a:r>
              <a:rPr lang="ko-KR" altLang="en-US" sz="600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부</a:t>
            </a:r>
          </a:p>
        </p:txBody>
      </p:sp>
      <p:sp>
        <p:nvSpPr>
          <p:cNvPr id="12" name="오른쪽 화살표 11"/>
          <p:cNvSpPr/>
          <p:nvPr/>
        </p:nvSpPr>
        <p:spPr>
          <a:xfrm>
            <a:off x="3378369" y="1865863"/>
            <a:ext cx="1433691" cy="821266"/>
          </a:xfrm>
          <a:prstGeom prst="rightArrow">
            <a:avLst/>
          </a:prstGeom>
          <a:solidFill>
            <a:srgbClr val="FEFE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215467" y="1877190"/>
            <a:ext cx="524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전국 다이묘</a:t>
            </a:r>
            <a:endParaRPr lang="ko-KR" altLang="en-US" sz="600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3378370" y="1659467"/>
            <a:ext cx="1221740" cy="1100666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550877">
            <a:off x="2185417" y="3378201"/>
            <a:ext cx="6789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하극상의</a:t>
            </a:r>
            <a:r>
              <a:rPr lang="ko-KR" altLang="en-US" sz="6000" smtClean="0">
                <a:ln>
                  <a:solidFill>
                    <a:schemeClr val="tx1"/>
                  </a:solidFill>
                </a:ln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시대</a:t>
            </a:r>
            <a:endParaRPr lang="ko-KR" altLang="en-US" sz="60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5818" y="2544786"/>
            <a:ext cx="8888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신분상승의 기회</a:t>
            </a:r>
            <a:r>
              <a:rPr lang="en-US" altLang="ko-KR" sz="600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!</a:t>
            </a:r>
          </a:p>
          <a:p>
            <a:pPr marL="1143000" indent="-1143000">
              <a:buFont typeface="+mj-lt"/>
              <a:buAutoNum type="arabicPeriod"/>
            </a:pPr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교토의 문화 전파</a:t>
            </a:r>
            <a:endParaRPr lang="en-US" altLang="ko-KR" sz="6000" smtClean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1321308" y="1458426"/>
            <a:ext cx="9398000" cy="4686300"/>
            <a:chOff x="990981" y="1458426"/>
            <a:chExt cx="7048500" cy="4686300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981" y="1458426"/>
              <a:ext cx="7048500" cy="46863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450082" y="5552534"/>
              <a:ext cx="32988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smtClean="0">
                  <a:ln>
                    <a:solidFill>
                      <a:schemeClr val="tx1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히가시야마 문화</a:t>
              </a:r>
              <a:endParaRPr lang="ko-KR" altLang="en-US" sz="280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0887" y="2544786"/>
            <a:ext cx="11108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1573</a:t>
            </a:r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년 </a:t>
            </a:r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오다 </a:t>
            </a:r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노부나가에 의해</a:t>
            </a:r>
            <a:r>
              <a:rPr lang="ko-KR" altLang="en-US" sz="6000" smtClean="0">
                <a:ln>
                  <a:solidFill>
                    <a:schemeClr val="tx1"/>
                  </a:solidFill>
                </a:ln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몰락</a:t>
            </a:r>
            <a:endParaRPr lang="ko-KR" altLang="en-US" sz="600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07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  <p:bldP spid="13" grpId="0"/>
      <p:bldP spid="13" grpId="1"/>
      <p:bldP spid="27" grpId="0"/>
      <p:bldP spid="27" grpId="1"/>
      <p:bldP spid="2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915" y="1516979"/>
            <a:ext cx="1855741" cy="180435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/>
          <a:srcRect l="3790" t="13394" r="57758" b="18108"/>
          <a:stretch/>
        </p:blipFill>
        <p:spPr>
          <a:xfrm>
            <a:off x="10368729" y="3357100"/>
            <a:ext cx="1819922" cy="147369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rcRect l="504" t="949" r="55107" b="545"/>
          <a:stretch/>
        </p:blipFill>
        <p:spPr>
          <a:xfrm>
            <a:off x="10356500" y="4830793"/>
            <a:ext cx="1833825" cy="185468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68"/>
          </a:xfrm>
          <a:solidFill>
            <a:srgbClr val="FF000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ko-KR" altLang="en-US" sz="4800" dirty="0" err="1"/>
              <a:t>아즈치</a:t>
            </a:r>
            <a:r>
              <a:rPr lang="en-US" altLang="ko-KR" sz="4800" dirty="0"/>
              <a:t>-</a:t>
            </a:r>
            <a:r>
              <a:rPr lang="ko-KR" altLang="en-US" sz="4800" dirty="0" err="1"/>
              <a:t>모모야마</a:t>
            </a:r>
            <a:r>
              <a:rPr lang="ko-KR" altLang="en-US" sz="4800" dirty="0"/>
              <a:t> 시대</a:t>
            </a:r>
            <a:r>
              <a:rPr lang="en-US" altLang="ko-KR" sz="4800" dirty="0"/>
              <a:t>(</a:t>
            </a:r>
            <a:r>
              <a:rPr lang="ko-KR" altLang="en-US" sz="4800" dirty="0"/>
              <a:t>오다 </a:t>
            </a:r>
            <a:r>
              <a:rPr lang="ko-KR" altLang="en-US" sz="4800" dirty="0" err="1"/>
              <a:t>노부나가</a:t>
            </a:r>
            <a:r>
              <a:rPr lang="en-US" altLang="ko-KR" sz="4800" dirty="0"/>
              <a:t>)</a:t>
            </a:r>
            <a:endParaRPr lang="ko-KR" altLang="en-US" sz="48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966160" y="1837424"/>
            <a:ext cx="4114798" cy="1164567"/>
          </a:xfrm>
          <a:prstGeom prst="roundRect">
            <a:avLst/>
          </a:prstGeom>
          <a:solidFill>
            <a:srgbClr val="FFD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1. </a:t>
            </a:r>
            <a:r>
              <a:rPr lang="ko-KR" altLang="en-US" sz="3200" dirty="0" smtClean="0">
                <a:solidFill>
                  <a:schemeClr val="tx1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전국 시대의 시작</a:t>
            </a:r>
            <a:endParaRPr lang="ko-KR" altLang="en-US" sz="3200" dirty="0">
              <a:solidFill>
                <a:schemeClr val="tx1"/>
              </a:solidFill>
              <a:latin typeface="궁서" panose="02030600000101010101" pitchFamily="18" charset="-127"/>
              <a:ea typeface="문체부 궁체 정자체" panose="02030609000101010101" pitchFamily="17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66160" y="3493694"/>
            <a:ext cx="4114798" cy="1164567"/>
          </a:xfrm>
          <a:prstGeom prst="roundRect">
            <a:avLst/>
          </a:prstGeom>
          <a:solidFill>
            <a:srgbClr val="FFD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2. </a:t>
            </a:r>
            <a:r>
              <a:rPr lang="ko-KR" altLang="en-US" sz="3200" dirty="0" smtClean="0">
                <a:solidFill>
                  <a:schemeClr val="tx1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오다 </a:t>
            </a:r>
            <a:r>
              <a:rPr lang="ko-KR" altLang="en-US" sz="3200" dirty="0" err="1" smtClean="0">
                <a:solidFill>
                  <a:schemeClr val="tx1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노부나가와</a:t>
            </a:r>
            <a:r>
              <a:rPr lang="ko-KR" altLang="en-US" sz="3200" dirty="0" smtClean="0">
                <a:solidFill>
                  <a:schemeClr val="tx1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 막부의 멸망</a:t>
            </a:r>
            <a:endParaRPr lang="ko-KR" altLang="en-US" sz="3200" dirty="0">
              <a:solidFill>
                <a:schemeClr val="tx1"/>
              </a:solidFill>
              <a:latin typeface="궁서" panose="02030600000101010101" pitchFamily="18" charset="-127"/>
              <a:ea typeface="문체부 궁체 정자체" panose="02030609000101010101" pitchFamily="17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966160" y="5149968"/>
            <a:ext cx="4114798" cy="1164567"/>
          </a:xfrm>
          <a:prstGeom prst="roundRect">
            <a:avLst/>
          </a:prstGeom>
          <a:solidFill>
            <a:srgbClr val="FFD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3. </a:t>
            </a:r>
            <a:r>
              <a:rPr lang="ko-KR" altLang="en-US" sz="3200" dirty="0" err="1" smtClean="0">
                <a:solidFill>
                  <a:schemeClr val="tx1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아즈치</a:t>
            </a:r>
            <a:r>
              <a:rPr lang="en-US" altLang="ko-KR" sz="3200" dirty="0" smtClean="0">
                <a:solidFill>
                  <a:schemeClr val="tx1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-</a:t>
            </a:r>
            <a:r>
              <a:rPr lang="ko-KR" altLang="en-US" sz="3200" dirty="0" err="1" smtClean="0">
                <a:solidFill>
                  <a:schemeClr val="tx1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모모야마</a:t>
            </a:r>
            <a:r>
              <a:rPr lang="ko-KR" altLang="en-US" sz="3200" dirty="0" smtClean="0">
                <a:solidFill>
                  <a:schemeClr val="tx1"/>
                </a:solidFill>
                <a:latin typeface="궁서" panose="02030600000101010101" pitchFamily="18" charset="-127"/>
                <a:ea typeface="문체부 궁체 정자체" panose="02030609000101010101" pitchFamily="17" charset="-127"/>
              </a:rPr>
              <a:t> 시대</a:t>
            </a:r>
            <a:endParaRPr lang="ko-KR" altLang="en-US" sz="3200" dirty="0">
              <a:solidFill>
                <a:schemeClr val="tx1"/>
              </a:solidFill>
              <a:latin typeface="궁서" panose="02030600000101010101" pitchFamily="18" charset="-127"/>
              <a:ea typeface="문체부 궁체 정자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0414" y="1685030"/>
            <a:ext cx="401776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dirty="0" err="1" smtClean="0">
                <a:ea typeface="문체부 궁체 흘림체" panose="02030609000101010101" pitchFamily="17" charset="-127"/>
              </a:rPr>
              <a:t>센코쿠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 </a:t>
            </a:r>
            <a:r>
              <a:rPr lang="ko-KR" altLang="en-US" dirty="0" err="1" smtClean="0">
                <a:ea typeface="문체부 궁체 흘림체" panose="02030609000101010101" pitchFamily="17" charset="-127"/>
              </a:rPr>
              <a:t>다이묘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dirty="0" smtClean="0">
                <a:latin typeface="궁서" panose="02030600000101010101" pitchFamily="18" charset="-127"/>
                <a:ea typeface="문체부 궁체 흘림체" panose="02030609000101010101" pitchFamily="17" charset="-127"/>
              </a:rPr>
              <a:t>戰國 大名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)</a:t>
            </a:r>
          </a:p>
          <a:p>
            <a:pPr marL="342900" indent="-342900">
              <a:buAutoNum type="arabicParenR"/>
            </a:pPr>
            <a:endParaRPr lang="en-US" altLang="ko-KR" dirty="0" smtClean="0">
              <a:ea typeface="문체부 궁체 흘림체" panose="02030609000101010101" pitchFamily="17" charset="-127"/>
            </a:endParaRPr>
          </a:p>
          <a:p>
            <a:pPr marL="342900" indent="-342900">
              <a:buAutoNum type="arabicParenR"/>
            </a:pPr>
            <a:r>
              <a:rPr lang="ko-KR" altLang="en-US" dirty="0" smtClean="0">
                <a:ea typeface="문체부 궁체 흘림체" panose="02030609000101010101" pitchFamily="17" charset="-127"/>
              </a:rPr>
              <a:t>전국시대의 경쟁양상</a:t>
            </a:r>
            <a:endParaRPr lang="en-US" altLang="ko-KR" dirty="0" smtClean="0">
              <a:ea typeface="문체부 궁체 흘림체" panose="02030609000101010101" pitchFamily="17" charset="-127"/>
            </a:endParaRPr>
          </a:p>
          <a:p>
            <a:pPr marL="342900" indent="-342900">
              <a:buAutoNum type="arabicParenR"/>
            </a:pPr>
            <a:endParaRPr lang="en-US" altLang="ko-KR" dirty="0">
              <a:ea typeface="문체부 궁체 흘림체" panose="02030609000101010101" pitchFamily="17" charset="-127"/>
            </a:endParaRPr>
          </a:p>
          <a:p>
            <a:pPr marL="342900" indent="-342900">
              <a:buAutoNum type="arabicParenR"/>
            </a:pPr>
            <a:r>
              <a:rPr lang="ko-KR" altLang="en-US" dirty="0" smtClean="0">
                <a:ea typeface="문체부 궁체 흘림체" panose="02030609000101010101" pitchFamily="17" charset="-127"/>
              </a:rPr>
              <a:t>전국시대의 전투</a:t>
            </a:r>
            <a:endParaRPr lang="en-US" altLang="ko-KR" dirty="0">
              <a:ea typeface="문체부 궁체 흘림체" panose="02030609000101010101" pitchFamily="17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0414" y="3337315"/>
            <a:ext cx="401776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ea typeface="문체부 궁체 흘림체" panose="02030609000101010101" pitchFamily="17" charset="-127"/>
              </a:rPr>
              <a:t>4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)  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오다 </a:t>
            </a:r>
            <a:r>
              <a:rPr lang="ko-KR" altLang="en-US" dirty="0" err="1" smtClean="0">
                <a:ea typeface="문체부 궁체 흘림체" panose="02030609000101010101" pitchFamily="17" charset="-127"/>
              </a:rPr>
              <a:t>노부나가의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 </a:t>
            </a:r>
            <a:r>
              <a:rPr lang="ko-KR" altLang="en-US" dirty="0" err="1" smtClean="0">
                <a:ea typeface="문체부 궁체 흘림체" panose="02030609000101010101" pitchFamily="17" charset="-127"/>
              </a:rPr>
              <a:t>초년기</a:t>
            </a:r>
            <a:endParaRPr lang="en-US" altLang="ko-KR" dirty="0" smtClean="0">
              <a:ea typeface="문체부 궁체 흘림체" panose="02030609000101010101" pitchFamily="17" charset="-127"/>
            </a:endParaRPr>
          </a:p>
          <a:p>
            <a:pPr marL="342900" indent="-342900">
              <a:buAutoNum type="arabicParenR"/>
            </a:pPr>
            <a:endParaRPr lang="en-US" altLang="ko-KR" dirty="0" smtClean="0">
              <a:ea typeface="문체부 궁체 흘림체" panose="02030609000101010101" pitchFamily="17" charset="-127"/>
            </a:endParaRPr>
          </a:p>
          <a:p>
            <a:r>
              <a:rPr lang="en-US" altLang="ko-KR" dirty="0">
                <a:ea typeface="문체부 궁체 흘림체" panose="02030609000101010101" pitchFamily="17" charset="-127"/>
              </a:rPr>
              <a:t>5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)  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오다 </a:t>
            </a:r>
            <a:r>
              <a:rPr lang="ko-KR" altLang="en-US" dirty="0" err="1" smtClean="0">
                <a:ea typeface="문체부 궁체 흘림체" panose="02030609000101010101" pitchFamily="17" charset="-127"/>
              </a:rPr>
              <a:t>노부나가의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 중년기</a:t>
            </a:r>
            <a:endParaRPr lang="en-US" altLang="ko-KR" dirty="0" smtClean="0">
              <a:ea typeface="문체부 궁체 흘림체" panose="02030609000101010101" pitchFamily="17" charset="-127"/>
            </a:endParaRPr>
          </a:p>
          <a:p>
            <a:pPr marL="342900" indent="-342900">
              <a:buAutoNum type="arabicParenR"/>
            </a:pPr>
            <a:endParaRPr lang="en-US" altLang="ko-KR" dirty="0">
              <a:ea typeface="문체부 궁체 흘림체" panose="02030609000101010101" pitchFamily="17" charset="-127"/>
            </a:endParaRPr>
          </a:p>
          <a:p>
            <a:r>
              <a:rPr lang="en-US" altLang="ko-KR" dirty="0" smtClean="0">
                <a:ea typeface="문체부 궁체 흘림체" panose="02030609000101010101" pitchFamily="17" charset="-127"/>
              </a:rPr>
              <a:t>6)  </a:t>
            </a:r>
            <a:r>
              <a:rPr lang="ko-KR" altLang="en-US" dirty="0" err="1" smtClean="0">
                <a:ea typeface="문체부 궁체 흘림체" panose="02030609000101010101" pitchFamily="17" charset="-127"/>
              </a:rPr>
              <a:t>죠라쿠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上洛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)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와 막부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幕府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)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의 멸망</a:t>
            </a:r>
            <a:endParaRPr lang="en-US" altLang="ko-KR" dirty="0">
              <a:ea typeface="문체부 궁체 흘림체" panose="02030609000101010101" pitchFamily="17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0413" y="4993587"/>
            <a:ext cx="401776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ea typeface="문체부 궁체 흘림체" panose="02030609000101010101" pitchFamily="17" charset="-127"/>
              </a:rPr>
              <a:t>7)  </a:t>
            </a:r>
            <a:r>
              <a:rPr lang="ko-KR" altLang="en-US" dirty="0" err="1" smtClean="0">
                <a:ea typeface="문체부 궁체 흘림체" panose="02030609000101010101" pitchFamily="17" charset="-127"/>
              </a:rPr>
              <a:t>아즈치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-</a:t>
            </a:r>
            <a:r>
              <a:rPr lang="ko-KR" altLang="en-US" dirty="0" err="1" smtClean="0">
                <a:ea typeface="문체부 궁체 흘림체" panose="02030609000101010101" pitchFamily="17" charset="-127"/>
              </a:rPr>
              <a:t>모모야마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dirty="0" err="1" smtClean="0">
                <a:ea typeface="문체부 궁체 흘림체" panose="02030609000101010101" pitchFamily="17" charset="-127"/>
              </a:rPr>
              <a:t>安土逃山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) 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시대</a:t>
            </a:r>
            <a:endParaRPr lang="en-US" altLang="ko-KR" dirty="0" smtClean="0">
              <a:ea typeface="문체부 궁체 흘림체" panose="02030609000101010101" pitchFamily="17" charset="-127"/>
            </a:endParaRPr>
          </a:p>
          <a:p>
            <a:pPr marL="342900" indent="-342900">
              <a:buAutoNum type="arabicParenR"/>
            </a:pPr>
            <a:endParaRPr lang="en-US" altLang="ko-KR" dirty="0">
              <a:ea typeface="문체부 궁체 흘림체" panose="02030609000101010101" pitchFamily="17" charset="-127"/>
            </a:endParaRPr>
          </a:p>
          <a:p>
            <a:r>
              <a:rPr lang="en-US" altLang="ko-KR" dirty="0" smtClean="0">
                <a:ea typeface="문체부 궁체 흘림체" panose="02030609000101010101" pitchFamily="17" charset="-127"/>
              </a:rPr>
              <a:t>8)  </a:t>
            </a:r>
            <a:r>
              <a:rPr lang="ko-KR" altLang="en-US" dirty="0" err="1" smtClean="0">
                <a:ea typeface="문체부 궁체 흘림체" panose="02030609000101010101" pitchFamily="17" charset="-127"/>
              </a:rPr>
              <a:t>아츠지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-</a:t>
            </a:r>
            <a:r>
              <a:rPr lang="ko-KR" altLang="en-US" dirty="0" err="1" smtClean="0">
                <a:ea typeface="문체부 궁체 흘림체" panose="02030609000101010101" pitchFamily="17" charset="-127"/>
              </a:rPr>
              <a:t>모모야마의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 문화</a:t>
            </a:r>
            <a:endParaRPr lang="en-US" altLang="ko-KR" dirty="0" smtClean="0">
              <a:ea typeface="문체부 궁체 흘림체" panose="02030609000101010101" pitchFamily="17" charset="-127"/>
            </a:endParaRPr>
          </a:p>
          <a:p>
            <a:pPr marL="342900" indent="-342900">
              <a:buAutoNum type="arabicParenR"/>
            </a:pPr>
            <a:endParaRPr lang="en-US" altLang="ko-KR" dirty="0">
              <a:ea typeface="문체부 궁체 흘림체" panose="02030609000101010101" pitchFamily="17" charset="-127"/>
            </a:endParaRPr>
          </a:p>
          <a:p>
            <a:r>
              <a:rPr lang="en-US" altLang="ko-KR" dirty="0" smtClean="0">
                <a:ea typeface="문체부 궁체 흘림체" panose="02030609000101010101" pitchFamily="17" charset="-127"/>
              </a:rPr>
              <a:t>9)  </a:t>
            </a:r>
            <a:r>
              <a:rPr lang="ko-KR" altLang="en-US" dirty="0" err="1" smtClean="0">
                <a:ea typeface="문체부 궁체 흘림체" panose="02030609000101010101" pitchFamily="17" charset="-127"/>
              </a:rPr>
              <a:t>혼노지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dirty="0" err="1" smtClean="0">
                <a:ea typeface="문체부 궁체 흘림체" panose="02030609000101010101" pitchFamily="17" charset="-127"/>
              </a:rPr>
              <a:t>本能寺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)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의 변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dirty="0" smtClean="0">
                <a:ea typeface="문체부 궁체 흘림체" panose="02030609000101010101" pitchFamily="17" charset="-127"/>
              </a:rPr>
              <a:t>變</a:t>
            </a:r>
            <a:r>
              <a:rPr lang="en-US" altLang="ko-KR" dirty="0" smtClean="0">
                <a:ea typeface="문체부 궁체 흘림체" panose="02030609000101010101" pitchFamily="17" charset="-127"/>
              </a:rPr>
              <a:t>)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5415230" y="2117231"/>
            <a:ext cx="590911" cy="603849"/>
          </a:xfrm>
          <a:prstGeom prst="rightArrow">
            <a:avLst>
              <a:gd name="adj1" fmla="val 50000"/>
              <a:gd name="adj2" fmla="val 3102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415230" y="3774054"/>
            <a:ext cx="590911" cy="603849"/>
          </a:xfrm>
          <a:prstGeom prst="rightArrow">
            <a:avLst>
              <a:gd name="adj1" fmla="val 50000"/>
              <a:gd name="adj2" fmla="val 3102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5415230" y="5430326"/>
            <a:ext cx="590911" cy="603849"/>
          </a:xfrm>
          <a:prstGeom prst="rightArrow">
            <a:avLst>
              <a:gd name="adj1" fmla="val 50000"/>
              <a:gd name="adj2" fmla="val 3102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66160" y="1031181"/>
            <a:ext cx="356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◈</a:t>
            </a:r>
            <a:r>
              <a:rPr lang="ko-KR" altLang="en-US" sz="36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목차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92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852" r="947" b="1171"/>
          <a:stretch/>
        </p:blipFill>
        <p:spPr>
          <a:xfrm>
            <a:off x="0" y="1345719"/>
            <a:ext cx="7142577" cy="4822168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3989" y="250202"/>
            <a:ext cx="6109638" cy="1078300"/>
          </a:xfrm>
        </p:spPr>
        <p:txBody>
          <a:bodyPr>
            <a:noAutofit/>
          </a:bodyPr>
          <a:lstStyle/>
          <a:p>
            <a:r>
              <a:rPr lang="en-US" altLang="ko-KR" sz="3400" spc="300" dirty="0" smtClean="0">
                <a:ea typeface="문체부 궁체 정자체" panose="02030609000101010101" pitchFamily="17" charset="-127"/>
              </a:rPr>
              <a:t>1 . </a:t>
            </a:r>
            <a:r>
              <a:rPr lang="ko-KR" altLang="en-US" sz="3400" spc="300" dirty="0" err="1" smtClean="0">
                <a:ea typeface="문체부 궁체 정자체" panose="02030609000101010101" pitchFamily="17" charset="-127"/>
              </a:rPr>
              <a:t>센코쿠</a:t>
            </a:r>
            <a:r>
              <a:rPr lang="en-US" altLang="ko-KR" sz="3400" spc="3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3400" spc="300" dirty="0" smtClean="0">
                <a:ea typeface="문체부 궁체 정자체" panose="02030609000101010101" pitchFamily="17" charset="-127"/>
              </a:rPr>
              <a:t>戰國</a:t>
            </a:r>
            <a:r>
              <a:rPr lang="en-US" altLang="ko-KR" sz="3400" spc="300" dirty="0" smtClean="0">
                <a:ea typeface="문체부 궁체 정자체" panose="02030609000101010101" pitchFamily="17" charset="-127"/>
              </a:rPr>
              <a:t>) </a:t>
            </a:r>
            <a:r>
              <a:rPr lang="ko-KR" altLang="en-US" sz="3400" spc="300" dirty="0" err="1" smtClean="0">
                <a:ea typeface="문체부 궁체 정자체" panose="02030609000101010101" pitchFamily="17" charset="-127"/>
              </a:rPr>
              <a:t>다이묘</a:t>
            </a:r>
            <a:r>
              <a:rPr lang="en-US" altLang="ko-KR" sz="3400" spc="3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3400" spc="300" dirty="0" smtClean="0">
                <a:ea typeface="문체부 궁체 정자체" panose="02030609000101010101" pitchFamily="17" charset="-127"/>
              </a:rPr>
              <a:t>大名</a:t>
            </a:r>
            <a:r>
              <a:rPr lang="en-US" altLang="ko-KR" sz="3400" spc="300" dirty="0" smtClean="0">
                <a:ea typeface="문체부 궁체 정자체" panose="02030609000101010101" pitchFamily="17" charset="-127"/>
              </a:rPr>
              <a:t>)</a:t>
            </a:r>
            <a:endParaRPr lang="ko-KR" altLang="en-US" sz="3400" spc="300" dirty="0">
              <a:ea typeface="문체부 궁체 정자체" panose="02030609000101010101" pitchFamily="17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589917" y="5272116"/>
            <a:ext cx="1522815" cy="895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70079" y="1268299"/>
            <a:ext cx="2130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 smtClean="0">
                <a:solidFill>
                  <a:srgbClr val="7030A0"/>
                </a:solidFill>
                <a:ea typeface="문체부 궁체 흘림체" panose="02030609000101010101" pitchFamily="17" charset="-127"/>
              </a:rPr>
              <a:t>에치고</a:t>
            </a:r>
            <a:r>
              <a:rPr lang="en-US" altLang="ko-KR" sz="2200" dirty="0" smtClean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200" dirty="0" err="1" smtClean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越後</a:t>
            </a:r>
            <a:r>
              <a:rPr lang="en-US" altLang="ko-KR" sz="2200" dirty="0" smtClean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200" dirty="0" smtClean="0">
                <a:solidFill>
                  <a:srgbClr val="7030A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</a:t>
            </a:r>
            <a:endParaRPr lang="ko-KR" altLang="en-US" sz="2200" dirty="0">
              <a:solidFill>
                <a:srgbClr val="7030A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7371" y="4874825"/>
            <a:ext cx="2117437" cy="58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45000"/>
              </a:lnSpc>
            </a:pPr>
            <a:r>
              <a:rPr lang="ko-KR" altLang="en-US" sz="2200" dirty="0" err="1" smtClean="0">
                <a:solidFill>
                  <a:srgbClr val="00B050"/>
                </a:solidFill>
                <a:ea typeface="문체부 궁체 흘림체" panose="02030609000101010101" pitchFamily="17" charset="-127"/>
              </a:rPr>
              <a:t>오와리</a:t>
            </a:r>
            <a:r>
              <a:rPr lang="en-US" altLang="ko-KR" sz="2200" dirty="0" smtClean="0">
                <a:solidFill>
                  <a:srgbClr val="00B05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200" kern="0" spc="0" dirty="0" smtClean="0">
                <a:solidFill>
                  <a:srgbClr val="00B05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尾張</a:t>
            </a:r>
            <a:r>
              <a:rPr lang="en-US" altLang="ko-KR" sz="2200" kern="0" dirty="0" smtClean="0">
                <a:solidFill>
                  <a:srgbClr val="00B05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200" kern="0" dirty="0" smtClean="0">
                <a:solidFill>
                  <a:srgbClr val="00B05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</a:t>
            </a:r>
            <a:r>
              <a:rPr lang="en-US" altLang="ko-KR" sz="2200" kern="0" dirty="0" smtClean="0">
                <a:solidFill>
                  <a:srgbClr val="00B050"/>
                </a:solidFill>
                <a:latin typeface="함초롬바탕" panose="02030604000101010101" pitchFamily="18" charset="-127"/>
                <a:ea typeface="문체부 궁체 흘림체" panose="02030609000101010101" pitchFamily="17" charset="-127"/>
              </a:rPr>
              <a:t> </a:t>
            </a:r>
            <a:endParaRPr lang="ko-KR" altLang="en-US" sz="2200" kern="0" spc="0" dirty="0" smtClean="0">
              <a:solidFill>
                <a:srgbClr val="00B050"/>
              </a:solidFill>
              <a:effectLst/>
              <a:latin typeface="함초롬바탕" panose="02030604000101010101" pitchFamily="18" charset="-127"/>
              <a:ea typeface="문체부 궁체 흘림체" panose="02030609000101010101" pitchFamily="17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1735" y="4655028"/>
            <a:ext cx="1832861" cy="58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45000"/>
              </a:lnSpc>
            </a:pPr>
            <a:r>
              <a:rPr lang="ko-KR" altLang="en-US" sz="220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가이</a:t>
            </a:r>
            <a:r>
              <a:rPr lang="en-US" altLang="ko-KR" sz="2200" dirty="0" smtClean="0">
                <a:solidFill>
                  <a:srgbClr val="FF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200" kern="0" spc="0" dirty="0" err="1" smtClean="0">
                <a:solidFill>
                  <a:srgbClr val="FF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甲斐</a:t>
            </a:r>
            <a:r>
              <a:rPr lang="en-US" altLang="ko-KR" sz="2200" kern="0" spc="0" dirty="0" smtClean="0">
                <a:solidFill>
                  <a:srgbClr val="FF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200" kern="0" spc="0" dirty="0" smtClean="0">
                <a:solidFill>
                  <a:srgbClr val="FF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2417" y="3176982"/>
            <a:ext cx="22514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rgbClr val="C00000"/>
                </a:solidFill>
                <a:ea typeface="문체부 궁체 흘림체" panose="02030609000101010101" pitchFamily="17" charset="-127"/>
              </a:rPr>
              <a:t>관동</a:t>
            </a:r>
            <a:r>
              <a:rPr lang="en-US" altLang="ko-KR" sz="2200" dirty="0" smtClean="0">
                <a:solidFill>
                  <a:srgbClr val="C00000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200" dirty="0" smtClean="0">
                <a:solidFill>
                  <a:srgbClr val="C00000"/>
                </a:solidFill>
                <a:ea typeface="문체부 궁체 흘림체" panose="02030609000101010101" pitchFamily="17" charset="-127"/>
              </a:rPr>
              <a:t>關東</a:t>
            </a:r>
            <a:r>
              <a:rPr lang="en-US" altLang="ko-KR" sz="2200" dirty="0" smtClean="0">
                <a:solidFill>
                  <a:srgbClr val="C00000"/>
                </a:solidFill>
                <a:ea typeface="문체부 궁체 흘림체" panose="02030609000101010101" pitchFamily="17" charset="-127"/>
              </a:rPr>
              <a:t>) </a:t>
            </a:r>
            <a:r>
              <a:rPr lang="ko-KR" altLang="en-US" sz="2200" dirty="0" smtClean="0">
                <a:solidFill>
                  <a:srgbClr val="C00000"/>
                </a:solidFill>
                <a:ea typeface="문체부 궁체 흘림체" panose="02030609000101010101" pitchFamily="17" charset="-127"/>
              </a:rPr>
              <a:t>지방</a:t>
            </a:r>
            <a:endParaRPr lang="ko-KR" altLang="en-US" sz="2200" dirty="0">
              <a:solidFill>
                <a:srgbClr val="C00000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1750" y="2673900"/>
            <a:ext cx="2437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 smtClean="0">
                <a:solidFill>
                  <a:srgbClr val="00B0F0"/>
                </a:solidFill>
                <a:ea typeface="문체부 궁체 흘림체" panose="02030609000101010101" pitchFamily="17" charset="-127"/>
              </a:rPr>
              <a:t>츄코쿠</a:t>
            </a:r>
            <a:r>
              <a:rPr lang="en-US" altLang="ko-KR" sz="2200" dirty="0" smtClean="0">
                <a:solidFill>
                  <a:srgbClr val="00B0F0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200" dirty="0" smtClean="0">
                <a:solidFill>
                  <a:srgbClr val="00B0F0"/>
                </a:solidFill>
                <a:ea typeface="문체부 궁체 흘림체" panose="02030609000101010101" pitchFamily="17" charset="-127"/>
              </a:rPr>
              <a:t>中國</a:t>
            </a:r>
            <a:r>
              <a:rPr lang="en-US" altLang="ko-KR" sz="2200" dirty="0" smtClean="0">
                <a:solidFill>
                  <a:srgbClr val="00B0F0"/>
                </a:solidFill>
                <a:ea typeface="문체부 궁체 흘림체" panose="02030609000101010101" pitchFamily="17" charset="-127"/>
              </a:rPr>
              <a:t>) </a:t>
            </a:r>
            <a:r>
              <a:rPr lang="ko-KR" altLang="en-US" sz="2200" dirty="0" smtClean="0">
                <a:solidFill>
                  <a:srgbClr val="00B0F0"/>
                </a:solidFill>
                <a:ea typeface="문체부 궁체 흘림체" panose="02030609000101010101" pitchFamily="17" charset="-127"/>
              </a:rPr>
              <a:t>지방</a:t>
            </a:r>
            <a:endParaRPr lang="ko-KR" altLang="en-US" sz="2200" dirty="0">
              <a:solidFill>
                <a:srgbClr val="00B0F0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9658" y="1948268"/>
            <a:ext cx="2130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 smtClean="0">
                <a:solidFill>
                  <a:srgbClr val="0EB1C2"/>
                </a:solidFill>
                <a:ea typeface="문체부 궁체 흘림체" panose="02030609000101010101" pitchFamily="17" charset="-127"/>
              </a:rPr>
              <a:t>에치젠</a:t>
            </a:r>
            <a:r>
              <a:rPr lang="en-US" altLang="ko-KR" sz="2200" dirty="0" smtClean="0">
                <a:solidFill>
                  <a:srgbClr val="0EB1C2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200" dirty="0" smtClean="0">
                <a:solidFill>
                  <a:srgbClr val="0EB1C2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越前</a:t>
            </a:r>
            <a:r>
              <a:rPr lang="en-US" altLang="ko-KR" sz="2200" dirty="0" smtClean="0">
                <a:solidFill>
                  <a:srgbClr val="0EB1C2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200" dirty="0" smtClean="0">
                <a:solidFill>
                  <a:srgbClr val="0EB1C2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</a:t>
            </a:r>
            <a:endParaRPr lang="ko-KR" altLang="en-US" sz="2200" dirty="0">
              <a:solidFill>
                <a:srgbClr val="0EB1C2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6649" y="1285118"/>
            <a:ext cx="2130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rgbClr val="FCA304"/>
                </a:solidFill>
                <a:ea typeface="문체부 궁체 흘림체" panose="02030609000101010101" pitchFamily="17" charset="-127"/>
              </a:rPr>
              <a:t>오미</a:t>
            </a:r>
            <a:r>
              <a:rPr lang="en-US" altLang="ko-KR" sz="2200" dirty="0" smtClean="0">
                <a:solidFill>
                  <a:srgbClr val="FCA304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200" dirty="0" err="1" smtClean="0">
                <a:solidFill>
                  <a:srgbClr val="FCA304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近江</a:t>
            </a:r>
            <a:r>
              <a:rPr lang="en-US" altLang="ko-KR" sz="2200" dirty="0" smtClean="0">
                <a:solidFill>
                  <a:srgbClr val="FCA304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200" dirty="0" smtClean="0">
                <a:solidFill>
                  <a:srgbClr val="FCA304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국</a:t>
            </a:r>
            <a:endParaRPr lang="ko-KR" altLang="en-US" sz="2200" dirty="0">
              <a:solidFill>
                <a:srgbClr val="FCA304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액자 13"/>
          <p:cNvSpPr/>
          <p:nvPr/>
        </p:nvSpPr>
        <p:spPr>
          <a:xfrm>
            <a:off x="2984740" y="3502325"/>
            <a:ext cx="764634" cy="879637"/>
          </a:xfrm>
          <a:prstGeom prst="frame">
            <a:avLst>
              <a:gd name="adj1" fmla="val 6318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7544" y="2961539"/>
            <a:ext cx="172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 smtClean="0">
                <a:solidFill>
                  <a:srgbClr val="0000FF"/>
                </a:solidFill>
                <a:ea typeface="문체부 궁체 흘림체" panose="02030609000101010101" pitchFamily="17" charset="-127"/>
              </a:rPr>
              <a:t>기나이</a:t>
            </a:r>
            <a:r>
              <a:rPr lang="en-US" altLang="ko-KR" sz="2200" dirty="0" smtClean="0">
                <a:solidFill>
                  <a:srgbClr val="0000FF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200" dirty="0" smtClean="0">
                <a:solidFill>
                  <a:srgbClr val="0000FF"/>
                </a:solidFill>
                <a:ea typeface="문체부 궁체 흘림체" panose="02030609000101010101" pitchFamily="17" charset="-127"/>
              </a:rPr>
              <a:t>畿內</a:t>
            </a:r>
            <a:r>
              <a:rPr lang="en-US" altLang="ko-KR" sz="2200" dirty="0" smtClean="0">
                <a:solidFill>
                  <a:srgbClr val="0000FF"/>
                </a:solidFill>
                <a:ea typeface="문체부 궁체 흘림체" panose="02030609000101010101" pitchFamily="17" charset="-127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5245" y="340767"/>
            <a:ext cx="3752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ea typeface="문체부 궁체 정자체" panose="02030609000101010101" pitchFamily="17" charset="-127"/>
              </a:rPr>
              <a:t>무로마치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막부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  <a:p>
            <a:pPr algn="ctr"/>
            <a:r>
              <a:rPr lang="en-US" altLang="ko-KR" sz="2400" dirty="0" smtClean="0">
                <a:ea typeface="문체부 궁체 정자체" panose="02030609000101010101" pitchFamily="17" charset="-127"/>
              </a:rPr>
              <a:t>‘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슈고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다이묘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守護 大名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)’</a:t>
            </a:r>
          </a:p>
          <a:p>
            <a:pPr algn="ctr"/>
            <a:r>
              <a:rPr lang="ko-KR" altLang="en-US" sz="2400" dirty="0" smtClean="0">
                <a:ea typeface="문체부 궁체 정자체" panose="02030609000101010101" pitchFamily="17" charset="-127"/>
              </a:rPr>
              <a:t>막부의 관리에 불과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  <p:sp>
        <p:nvSpPr>
          <p:cNvPr id="18" name="아래쪽 화살표 17"/>
          <p:cNvSpPr/>
          <p:nvPr/>
        </p:nvSpPr>
        <p:spPr>
          <a:xfrm>
            <a:off x="9204384" y="1835321"/>
            <a:ext cx="819510" cy="567033"/>
          </a:xfrm>
          <a:prstGeom prst="downArrow">
            <a:avLst>
              <a:gd name="adj1" fmla="val 45789"/>
              <a:gd name="adj2" fmla="val 4087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793871" y="2696579"/>
            <a:ext cx="4196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ea typeface="문체부 궁체 정자체" panose="02030609000101010101" pitchFamily="17" charset="-127"/>
              </a:rPr>
              <a:t>오닌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應仁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의난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(1467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년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이후</a:t>
            </a:r>
            <a:endParaRPr lang="en-US" altLang="ko-KR" sz="2400" dirty="0"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sz="2400" dirty="0" smtClean="0">
                <a:ea typeface="문체부 궁체 정자체" panose="02030609000101010101" pitchFamily="17" charset="-127"/>
              </a:rPr>
              <a:t>독자세력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,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슈고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다이의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반란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sz="2400" dirty="0" err="1" smtClean="0">
                <a:ea typeface="문체부 궁체 정자체" panose="02030609000101010101" pitchFamily="17" charset="-127"/>
              </a:rPr>
              <a:t>슈고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다이묘의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세력 확장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20" name="아래쪽 화살표 19"/>
          <p:cNvSpPr/>
          <p:nvPr/>
        </p:nvSpPr>
        <p:spPr>
          <a:xfrm>
            <a:off x="9182725" y="4191133"/>
            <a:ext cx="819510" cy="567033"/>
          </a:xfrm>
          <a:prstGeom prst="downArrow">
            <a:avLst>
              <a:gd name="adj1" fmla="val 45789"/>
              <a:gd name="adj2" fmla="val 4087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785245" y="5052391"/>
            <a:ext cx="4080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ea typeface="문체부 궁체 정자체" panose="02030609000101010101" pitchFamily="17" charset="-127"/>
              </a:rPr>
              <a:t>‘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센코쿠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다이묘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戰國 大名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)’</a:t>
            </a:r>
          </a:p>
          <a:p>
            <a:pPr algn="ctr"/>
            <a:r>
              <a:rPr lang="ko-KR" altLang="en-US" sz="2400" dirty="0" smtClean="0">
                <a:ea typeface="문체부 궁체 정자체" panose="02030609000101010101" pitchFamily="17" charset="-127"/>
              </a:rPr>
              <a:t>각개 독립 국가 세력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  <a:p>
            <a:pPr lvl="0" algn="ctr"/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하극상</a:t>
            </a:r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약육강식</a:t>
            </a:r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전쟁</a:t>
            </a:r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약탈</a:t>
            </a:r>
            <a:r>
              <a:rPr lang="en-US" altLang="ko-KR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’</a:t>
            </a:r>
            <a:endParaRPr lang="ko-KR" altLang="en-US" sz="2400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/>
          <a:srcRect l="1988" t="3966" r="54502" b="5828"/>
          <a:stretch/>
        </p:blipFill>
        <p:spPr>
          <a:xfrm>
            <a:off x="5392301" y="1699186"/>
            <a:ext cx="1272395" cy="119907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rcRect l="3790" t="13394" r="57758" b="18108"/>
          <a:stretch/>
        </p:blipFill>
        <p:spPr>
          <a:xfrm>
            <a:off x="5874726" y="5166443"/>
            <a:ext cx="1306875" cy="10582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5"/>
          <a:srcRect l="504" t="949" r="55107" b="545"/>
          <a:stretch/>
        </p:blipFill>
        <p:spPr>
          <a:xfrm>
            <a:off x="4109606" y="5413629"/>
            <a:ext cx="1275859" cy="1290369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/>
          <a:srcRect l="54645" t="3966" r="1258" b="5828"/>
          <a:stretch/>
        </p:blipFill>
        <p:spPr>
          <a:xfrm>
            <a:off x="6664696" y="1701269"/>
            <a:ext cx="1289555" cy="11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506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>
          <a:xfrm>
            <a:off x="155277" y="5468946"/>
            <a:ext cx="2510287" cy="852159"/>
          </a:xfrm>
          <a:prstGeom prst="roundRect">
            <a:avLst>
              <a:gd name="adj" fmla="val 8763"/>
            </a:avLst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타국 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다이묘와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혼인 동맹</a:t>
            </a:r>
            <a:endParaRPr lang="ko-KR" altLang="en-US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55277" y="3732889"/>
            <a:ext cx="2510287" cy="1563730"/>
          </a:xfrm>
          <a:prstGeom prst="roundRect">
            <a:avLst>
              <a:gd name="adj" fmla="val 876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5278" y="-15208"/>
            <a:ext cx="5236136" cy="912847"/>
          </a:xfrm>
        </p:spPr>
        <p:txBody>
          <a:bodyPr>
            <a:normAutofit fontScale="90000"/>
          </a:bodyPr>
          <a:lstStyle/>
          <a:p>
            <a:r>
              <a:rPr lang="en-US" altLang="ko-KR" sz="3400" spc="300" dirty="0" smtClean="0">
                <a:ea typeface="문체부 궁체 정자체" panose="02030609000101010101" pitchFamily="17" charset="-127"/>
              </a:rPr>
              <a:t>2 . </a:t>
            </a:r>
            <a:r>
              <a:rPr lang="ko-KR" altLang="en-US" sz="3400" spc="300" dirty="0" smtClean="0">
                <a:ea typeface="문체부 궁체 정자체" panose="02030609000101010101" pitchFamily="17" charset="-127"/>
              </a:rPr>
              <a:t>전국시대의 경쟁양상</a:t>
            </a:r>
            <a:endParaRPr lang="ko-KR" altLang="en-US" sz="3400" spc="300" dirty="0">
              <a:ea typeface="문체부 궁체 정자체" panose="02030609000101010101" pitchFamily="17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891" y="3908369"/>
            <a:ext cx="2570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가신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’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⇔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다이묘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’</a:t>
            </a:r>
          </a:p>
          <a:p>
            <a:r>
              <a:rPr lang="en-US" altLang="ko-KR" sz="2400" dirty="0">
                <a:latin typeface="바탕" panose="02030600000101010101" pitchFamily="18" charset="-127"/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봉공      은혜</a:t>
            </a:r>
            <a:endParaRPr lang="en-US" altLang="ko-KR" sz="2400" dirty="0" smtClean="0">
              <a:latin typeface="바탕" panose="02030600000101010101" pitchFamily="18" charset="-127"/>
              <a:ea typeface="문체부 궁체 정자체" panose="02030609000101010101" pitchFamily="17" charset="-127"/>
            </a:endParaRPr>
          </a:p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군역</a:t>
            </a:r>
            <a:r>
              <a:rPr lang="en-US" altLang="ko-KR" sz="2400" dirty="0">
                <a:ea typeface="문체부 궁체 정자체" panose="02030609000101010101" pitchFamily="17" charset="-127"/>
              </a:rPr>
              <a:t>)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  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영지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,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녹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1306" y="127575"/>
            <a:ext cx="435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※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신무기 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텟포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鐵砲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,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조총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)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도입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74472" y="1116364"/>
            <a:ext cx="1708031" cy="74633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 err="1" smtClean="0">
                <a:solidFill>
                  <a:schemeClr val="bg1"/>
                </a:solidFill>
                <a:ea typeface="문체부 궁체 정자체" panose="02030609000101010101" pitchFamily="17" charset="-127"/>
              </a:rPr>
              <a:t>다이묘</a:t>
            </a:r>
            <a:endParaRPr lang="ko-KR" altLang="en-US" sz="3400" dirty="0">
              <a:solidFill>
                <a:schemeClr val="bg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0477" y="2814227"/>
            <a:ext cx="1708031" cy="74633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정치</a:t>
            </a:r>
            <a:endParaRPr lang="ko-KR" altLang="en-US" sz="3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792540" y="2814226"/>
            <a:ext cx="1708031" cy="7463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국방</a:t>
            </a:r>
            <a:endParaRPr lang="ko-KR" altLang="en-US" sz="3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174517" y="2812552"/>
            <a:ext cx="1708031" cy="74633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경제</a:t>
            </a:r>
            <a:endParaRPr lang="ko-KR" altLang="en-US" sz="3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18" y="1441468"/>
            <a:ext cx="3137770" cy="2569352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>
          <a:xfrm>
            <a:off x="2773345" y="3732889"/>
            <a:ext cx="2510287" cy="1563730"/>
          </a:xfrm>
          <a:prstGeom prst="roundRect">
            <a:avLst>
              <a:gd name="adj" fmla="val 876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세금 수취</a:t>
            </a:r>
            <a:endParaRPr lang="en-US" altLang="ko-KR" sz="240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농업생산력증대</a:t>
            </a:r>
            <a:endParaRPr lang="en-US" altLang="ko-KR" sz="240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상공업 장려</a:t>
            </a:r>
            <a:endParaRPr lang="en-US" altLang="ko-KR" sz="240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금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,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은광 채굴</a:t>
            </a:r>
            <a:endParaRPr lang="en-US" altLang="ko-KR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391413" y="3732889"/>
            <a:ext cx="2510287" cy="1563730"/>
          </a:xfrm>
          <a:prstGeom prst="roundRect">
            <a:avLst>
              <a:gd name="adj" fmla="val 876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영지 보호</a:t>
            </a:r>
            <a:endParaRPr lang="en-US" altLang="ko-KR" sz="240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군대 양성</a:t>
            </a:r>
            <a:endParaRPr lang="en-US" altLang="ko-KR" sz="240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농민 보호</a:t>
            </a:r>
            <a:endParaRPr lang="en-US" altLang="ko-KR" sz="240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신무기 도입</a:t>
            </a:r>
            <a:endParaRPr lang="en-US" altLang="ko-KR" sz="240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781563" y="5468946"/>
            <a:ext cx="2510287" cy="852159"/>
          </a:xfrm>
          <a:prstGeom prst="roundRect">
            <a:avLst>
              <a:gd name="adj" fmla="val 8763"/>
            </a:avLst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경제력 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악화시</a:t>
            </a:r>
            <a:endParaRPr lang="en-US" altLang="ko-KR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무사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농민 반란</a:t>
            </a:r>
            <a:endParaRPr lang="ko-KR" altLang="en-US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391413" y="5468946"/>
            <a:ext cx="2510287" cy="852159"/>
          </a:xfrm>
          <a:prstGeom prst="roundRect">
            <a:avLst>
              <a:gd name="adj" fmla="val 8763"/>
            </a:avLst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죠라쿠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上洛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)’</a:t>
            </a:r>
            <a:endParaRPr lang="en-US" altLang="ko-KR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교토</a:t>
            </a:r>
            <a:r>
              <a:rPr lang="en-US" altLang="ko-KR" sz="2400" dirty="0">
                <a:solidFill>
                  <a:schemeClr val="tx1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상경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)</a:t>
            </a:r>
            <a:endParaRPr lang="ko-KR" altLang="en-US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453887" y="4130344"/>
            <a:ext cx="2564535" cy="2677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3746" y="785037"/>
            <a:ext cx="3799030" cy="830997"/>
          </a:xfrm>
          <a:prstGeom prst="rect">
            <a:avLst/>
          </a:prstGeom>
          <a:noFill/>
          <a:ln w="28575">
            <a:solidFill>
              <a:srgbClr val="4FFFFF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ea typeface="문체부 궁체 정자체" panose="02030609000101010101" pitchFamily="17" charset="-127"/>
              </a:rPr>
              <a:t>전국 시대의 혼란을 빨리 종식시키는데 기여함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.</a:t>
            </a:r>
          </a:p>
        </p:txBody>
      </p:sp>
      <p:sp>
        <p:nvSpPr>
          <p:cNvPr id="27" name="직사각형 26">
            <a:hlinkClick r:id="rId2" action="ppaction://hlinkfile"/>
          </p:cNvPr>
          <p:cNvSpPr/>
          <p:nvPr/>
        </p:nvSpPr>
        <p:spPr>
          <a:xfrm>
            <a:off x="5641306" y="1622297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smtClean="0">
                <a:latin typeface="궁서" panose="02030600000101010101" pitchFamily="18" charset="-127"/>
                <a:ea typeface="궁서" panose="02030600000101010101" pitchFamily="18" charset="-127"/>
                <a:hlinkClick r:id="rId2" action="ppaction://hlinkfile"/>
              </a:rPr>
              <a:t>‘</a:t>
            </a:r>
            <a:r>
              <a:rPr lang="ko-KR" altLang="en-US" sz="2000" smtClean="0">
                <a:latin typeface="궁서" panose="02030600000101010101" pitchFamily="18" charset="-127"/>
                <a:ea typeface="궁서" panose="02030600000101010101" pitchFamily="18" charset="-127"/>
                <a:hlinkClick r:id="rId2" action="ppaction://hlinkfile"/>
              </a:rPr>
              <a:t>조총사격영상</a:t>
            </a:r>
            <a:r>
              <a:rPr lang="en-US" altLang="ko-KR" sz="2000" smtClean="0">
                <a:latin typeface="궁서" panose="02030600000101010101" pitchFamily="18" charset="-127"/>
                <a:ea typeface="궁서" panose="02030600000101010101" pitchFamily="18" charset="-127"/>
                <a:hlinkClick r:id="rId2" action="ppaction://hlinkfile"/>
              </a:rPr>
              <a:t>’</a:t>
            </a:r>
            <a:endParaRPr lang="en-US" altLang="ko-KR" sz="2000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19931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088368" y="308040"/>
            <a:ext cx="114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ea typeface="문체부 궁체 정자체" panose="02030609000101010101" pitchFamily="17" charset="-127"/>
              </a:rPr>
              <a:t>철포대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8060" y="6245527"/>
            <a:ext cx="139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어린진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’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7937" y="6245527"/>
            <a:ext cx="139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학익진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’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67814" y="6245526"/>
            <a:ext cx="139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>
                <a:ea typeface="문체부 궁체 흘림체" panose="02030609000101010101" pitchFamily="17" charset="-127"/>
              </a:rPr>
              <a:t>안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진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’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079" y="3883510"/>
            <a:ext cx="1745442" cy="24056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263" y="3883510"/>
            <a:ext cx="1736827" cy="240563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388" y="3885947"/>
            <a:ext cx="1741532" cy="240319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5"/>
          <a:srcRect l="2909" t="3868" r="1536" b="615"/>
          <a:stretch/>
        </p:blipFill>
        <p:spPr>
          <a:xfrm>
            <a:off x="3975445" y="835936"/>
            <a:ext cx="2104516" cy="286397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564" y="1588825"/>
            <a:ext cx="4076209" cy="206544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7603" y="297983"/>
            <a:ext cx="3890341" cy="783451"/>
          </a:xfrm>
        </p:spPr>
        <p:txBody>
          <a:bodyPr>
            <a:normAutofit fontScale="90000"/>
          </a:bodyPr>
          <a:lstStyle/>
          <a:p>
            <a:r>
              <a:rPr lang="en-US" altLang="ko-KR" sz="3400" dirty="0" smtClean="0">
                <a:ea typeface="문체부 궁체 정자체" panose="02030609000101010101" pitchFamily="17" charset="-127"/>
              </a:rPr>
              <a:t>3 . 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전국시대의 전투</a:t>
            </a:r>
            <a:endParaRPr lang="ko-KR" altLang="en-US" sz="3400" dirty="0">
              <a:ea typeface="문체부 궁체 정자체" panose="02030609000101010101" pitchFamily="17" charset="-127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782" y="2275909"/>
            <a:ext cx="2534218" cy="2230112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5183" y="4542165"/>
            <a:ext cx="2636817" cy="2320399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5695" y="-2998"/>
            <a:ext cx="2486305" cy="2187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183" y="1481056"/>
            <a:ext cx="2760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전투 양상의 변화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’</a:t>
            </a:r>
          </a:p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(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개인전</a:t>
            </a:r>
            <a:r>
              <a:rPr lang="ko-KR" altLang="en-US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→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집단전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)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183" y="2499578"/>
            <a:ext cx="3217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ea typeface="문체부 궁체 정자체" panose="02030609000101010101" pitchFamily="17" charset="-127"/>
              </a:rPr>
              <a:t>집단의 효율적인 이동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(‘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진형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’)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추구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  <a:p>
            <a:r>
              <a:rPr lang="ko-KR" altLang="en-US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→ 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진법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’ 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발달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73033" y="3865889"/>
            <a:ext cx="1026372" cy="895892"/>
          </a:xfrm>
          <a:prstGeom prst="roundRect">
            <a:avLst/>
          </a:prstGeom>
          <a:solidFill>
            <a:srgbClr val="FF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어린</a:t>
            </a:r>
            <a:endParaRPr lang="en-US" altLang="ko-KR" sz="240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호시</a:t>
            </a:r>
            <a:endParaRPr lang="ko-KR" altLang="en-US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984247" y="4111114"/>
            <a:ext cx="664234" cy="405442"/>
          </a:xfrm>
          <a:prstGeom prst="rightArrow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881567" y="4069237"/>
            <a:ext cx="115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돌파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’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73033" y="4882980"/>
            <a:ext cx="1026372" cy="895892"/>
          </a:xfrm>
          <a:prstGeom prst="roundRect">
            <a:avLst/>
          </a:prstGeom>
          <a:solidFill>
            <a:srgbClr val="05F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학익</a:t>
            </a:r>
            <a:endParaRPr lang="en-US" altLang="ko-KR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언월</a:t>
            </a:r>
            <a:endParaRPr lang="en-US" altLang="ko-KR" sz="240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1984247" y="5128205"/>
            <a:ext cx="664234" cy="405442"/>
          </a:xfrm>
          <a:prstGeom prst="rightArrow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881567" y="5086328"/>
            <a:ext cx="115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포위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’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73033" y="5891445"/>
            <a:ext cx="1026372" cy="895892"/>
          </a:xfrm>
          <a:prstGeom prst="roundRect">
            <a:avLst/>
          </a:prstGeom>
          <a:solidFill>
            <a:srgbClr val="37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안진</a:t>
            </a:r>
            <a:endParaRPr lang="en-US" altLang="ko-KR" sz="240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1984247" y="6136670"/>
            <a:ext cx="664234" cy="405442"/>
          </a:xfrm>
          <a:prstGeom prst="rightArrow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881567" y="6094793"/>
            <a:ext cx="115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방어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’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2202" y="186866"/>
            <a:ext cx="2829464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ea typeface="문체부 궁체 정자체" panose="02030609000101010101" pitchFamily="17" charset="-127"/>
              </a:rPr>
              <a:t>체계화된 전투 순서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4963" y="1039880"/>
            <a:ext cx="85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ea typeface="문체부 궁체 흘림체" panose="02030609000101010101" pitchFamily="17" charset="-127"/>
              </a:rPr>
              <a:t>대장</a:t>
            </a:r>
            <a:endParaRPr lang="en-US" altLang="ko-KR" sz="2400" dirty="0" smtClean="0">
              <a:ea typeface="문체부 궁체 흘림체" panose="02030609000101010101" pitchFamily="17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5152" y="1450253"/>
            <a:ext cx="172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ea typeface="문체부 궁체 정자체" panose="02030609000101010101" pitchFamily="17" charset="-127"/>
              </a:rPr>
              <a:t>기마무사대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34197" y="688470"/>
            <a:ext cx="122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ea typeface="문체부 궁체 정자체" panose="02030609000101010101" pitchFamily="17" charset="-127"/>
              </a:rPr>
              <a:t>활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투석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1727" y="988588"/>
            <a:ext cx="208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우마지루시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’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10"/>
          <a:srcRect l="1690" t="6148" r="6293" b="2708"/>
          <a:stretch/>
        </p:blipFill>
        <p:spPr>
          <a:xfrm>
            <a:off x="10380865" y="4504"/>
            <a:ext cx="1828800" cy="2467155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11"/>
          <a:srcRect l="6802" t="2265" r="8418" b="2906"/>
          <a:stretch/>
        </p:blipFill>
        <p:spPr>
          <a:xfrm>
            <a:off x="10793902" y="2471659"/>
            <a:ext cx="1398098" cy="2349186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12"/>
          <a:srcRect l="6372" t="1781" r="9160" b="1872"/>
          <a:stretch/>
        </p:blipFill>
        <p:spPr>
          <a:xfrm>
            <a:off x="10667977" y="4530902"/>
            <a:ext cx="1528679" cy="2327098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5027703" y="642829"/>
            <a:ext cx="234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>
                <a:ea typeface="궁서" panose="02030600000101010101" pitchFamily="18" charset="-127"/>
                <a:hlinkClick r:id="rId13" action="ppaction://hlinkfile"/>
              </a:rPr>
              <a:t>전국시대의 전투방식</a:t>
            </a:r>
            <a:endParaRPr lang="en-US" altLang="ko-KR" smtClean="0"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78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/>
          <a:stretch/>
        </p:blipFill>
        <p:spPr>
          <a:xfrm>
            <a:off x="681135" y="828626"/>
            <a:ext cx="6727371" cy="602937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24013" y="-11704"/>
            <a:ext cx="7766242" cy="896299"/>
          </a:xfrm>
        </p:spPr>
        <p:txBody>
          <a:bodyPr>
            <a:normAutofit/>
          </a:bodyPr>
          <a:lstStyle/>
          <a:p>
            <a:r>
              <a:rPr lang="en-US" altLang="ko-KR" sz="3400" dirty="0" smtClean="0">
                <a:ea typeface="문체부 궁체 정자체" panose="02030609000101010101" pitchFamily="17" charset="-127"/>
              </a:rPr>
              <a:t>4 . 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오다 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노부나가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織田信長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의 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초년기</a:t>
            </a:r>
            <a:endParaRPr lang="ko-KR" altLang="en-US" sz="3400" dirty="0">
              <a:ea typeface="문체부 궁체 정자체" panose="02030609000101010101" pitchFamily="17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506" y="828626"/>
            <a:ext cx="2691685" cy="6029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2785" y="2373307"/>
            <a:ext cx="5346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1560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년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오와리국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평정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이마가와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요시모토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今川義元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)’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의 침공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solidFill>
                  <a:srgbClr val="FF0000"/>
                </a:solidFill>
                <a:ea typeface="문체부 궁체 정자체" panose="02030609000101010101" pitchFamily="17" charset="-127"/>
              </a:rPr>
              <a:t>오케하자마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solidFill>
                  <a:srgbClr val="FF0000"/>
                </a:solidFill>
                <a:ea typeface="문체부 궁체 정자체" panose="02030609000101010101" pitchFamily="17" charset="-127"/>
              </a:rPr>
              <a:t>桶狹間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정자체" panose="02030609000101010101" pitchFamily="17" charset="-127"/>
              </a:rPr>
              <a:t>)’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기습 승리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72785" y="1007900"/>
            <a:ext cx="4417848" cy="1327186"/>
          </a:xfrm>
          <a:prstGeom prst="rect">
            <a:avLst/>
          </a:prstGeom>
          <a:solidFill>
            <a:srgbClr val="FF66CC"/>
          </a:solidFill>
          <a:ln w="38100">
            <a:solidFill>
              <a:srgbClr val="03E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1543</a:t>
            </a:r>
            <a:r>
              <a: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년 </a:t>
            </a:r>
            <a:r>
              <a:rPr lang="ko-KR" altLang="en-US" sz="2400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토카이도</a:t>
            </a:r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東海道</a:t>
            </a:r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 </a:t>
            </a:r>
          </a:p>
          <a:p>
            <a:pPr lvl="0"/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오와리</a:t>
            </a:r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尾張</a:t>
            </a:r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</a:t>
            </a:r>
            <a:r>
              <a: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국 </a:t>
            </a:r>
            <a:r>
              <a:rPr lang="ko-KR" altLang="en-US" sz="2400" dirty="0" err="1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나고야성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 출생</a:t>
            </a:r>
            <a:endParaRPr lang="en-US" altLang="ko-KR" sz="2400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2" name="도넛 11"/>
          <p:cNvSpPr/>
          <p:nvPr/>
        </p:nvSpPr>
        <p:spPr>
          <a:xfrm>
            <a:off x="4585801" y="4242429"/>
            <a:ext cx="797964" cy="746449"/>
          </a:xfrm>
          <a:prstGeom prst="donut">
            <a:avLst>
              <a:gd name="adj" fmla="val 81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0341106" y="896299"/>
            <a:ext cx="1576873" cy="5261331"/>
            <a:chOff x="10341106" y="896299"/>
            <a:chExt cx="1576873" cy="5261331"/>
          </a:xfrm>
        </p:grpSpPr>
        <p:sp>
          <p:nvSpPr>
            <p:cNvPr id="19" name="세로로 말린 두루마리 모양 18"/>
            <p:cNvSpPr/>
            <p:nvPr/>
          </p:nvSpPr>
          <p:spPr>
            <a:xfrm>
              <a:off x="10341106" y="896299"/>
              <a:ext cx="1576873" cy="5261331"/>
            </a:xfrm>
            <a:prstGeom prst="verticalScroll">
              <a:avLst>
                <a:gd name="adj" fmla="val 10207"/>
              </a:avLst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D98E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83212" y="1114570"/>
              <a:ext cx="1292662" cy="491813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ko-KR" sz="2400" dirty="0" smtClean="0">
                  <a:ea typeface="문체부 궁체 정자체" panose="02030609000101010101" pitchFamily="17" charset="-127"/>
                </a:rPr>
                <a:t>1562</a:t>
              </a:r>
              <a:r>
                <a:rPr lang="ko-KR" altLang="en-US" sz="2400" dirty="0" err="1" smtClean="0">
                  <a:ea typeface="문체부 궁체 정자체" panose="02030609000101010101" pitchFamily="17" charset="-127"/>
                </a:rPr>
                <a:t>년당시</a:t>
              </a:r>
              <a:r>
                <a:rPr lang="ko-KR" altLang="en-US" sz="2400" dirty="0" smtClean="0">
                  <a:ea typeface="문체부 궁체 정자체" panose="02030609000101010101" pitchFamily="17" charset="-127"/>
                </a:rPr>
                <a:t> </a:t>
              </a:r>
              <a:r>
                <a:rPr lang="ko-KR" altLang="en-US" sz="2400" dirty="0" err="1" smtClean="0">
                  <a:ea typeface="문체부 궁체 정자체" panose="02030609000101010101" pitchFamily="17" charset="-127"/>
                </a:rPr>
                <a:t>이마가와</a:t>
              </a:r>
              <a:r>
                <a:rPr lang="ko-KR" altLang="en-US" sz="2400" dirty="0" err="1">
                  <a:ea typeface="문체부 궁체 정자체" panose="02030609000101010101" pitchFamily="17" charset="-127"/>
                </a:rPr>
                <a:t>에</a:t>
              </a:r>
              <a:r>
                <a:rPr lang="ko-KR" altLang="en-US" sz="2400" dirty="0" smtClean="0">
                  <a:ea typeface="문체부 궁체 정자체" panose="02030609000101010101" pitchFamily="17" charset="-127"/>
                </a:rPr>
                <a:t> 항복해있던</a:t>
              </a:r>
              <a:endParaRPr lang="en-US" altLang="ko-KR" sz="2400" dirty="0" smtClean="0">
                <a:ea typeface="문체부 궁체 정자체" panose="02030609000101010101" pitchFamily="17" charset="-127"/>
              </a:endParaRPr>
            </a:p>
            <a:p>
              <a:r>
                <a:rPr lang="ko-KR" altLang="en-US" sz="2400" dirty="0" err="1" smtClean="0">
                  <a:ea typeface="문체부 궁체 정자체" panose="02030609000101010101" pitchFamily="17" charset="-127"/>
                </a:rPr>
                <a:t>마츠다이라</a:t>
              </a:r>
              <a:r>
                <a:rPr lang="ko-KR" altLang="en-US" sz="2400" dirty="0" smtClean="0">
                  <a:ea typeface="문체부 궁체 정자체" panose="02030609000101010101" pitchFamily="17" charset="-127"/>
                </a:rPr>
                <a:t> </a:t>
              </a:r>
              <a:r>
                <a:rPr lang="ko-KR" altLang="en-US" sz="2400" dirty="0" err="1" smtClean="0">
                  <a:ea typeface="문체부 궁체 정자체" panose="02030609000101010101" pitchFamily="17" charset="-127"/>
                </a:rPr>
                <a:t>모토야스</a:t>
              </a:r>
              <a:r>
                <a:rPr lang="en-US" altLang="ko-KR" sz="2400" dirty="0" smtClean="0">
                  <a:ea typeface="문체부 궁체 정자체" panose="02030609000101010101" pitchFamily="17" charset="-127"/>
                </a:rPr>
                <a:t>(</a:t>
              </a:r>
              <a:r>
                <a:rPr lang="ko-KR" altLang="en-US" sz="2400" dirty="0" err="1" smtClean="0">
                  <a:ea typeface="문체부 궁체 정자체" panose="02030609000101010101" pitchFamily="17" charset="-127"/>
                </a:rPr>
                <a:t>도쿠가와</a:t>
              </a:r>
              <a:r>
                <a:rPr lang="ko-KR" altLang="en-US" sz="2400" dirty="0" smtClean="0">
                  <a:ea typeface="문체부 궁체 정자체" panose="02030609000101010101" pitchFamily="17" charset="-127"/>
                </a:rPr>
                <a:t> </a:t>
              </a:r>
              <a:r>
                <a:rPr lang="en-US" altLang="ko-KR" sz="2400" dirty="0" smtClean="0">
                  <a:ea typeface="문체부 궁체 정자체" panose="02030609000101010101" pitchFamily="17" charset="-127"/>
                </a:rPr>
                <a:t>)</a:t>
              </a:r>
            </a:p>
            <a:p>
              <a:r>
                <a:rPr lang="ko-KR" altLang="en-US" sz="2400" dirty="0" smtClean="0">
                  <a:ea typeface="문체부 궁체 정자체" panose="02030609000101010101" pitchFamily="17" charset="-127"/>
                </a:rPr>
                <a:t>자립하여 오다 </a:t>
              </a:r>
              <a:r>
                <a:rPr lang="ko-KR" altLang="en-US" sz="2400" dirty="0" err="1" smtClean="0">
                  <a:ea typeface="문체부 궁체 정자체" panose="02030609000101010101" pitchFamily="17" charset="-127"/>
                </a:rPr>
                <a:t>노부나가와</a:t>
              </a:r>
              <a:r>
                <a:rPr lang="ko-KR" altLang="en-US" sz="2400" dirty="0" smtClean="0">
                  <a:ea typeface="문체부 궁체 정자체" panose="02030609000101010101" pitchFamily="17" charset="-127"/>
                </a:rPr>
                <a:t> 동맹체결  </a:t>
              </a:r>
              <a:endParaRPr lang="ko-KR" altLang="en-US" sz="2400" dirty="0">
                <a:ea typeface="문체부 궁체 정자체" panose="02030609000101010101" pitchFamily="17" charset="-127"/>
              </a:endParaRPr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/>
          <a:srcRect l="504" t="949" r="55107" b="545"/>
          <a:stretch/>
        </p:blipFill>
        <p:spPr>
          <a:xfrm>
            <a:off x="7837436" y="1105239"/>
            <a:ext cx="1833825" cy="185468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663" y="1596669"/>
            <a:ext cx="6216941" cy="4560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30253" y="5620508"/>
            <a:ext cx="495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이마가와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요시모토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今川義元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사망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’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9678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258063" y="-374184"/>
            <a:ext cx="6079912" cy="1832610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8002" y="249735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 배경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101" y="248693"/>
            <a:ext cx="114299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790" y="766048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당시의 권력 형태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4578" y="3090332"/>
            <a:ext cx="36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smtClean="0">
                <a:ln w="9525">
                  <a:solidFill>
                    <a:schemeClr val="tx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막부</a:t>
            </a:r>
            <a:endParaRPr lang="ko-KR" altLang="en-US" sz="9600">
              <a:ln w="9525">
                <a:solidFill>
                  <a:schemeClr val="tx1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5873" y="2301035"/>
            <a:ext cx="459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solidFill>
                  <a:schemeClr val="accent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슈고 다이묘 </a:t>
            </a:r>
            <a:endParaRPr lang="ko-KR" altLang="en-US" sz="4800">
              <a:solidFill>
                <a:schemeClr val="accent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1302" y="3828996"/>
            <a:ext cx="582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합의제</a:t>
            </a:r>
            <a:r>
              <a:rPr lang="ko-KR" altLang="en-US" sz="4800" smtClean="0"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연합정권</a:t>
            </a:r>
            <a:endParaRPr lang="ko-KR" altLang="en-US" sz="4800">
              <a:ln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0110" y="3140498"/>
            <a:ext cx="453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에 의한</a:t>
            </a:r>
            <a:endParaRPr lang="ko-KR" altLang="en-US" sz="40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8" y="1458426"/>
            <a:ext cx="7856649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3.7037E-6 L -0.35277 -0.2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 build="allAtOnce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258063" y="-374184"/>
            <a:ext cx="6079912" cy="1832610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8002" y="249735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 배경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101" y="248693"/>
            <a:ext cx="114299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789" y="766048"/>
            <a:ext cx="2326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아시카가 요시마사와 아시카가 요시미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847123" y="2017226"/>
            <a:ext cx="4381500" cy="3816307"/>
            <a:chOff x="722758" y="2017226"/>
            <a:chExt cx="3286125" cy="3816307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58" y="2017226"/>
              <a:ext cx="3286125" cy="381630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97902" y="5178397"/>
              <a:ext cx="2271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아시카가 요시마사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227" y="2060717"/>
            <a:ext cx="4381500" cy="38163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903126" y="5159043"/>
            <a:ext cx="270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기 신 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(</a:t>
            </a:r>
            <a:r>
              <a:rPr lang="ko-KR" altLang="ko-KR" smtClean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義尋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  <a:endParaRPr lang="ko-KR" altLang="en-US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4250" y="5159043"/>
            <a:ext cx="264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아시카가 요시미</a:t>
            </a:r>
            <a:endParaRPr lang="ko-KR" altLang="en-US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98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4838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47171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6867905" y="2017225"/>
            <a:ext cx="4978732" cy="3816308"/>
            <a:chOff x="5150928" y="2017225"/>
            <a:chExt cx="3734049" cy="3816308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928" y="2017225"/>
              <a:ext cx="3734049" cy="381630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418805" y="5178397"/>
              <a:ext cx="1491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야마나 소젠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3847123" y="2017226"/>
            <a:ext cx="4381500" cy="3816307"/>
            <a:chOff x="722758" y="2017226"/>
            <a:chExt cx="3286125" cy="3816307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58" y="2017226"/>
              <a:ext cx="3286125" cy="381630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97902" y="5178397"/>
              <a:ext cx="2271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아시카가 요시마사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-258063" y="-374184"/>
            <a:ext cx="6079912" cy="1832610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8002" y="249735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 배경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101" y="248693"/>
            <a:ext cx="114299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790" y="766048"/>
            <a:ext cx="2073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아시카가 요시마사와 히노 도미코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12663578" y="2017226"/>
            <a:ext cx="4381500" cy="3816307"/>
            <a:chOff x="6517795" y="2017224"/>
            <a:chExt cx="3286125" cy="381630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795" y="2017224"/>
              <a:ext cx="3286125" cy="381630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530860" y="5178396"/>
              <a:ext cx="161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히노 도미코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8852" y="1923371"/>
            <a:ext cx="923330" cy="4004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히노 도미코</a:t>
            </a:r>
            <a:endParaRPr lang="ko-KR" altLang="en-US" sz="480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1" name="덧셈 기호 20"/>
          <p:cNvSpPr/>
          <p:nvPr/>
        </p:nvSpPr>
        <p:spPr>
          <a:xfrm>
            <a:off x="5630417" y="3604222"/>
            <a:ext cx="1308071" cy="965743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3863587" y="2006600"/>
            <a:ext cx="4382400" cy="3816000"/>
            <a:chOff x="2897690" y="2006600"/>
            <a:chExt cx="3286800" cy="3816000"/>
          </a:xfrm>
        </p:grpSpPr>
        <p:pic>
          <p:nvPicPr>
            <p:cNvPr id="31" name="그림 30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690" y="2006600"/>
              <a:ext cx="3286800" cy="3816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716986" y="5178396"/>
              <a:ext cx="1992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아시카가 요시미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444356" y="2017225"/>
            <a:ext cx="4381499" cy="3816307"/>
            <a:chOff x="2885343" y="2017224"/>
            <a:chExt cx="3286124" cy="3816307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343" y="2017224"/>
              <a:ext cx="3286124" cy="381630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560486" y="5178397"/>
              <a:ext cx="2176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아시카가 요시히사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187169" y="2006600"/>
            <a:ext cx="4382400" cy="3816000"/>
            <a:chOff x="559971" y="2017533"/>
            <a:chExt cx="3286800" cy="3816000"/>
          </a:xfrm>
        </p:grpSpPr>
        <p:pic>
          <p:nvPicPr>
            <p:cNvPr id="34" name="그림 33"/>
            <p:cNvPicPr preferRelativeResize="0"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71" y="2017533"/>
              <a:ext cx="3286800" cy="38160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345721" y="5178397"/>
              <a:ext cx="2104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호소카와 가츠모토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8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43212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  <p:bldP spid="21" grpId="1" animBg="1"/>
      <p:bldP spid="2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258063" y="-374184"/>
            <a:ext cx="6079912" cy="1832610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8002" y="249735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101" y="248693"/>
            <a:ext cx="114299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790" y="766048"/>
            <a:ext cx="1152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,</a:t>
            </a:r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분메이의 난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00110" y="2623007"/>
            <a:ext cx="3124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천 황</a:t>
            </a:r>
            <a:endParaRPr lang="ko-KR" altLang="en-US" sz="72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9053" y="3761780"/>
            <a:ext cx="471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고츠치미카도                                       </a:t>
            </a:r>
            <a:endParaRPr lang="en-US" altLang="ko-KR" sz="40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4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(</a:t>
            </a:r>
            <a:r>
              <a:rPr lang="ko-KR" altLang="en-US" sz="4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後土御門</a:t>
            </a:r>
            <a:r>
              <a:rPr lang="en-US" altLang="ko-KR" sz="4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3678" y="2192867"/>
            <a:ext cx="3134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      </a:t>
            </a:r>
            <a:r>
              <a:rPr lang="en-US" altLang="ko-KR" sz="2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1467</a:t>
            </a:r>
            <a:r>
              <a:rPr lang="ko-KR" altLang="en-US" sz="2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년</a:t>
            </a:r>
            <a:endParaRPr lang="en-US" altLang="ko-KR" sz="200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연호 </a:t>
            </a:r>
            <a:r>
              <a:rPr lang="en-US" altLang="ko-KR" sz="2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– </a:t>
            </a:r>
            <a:r>
              <a:rPr lang="ko-KR" altLang="en-US" sz="2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</a:t>
            </a:r>
            <a:r>
              <a:rPr lang="en-US" altLang="ko-KR" sz="2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(</a:t>
            </a:r>
            <a:r>
              <a:rPr lang="ko-KR" altLang="en-US" sz="2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應仁</a:t>
            </a:r>
            <a:r>
              <a:rPr lang="en-US" altLang="ko-KR" sz="2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  <a:endParaRPr lang="ko-KR" altLang="en-US" sz="20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2806" y="2269064"/>
            <a:ext cx="3124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      </a:t>
            </a:r>
            <a:r>
              <a:rPr lang="en-US" altLang="ko-KR" sz="20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1477</a:t>
            </a:r>
            <a:r>
              <a:rPr lang="ko-KR" altLang="en-US" sz="20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년</a:t>
            </a:r>
            <a:endParaRPr lang="en-US" altLang="ko-KR" sz="2000" smtClean="0">
              <a:ln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0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연호 </a:t>
            </a:r>
            <a:r>
              <a:rPr lang="en-US" altLang="ko-KR" sz="20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– </a:t>
            </a:r>
            <a:r>
              <a:rPr lang="ko-KR" altLang="en-US" sz="20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분메이</a:t>
            </a:r>
            <a:r>
              <a:rPr lang="en-US" altLang="ko-KR" sz="20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(</a:t>
            </a:r>
            <a:r>
              <a:rPr lang="ko-KR" altLang="ko-KR" sz="20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文明</a:t>
            </a:r>
            <a:r>
              <a:rPr lang="en-US" altLang="ko-KR" sz="200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  <a:endParaRPr lang="ko-KR" altLang="en-US" sz="2000">
              <a:ln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5" name="덧셈 기호 4"/>
          <p:cNvSpPr/>
          <p:nvPr/>
        </p:nvSpPr>
        <p:spPr>
          <a:xfrm>
            <a:off x="5442124" y="2006810"/>
            <a:ext cx="1173361" cy="1080000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97867" y="3469393"/>
            <a:ext cx="4349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오닌</a:t>
            </a:r>
            <a:r>
              <a:rPr lang="en-US" altLang="ko-KR" sz="2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,</a:t>
            </a:r>
            <a:r>
              <a:rPr lang="en-US" altLang="ko-KR" sz="28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분메이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의 난</a:t>
            </a:r>
            <a:endParaRPr lang="en-US" altLang="ko-KR" sz="28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2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(1467 ~ </a:t>
            </a:r>
            <a:r>
              <a:rPr lang="en-US" altLang="ko-KR" sz="28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1477)</a:t>
            </a:r>
            <a:endParaRPr lang="ko-KR" altLang="en-US" sz="2800">
              <a:ln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36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344162" y="2274041"/>
            <a:ext cx="4405428" cy="3460708"/>
            <a:chOff x="5195053" y="2017226"/>
            <a:chExt cx="3734049" cy="3816308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053" y="2017226"/>
              <a:ext cx="3734049" cy="381630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418805" y="5178397"/>
              <a:ext cx="1491591" cy="40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야마나 소젠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-258063" y="-374184"/>
            <a:ext cx="6079912" cy="1832610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8002" y="249735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101" y="248693"/>
            <a:ext cx="114299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790" y="766048"/>
            <a:ext cx="1720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난의 시발점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간레이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(</a:t>
            </a:r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官領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)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:p14="http://schemas.microsoft.com/office/powerpoint/2010/main" val="3263629018"/>
              </p:ext>
            </p:extLst>
          </p:nvPr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00109" y="2988733"/>
            <a:ext cx="406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간레이</a:t>
            </a:r>
            <a:endParaRPr lang="ko-KR" altLang="en-US" sz="6000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graphicFrame>
        <p:nvGraphicFramePr>
          <p:cNvPr id="18" name="다이어그램 17"/>
          <p:cNvGraphicFramePr/>
          <p:nvPr>
            <p:extLst>
              <p:ext uri="{D42A27DB-BD31-4B8C-83A1-F6EECF244321}">
                <p14:modId xmlns:p14="http://schemas.microsoft.com/office/powerpoint/2010/main" val="3068103787"/>
              </p:ext>
            </p:extLst>
          </p:nvPr>
        </p:nvGraphicFramePr>
        <p:xfrm>
          <a:off x="1565342" y="154395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34481" y="2036008"/>
            <a:ext cx="3335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하타케야마</a:t>
            </a:r>
            <a:endParaRPr lang="en-US" altLang="ko-KR" sz="30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3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[</a:t>
            </a:r>
            <a:r>
              <a:rPr lang="ko-KR" altLang="ko-KR" sz="3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畠山</a:t>
            </a:r>
            <a:r>
              <a:rPr lang="en-US" altLang="ko-KR" sz="3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]</a:t>
            </a:r>
            <a:endParaRPr lang="ko-KR" altLang="en-US" sz="300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7788" y="3285068"/>
            <a:ext cx="3904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하타케야마 요시나리</a:t>
            </a:r>
            <a:endParaRPr lang="en-US" altLang="ko-KR" sz="2400" smtClean="0">
              <a:ln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24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  [</a:t>
            </a:r>
            <a:r>
              <a:rPr lang="ko-KR" altLang="en-US" sz="24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소젠의 지원</a:t>
            </a:r>
            <a:r>
              <a:rPr lang="en-US" altLang="ko-KR" sz="24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]</a:t>
            </a:r>
            <a:endParaRPr lang="ko-KR" altLang="en-US" sz="2400">
              <a:ln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1598" y="3451998"/>
            <a:ext cx="368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하타케야마 마사나가</a:t>
            </a:r>
            <a:endParaRPr lang="ko-KR" altLang="en-US" sz="24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2464" y="2036008"/>
            <a:ext cx="2291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시바</a:t>
            </a:r>
            <a:endParaRPr lang="en-US" altLang="ko-KR" sz="30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3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[</a:t>
            </a:r>
            <a:r>
              <a:rPr lang="ko-KR" altLang="en-US" sz="3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斯波</a:t>
            </a:r>
            <a:r>
              <a:rPr lang="en-US" altLang="ko-KR" sz="3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]</a:t>
            </a:r>
            <a:endParaRPr lang="ko-KR" altLang="en-US" sz="300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37" name="오른쪽 화살표 36"/>
          <p:cNvSpPr/>
          <p:nvPr/>
        </p:nvSpPr>
        <p:spPr>
          <a:xfrm>
            <a:off x="5712178" y="3361267"/>
            <a:ext cx="1580445" cy="6431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5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5C275E3-B0E1-42A5-96E3-863F18739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95C275E3-B0E1-42A5-96E3-863F18739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95C275E3-B0E1-42A5-96E3-863F18739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graphicEl>
                                              <a:dgm id="{95C275E3-B0E1-42A5-96E3-863F18739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E70F3B1-1930-42C6-BE10-B49336338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graphicEl>
                                              <a:dgm id="{4E70F3B1-1930-42C6-BE10-B49336338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graphicEl>
                                              <a:dgm id="{4E70F3B1-1930-42C6-BE10-B49336338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graphicEl>
                                              <a:dgm id="{4E70F3B1-1930-42C6-BE10-B49336338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F6438A-4177-4E61-8655-76D6D6106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graphicEl>
                                              <a:dgm id="{C6F6438A-4177-4E61-8655-76D6D6106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graphicEl>
                                              <a:dgm id="{C6F6438A-4177-4E61-8655-76D6D6106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graphicEl>
                                              <a:dgm id="{C6F6438A-4177-4E61-8655-76D6D6106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962704F-F8F4-4CDD-8B04-49F5B1FD7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graphicEl>
                                              <a:dgm id="{3962704F-F8F4-4CDD-8B04-49F5B1FD7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graphicEl>
                                              <a:dgm id="{3962704F-F8F4-4CDD-8B04-49F5B1FD7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3962704F-F8F4-4CDD-8B04-49F5B1FD7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B6E699D-C0EE-46BE-83DA-5FF3C9838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graphicEl>
                                              <a:dgm id="{1B6E699D-C0EE-46BE-83DA-5FF3C9838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graphicEl>
                                              <a:dgm id="{1B6E699D-C0EE-46BE-83DA-5FF3C9838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graphicEl>
                                              <a:dgm id="{1B6E699D-C0EE-46BE-83DA-5FF3C9838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5C275E3-B0E1-42A5-96E3-863F18739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E70F3B1-1930-42C6-BE10-B49336338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31D1E0-A2F1-4014-9245-22D3DF41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F6438A-4177-4E61-8655-76D6D6106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962704F-F8F4-4CDD-8B04-49F5B1FD7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B6E699D-C0EE-46BE-83DA-5FF3C9838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-0.16944 0.0722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361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44271 0.2152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07222 L 0.12691 -0.0023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  <p:bldGraphic spid="14" grpId="1">
        <p:bldSub>
          <a:bldDgm bld="one"/>
        </p:bldSub>
      </p:bldGraphic>
      <p:bldGraphic spid="14" grpId="2">
        <p:bldSub>
          <a:bldDgm bld="one"/>
        </p:bldSub>
      </p:bldGraphic>
      <p:bldGraphic spid="14" grpId="3">
        <p:bldSub>
          <a:bldDgm bld="one"/>
        </p:bldSub>
      </p:bldGraphic>
      <p:bldP spid="16" grpId="0"/>
      <p:bldP spid="16" grpId="1"/>
      <p:bldGraphic spid="18" grpId="0">
        <p:bldAsOne/>
      </p:bldGraphic>
      <p:bldGraphic spid="18" grpId="1">
        <p:bldAsOne/>
      </p:bldGraphic>
      <p:bldP spid="21" grpId="0"/>
      <p:bldP spid="21" grpId="1"/>
      <p:bldP spid="21" grpId="2"/>
      <p:bldP spid="23" grpId="0" build="allAtOnce"/>
      <p:bldP spid="26" grpId="0"/>
      <p:bldP spid="26" grpId="1"/>
      <p:bldP spid="26" grpId="2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258063" y="-374184"/>
            <a:ext cx="6079912" cy="1832610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8002" y="249735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101" y="248693"/>
            <a:ext cx="114299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789" y="766048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본격적인 난의 시작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0649" y="2207398"/>
            <a:ext cx="368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하타케야마 마사나가</a:t>
            </a:r>
            <a:endParaRPr lang="ko-KR" altLang="en-US" sz="24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156055" y="1822493"/>
            <a:ext cx="4313455" cy="3937000"/>
            <a:chOff x="5367041" y="1822493"/>
            <a:chExt cx="3235091" cy="393700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041" y="1822493"/>
              <a:ext cx="3235091" cy="3937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62133" y="5247734"/>
              <a:ext cx="2099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호소카와 가츠모토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 rot="20087687">
            <a:off x="3403474" y="2160381"/>
            <a:ext cx="17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도움</a:t>
            </a:r>
            <a:r>
              <a:rPr lang="en-US" altLang="ko-KR" sz="54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!</a:t>
            </a:r>
            <a:endParaRPr lang="en-US" altLang="ko-KR" sz="5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폭발 1 16"/>
          <p:cNvSpPr/>
          <p:nvPr/>
        </p:nvSpPr>
        <p:spPr>
          <a:xfrm>
            <a:off x="8477955" y="2438229"/>
            <a:ext cx="1828799" cy="1509470"/>
          </a:xfrm>
          <a:prstGeom prst="irregularSeal1">
            <a:avLst/>
          </a:prstGeom>
          <a:solidFill>
            <a:schemeClr val="accent5">
              <a:alpha val="13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0" y="2655292"/>
            <a:ext cx="4439047" cy="2592443"/>
          </a:xfrm>
          <a:prstGeom prst="rect">
            <a:avLst/>
          </a:prstGeom>
        </p:spPr>
      </p:pic>
      <p:sp>
        <p:nvSpPr>
          <p:cNvPr id="20" name="왼쪽 화살표 19"/>
          <p:cNvSpPr/>
          <p:nvPr/>
        </p:nvSpPr>
        <p:spPr>
          <a:xfrm>
            <a:off x="5821849" y="3581401"/>
            <a:ext cx="838595" cy="516467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721384" y="2179575"/>
            <a:ext cx="4800000" cy="3600000"/>
          </a:xfrm>
          <a:prstGeom prst="ellipse">
            <a:avLst/>
          </a:prstGeom>
          <a:solidFill>
            <a:srgbClr val="FF0000">
              <a:alpha val="15000"/>
            </a:srgbClr>
          </a:solidFill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144288" y="5280816"/>
            <a:ext cx="6193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호소카와 가츠모토</a:t>
            </a:r>
            <a:endParaRPr lang="en-US" altLang="ko-KR" sz="40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40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  [</a:t>
            </a:r>
            <a:r>
              <a:rPr lang="ko-KR" altLang="en-US" sz="400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細川 </a:t>
            </a:r>
            <a:r>
              <a:rPr lang="ko-KR" altLang="en-US" sz="40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勝元</a:t>
            </a:r>
            <a:r>
              <a:rPr lang="en-US" altLang="ko-KR" sz="40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]</a:t>
            </a:r>
            <a:endParaRPr lang="ko-KR" altLang="en-US" sz="400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8" name="위쪽 화살표 27"/>
          <p:cNvSpPr/>
          <p:nvPr/>
        </p:nvSpPr>
        <p:spPr>
          <a:xfrm>
            <a:off x="5308124" y="2168790"/>
            <a:ext cx="406788" cy="2683933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378369" y="616734"/>
            <a:ext cx="6231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                   </a:t>
            </a:r>
            <a:r>
              <a:rPr lang="ko-KR" altLang="en-US" sz="4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쇼군</a:t>
            </a:r>
            <a:endParaRPr lang="en-US" altLang="ko-KR" sz="40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4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아시카가 요시마사</a:t>
            </a:r>
            <a:endParaRPr lang="ko-KR" altLang="en-US" sz="400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62460" y="2714720"/>
            <a:ext cx="461665" cy="17610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요시나리 토벌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!</a:t>
            </a:r>
            <a:endParaRPr lang="ko-KR" altLang="en-US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36" name="왼쪽 화살표 35"/>
          <p:cNvSpPr/>
          <p:nvPr/>
        </p:nvSpPr>
        <p:spPr>
          <a:xfrm>
            <a:off x="4152181" y="3396788"/>
            <a:ext cx="4579769" cy="36922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177" y="1950511"/>
            <a:ext cx="3967371" cy="3414174"/>
          </a:xfrm>
          <a:prstGeom prst="rect">
            <a:avLst/>
          </a:prstGeom>
        </p:spPr>
      </p:pic>
      <p:grpSp>
        <p:nvGrpSpPr>
          <p:cNvPr id="42" name="그룹 41"/>
          <p:cNvGrpSpPr/>
          <p:nvPr/>
        </p:nvGrpSpPr>
        <p:grpSpPr>
          <a:xfrm>
            <a:off x="349251" y="1844468"/>
            <a:ext cx="3492020" cy="4064919"/>
            <a:chOff x="261938" y="1844467"/>
            <a:chExt cx="2619015" cy="4064919"/>
          </a:xfrm>
        </p:grpSpPr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38" y="1844467"/>
              <a:ext cx="2619015" cy="406491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63564" y="5280815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야마나 소젠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392998" y="2470625"/>
            <a:ext cx="2692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슈고 다이묘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</a:t>
            </a:r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슈고 다이묘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슈고 다이묘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</a:t>
            </a:r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슈고 다이묘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슈고 다이묘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</a:t>
            </a:r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슈고 다이묘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슈고 다이묘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</a:t>
            </a:r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슈고다이묘</a:t>
            </a:r>
            <a:endParaRPr lang="ko-KR" altLang="en-US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66" name="오른쪽 화살표 65"/>
          <p:cNvSpPr/>
          <p:nvPr/>
        </p:nvSpPr>
        <p:spPr>
          <a:xfrm>
            <a:off x="4019447" y="3391881"/>
            <a:ext cx="3003875" cy="406746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7" name="그림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18" y="1537513"/>
            <a:ext cx="4666820" cy="4678827"/>
          </a:xfrm>
          <a:prstGeom prst="rect">
            <a:avLst/>
          </a:prstGeom>
        </p:spPr>
      </p:pic>
      <p:sp>
        <p:nvSpPr>
          <p:cNvPr id="68" name="타원 67"/>
          <p:cNvSpPr/>
          <p:nvPr/>
        </p:nvSpPr>
        <p:spPr>
          <a:xfrm>
            <a:off x="9858923" y="3688905"/>
            <a:ext cx="564655" cy="440269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타원 68"/>
          <p:cNvSpPr/>
          <p:nvPr/>
        </p:nvSpPr>
        <p:spPr>
          <a:xfrm>
            <a:off x="10468522" y="3727564"/>
            <a:ext cx="564655" cy="440269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 rot="20458726">
            <a:off x="6660444" y="2826601"/>
            <a:ext cx="526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요시마사</a:t>
            </a:r>
            <a:r>
              <a:rPr lang="ko-KR" altLang="en-US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z="3200" smtClean="0">
                <a:ln>
                  <a:solidFill>
                    <a:schemeClr val="tx1"/>
                  </a:solidFill>
                </a:ln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&amp;</a:t>
            </a:r>
            <a:r>
              <a:rPr lang="en-US" altLang="ko-KR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32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가츠모토</a:t>
            </a:r>
            <a:r>
              <a:rPr lang="ko-KR" altLang="en-US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z="32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OUT!</a:t>
            </a:r>
            <a:endParaRPr lang="ko-KR" altLang="en-US" sz="320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60444" y="2564060"/>
            <a:ext cx="526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요시마사</a:t>
            </a:r>
            <a:r>
              <a:rPr lang="ko-KR" altLang="en-US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z="3200" smtClean="0">
                <a:ln>
                  <a:solidFill>
                    <a:schemeClr val="tx1"/>
                  </a:solidFill>
                </a:ln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&amp;</a:t>
            </a:r>
            <a:r>
              <a:rPr lang="en-US" altLang="ko-KR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32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가츠모토</a:t>
            </a:r>
            <a:r>
              <a:rPr lang="ko-KR" altLang="en-US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z="32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OUT!</a:t>
            </a:r>
            <a:endParaRPr lang="ko-KR" altLang="en-US" sz="320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4" name="곱셈 기호 13"/>
          <p:cNvSpPr/>
          <p:nvPr/>
        </p:nvSpPr>
        <p:spPr>
          <a:xfrm>
            <a:off x="3669101" y="2055747"/>
            <a:ext cx="5062848" cy="152565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534899" y="4167834"/>
            <a:ext cx="5728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단</a:t>
            </a:r>
            <a:r>
              <a:rPr lang="en-US" altLang="ko-KR" sz="28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,</a:t>
            </a:r>
            <a:r>
              <a:rPr lang="en-US" altLang="ko-KR" sz="28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하타케야마 집안</a:t>
            </a:r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끼리</a:t>
            </a:r>
            <a:endParaRPr lang="en-US" altLang="ko-KR" sz="280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딴 다이묘들</a:t>
            </a:r>
            <a:r>
              <a:rPr lang="ko-KR" altLang="en-US" sz="28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z="28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X</a:t>
            </a:r>
            <a:endParaRPr lang="ko-KR" altLang="en-US" sz="280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78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37934 -3.33333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3" grpId="0"/>
      <p:bldP spid="13" grpId="1"/>
      <p:bldP spid="13" grpId="2"/>
      <p:bldP spid="17" grpId="0" animBg="1"/>
      <p:bldP spid="17" grpId="1" animBg="1"/>
      <p:bldP spid="17" grpId="2" animBg="1"/>
      <p:bldP spid="20" grpId="0" animBg="1"/>
      <p:bldP spid="20" grpId="1" animBg="1"/>
      <p:bldP spid="25" grpId="0" animBg="1"/>
      <p:bldP spid="25" grpId="1" animBg="1"/>
      <p:bldP spid="25" grpId="2" animBg="1"/>
      <p:bldP spid="27" grpId="0"/>
      <p:bldP spid="27" grpId="1"/>
      <p:bldP spid="28" grpId="0" animBg="1"/>
      <p:bldP spid="28" grpId="1" animBg="1"/>
      <p:bldP spid="29" grpId="0"/>
      <p:bldP spid="29" grpId="1"/>
      <p:bldP spid="35" grpId="0" build="allAtOnce"/>
      <p:bldP spid="36" grpId="0" animBg="1"/>
      <p:bldP spid="36" grpId="1" animBg="1"/>
      <p:bldP spid="43" grpId="0" build="p"/>
      <p:bldP spid="43" grpId="1" build="allAtOnce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0" grpId="0"/>
      <p:bldP spid="70" grpId="1"/>
      <p:bldP spid="37" grpId="0"/>
      <p:bldP spid="37" grpId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963677" y="2954867"/>
            <a:ext cx="3465160" cy="3437070"/>
            <a:chOff x="701167" y="2954867"/>
            <a:chExt cx="2598870" cy="3437070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67" y="2954867"/>
              <a:ext cx="2598870" cy="343707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371601" y="5858934"/>
              <a:ext cx="188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야마나 소젠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-258063" y="-374184"/>
            <a:ext cx="6079912" cy="1832610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8002" y="249735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101" y="248693"/>
            <a:ext cx="114299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789" y="766048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 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= </a:t>
            </a:r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집안싸움</a:t>
            </a:r>
            <a:r>
              <a:rPr lang="en-US" altLang="ko-KR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?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2445" y="2345267"/>
            <a:ext cx="352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하타케야마 요시나리</a:t>
            </a:r>
            <a:endParaRPr lang="ko-KR" altLang="en-US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7111" y="2345267"/>
            <a:ext cx="323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하타케야마 마사나가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5080001" y="2301333"/>
            <a:ext cx="1241777" cy="4572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72444" y="3442546"/>
            <a:ext cx="39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다이묘</a:t>
            </a:r>
            <a:r>
              <a:rPr lang="en-US" altLang="ko-KR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               </a:t>
            </a:r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다이묘</a:t>
            </a:r>
            <a:endParaRPr lang="en-US" altLang="ko-KR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다이묘</a:t>
            </a:r>
            <a:r>
              <a:rPr lang="en-US" altLang="ko-KR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               </a:t>
            </a:r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다이묘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다이묘</a:t>
            </a:r>
            <a:r>
              <a:rPr lang="en-US" altLang="ko-KR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               </a:t>
            </a:r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다이묘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다이묘</a:t>
            </a:r>
            <a:r>
              <a:rPr lang="en-US" altLang="ko-KR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en-US" altLang="ko-KR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               </a:t>
            </a:r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다이묘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다이묘                   다이묘</a:t>
            </a:r>
            <a:endParaRPr lang="en-US" altLang="ko-KR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다이묘                   다이묘</a:t>
            </a:r>
            <a:endParaRPr lang="ko-KR" altLang="en-US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31" name="위쪽 화살표 30"/>
          <p:cNvSpPr/>
          <p:nvPr/>
        </p:nvSpPr>
        <p:spPr>
          <a:xfrm>
            <a:off x="2441364" y="2714600"/>
            <a:ext cx="509787" cy="1735667"/>
          </a:xfrm>
          <a:prstGeom prst="up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9" name="그룹 38"/>
          <p:cNvGrpSpPr/>
          <p:nvPr/>
        </p:nvGrpSpPr>
        <p:grpSpPr>
          <a:xfrm>
            <a:off x="7196302" y="2887133"/>
            <a:ext cx="3799076" cy="3437071"/>
            <a:chOff x="5397226" y="2887132"/>
            <a:chExt cx="2849307" cy="3437071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226" y="2887132"/>
              <a:ext cx="2598870" cy="343707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808133" y="5813399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호소카와 가츠모토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sp>
        <p:nvSpPr>
          <p:cNvPr id="34" name="곱셈 기호 33"/>
          <p:cNvSpPr/>
          <p:nvPr/>
        </p:nvSpPr>
        <p:spPr>
          <a:xfrm>
            <a:off x="8155593" y="2497006"/>
            <a:ext cx="1546577" cy="1007720"/>
          </a:xfrm>
          <a:prstGeom prst="mathMultiply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오른쪽 화살표 44"/>
          <p:cNvSpPr/>
          <p:nvPr/>
        </p:nvSpPr>
        <p:spPr>
          <a:xfrm>
            <a:off x="4752622" y="2954867"/>
            <a:ext cx="2223911" cy="180236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2861104" y="3582433"/>
            <a:ext cx="283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smtClean="0">
                <a:ln w="15875" cap="rnd" cmpd="thickThin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京都</a:t>
            </a:r>
            <a:endParaRPr lang="ko-KR" altLang="en-US" sz="7200">
              <a:ln w="15875" cap="rnd" cmpd="thickThin">
                <a:solidFill>
                  <a:schemeClr val="tx1"/>
                </a:solidFill>
                <a:round/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54" name="위쪽 화살표 53"/>
          <p:cNvSpPr/>
          <p:nvPr/>
        </p:nvSpPr>
        <p:spPr>
          <a:xfrm rot="8104980">
            <a:off x="2202954" y="2650952"/>
            <a:ext cx="891821" cy="971507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위쪽 화살표 54"/>
          <p:cNvSpPr/>
          <p:nvPr/>
        </p:nvSpPr>
        <p:spPr>
          <a:xfrm rot="13691745">
            <a:off x="5512116" y="2496056"/>
            <a:ext cx="668866" cy="1295343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위쪽 화살표 55"/>
          <p:cNvSpPr/>
          <p:nvPr/>
        </p:nvSpPr>
        <p:spPr>
          <a:xfrm rot="10800000">
            <a:off x="3835084" y="2228846"/>
            <a:ext cx="891821" cy="971507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위쪽 화살표 56"/>
          <p:cNvSpPr/>
          <p:nvPr/>
        </p:nvSpPr>
        <p:spPr>
          <a:xfrm rot="2587988">
            <a:off x="2198103" y="4614415"/>
            <a:ext cx="891821" cy="971507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위쪽 화살표 57"/>
          <p:cNvSpPr/>
          <p:nvPr/>
        </p:nvSpPr>
        <p:spPr>
          <a:xfrm rot="5400000">
            <a:off x="1714152" y="3534926"/>
            <a:ext cx="668866" cy="1295343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위쪽 화살표 58"/>
          <p:cNvSpPr/>
          <p:nvPr/>
        </p:nvSpPr>
        <p:spPr>
          <a:xfrm rot="16200000">
            <a:off x="6213123" y="3403582"/>
            <a:ext cx="668866" cy="1295343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위쪽 화살표 59"/>
          <p:cNvSpPr/>
          <p:nvPr/>
        </p:nvSpPr>
        <p:spPr>
          <a:xfrm rot="19038182">
            <a:off x="5378431" y="4586700"/>
            <a:ext cx="891821" cy="971507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위쪽 화살표 60"/>
          <p:cNvSpPr/>
          <p:nvPr/>
        </p:nvSpPr>
        <p:spPr>
          <a:xfrm>
            <a:off x="3860800" y="5026559"/>
            <a:ext cx="891821" cy="971507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73" name="직선 화살표 연결선 72"/>
          <p:cNvCxnSpPr>
            <a:stCxn id="56" idx="0"/>
            <a:endCxn id="56" idx="2"/>
          </p:cNvCxnSpPr>
          <p:nvPr/>
        </p:nvCxnSpPr>
        <p:spPr>
          <a:xfrm flipV="1">
            <a:off x="4280995" y="2228846"/>
            <a:ext cx="0" cy="971507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 flipH="1" flipV="1">
            <a:off x="2185418" y="2758533"/>
            <a:ext cx="873377" cy="69389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>
            <a:endCxn id="58" idx="2"/>
          </p:cNvCxnSpPr>
          <p:nvPr/>
        </p:nvCxnSpPr>
        <p:spPr>
          <a:xfrm flipH="1">
            <a:off x="1400916" y="4182597"/>
            <a:ext cx="1274017" cy="1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endCxn id="57" idx="2"/>
          </p:cNvCxnSpPr>
          <p:nvPr/>
        </p:nvCxnSpPr>
        <p:spPr>
          <a:xfrm flipH="1">
            <a:off x="2201204" y="4782762"/>
            <a:ext cx="863729" cy="671892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>
            <a:endCxn id="61" idx="2"/>
          </p:cNvCxnSpPr>
          <p:nvPr/>
        </p:nvCxnSpPr>
        <p:spPr>
          <a:xfrm>
            <a:off x="4306711" y="5041917"/>
            <a:ext cx="0" cy="956149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>
            <a:endCxn id="55" idx="2"/>
          </p:cNvCxnSpPr>
          <p:nvPr/>
        </p:nvCxnSpPr>
        <p:spPr>
          <a:xfrm flipV="1">
            <a:off x="5387306" y="2819929"/>
            <a:ext cx="942036" cy="622618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>
            <a:endCxn id="60" idx="2"/>
          </p:cNvCxnSpPr>
          <p:nvPr/>
        </p:nvCxnSpPr>
        <p:spPr>
          <a:xfrm>
            <a:off x="5408431" y="4719351"/>
            <a:ext cx="855111" cy="710107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>
            <a:endCxn id="59" idx="2"/>
          </p:cNvCxnSpPr>
          <p:nvPr/>
        </p:nvCxnSpPr>
        <p:spPr>
          <a:xfrm flipV="1">
            <a:off x="5899884" y="4051253"/>
            <a:ext cx="1295344" cy="16933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곱셈 기호 89"/>
          <p:cNvSpPr/>
          <p:nvPr/>
        </p:nvSpPr>
        <p:spPr>
          <a:xfrm>
            <a:off x="3304964" y="2642351"/>
            <a:ext cx="1727200" cy="1213701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곱셈 기호 93"/>
          <p:cNvSpPr/>
          <p:nvPr/>
        </p:nvSpPr>
        <p:spPr>
          <a:xfrm>
            <a:off x="1577764" y="3502752"/>
            <a:ext cx="1727200" cy="1213701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곱셈 기호 94"/>
          <p:cNvSpPr/>
          <p:nvPr/>
        </p:nvSpPr>
        <p:spPr>
          <a:xfrm>
            <a:off x="5080000" y="3504727"/>
            <a:ext cx="1727200" cy="1213701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곱셈 기호 95"/>
          <p:cNvSpPr/>
          <p:nvPr/>
        </p:nvSpPr>
        <p:spPr>
          <a:xfrm>
            <a:off x="3285351" y="4319710"/>
            <a:ext cx="1727200" cy="1213701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3" y="1963209"/>
            <a:ext cx="9398000" cy="4360994"/>
          </a:xfrm>
          <a:prstGeom prst="rect">
            <a:avLst/>
          </a:prstGeom>
        </p:spPr>
      </p:pic>
      <p:sp>
        <p:nvSpPr>
          <p:cNvPr id="98" name="직사각형 97"/>
          <p:cNvSpPr/>
          <p:nvPr/>
        </p:nvSpPr>
        <p:spPr>
          <a:xfrm>
            <a:off x="5899884" y="2345267"/>
            <a:ext cx="115712" cy="305646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TextBox 98"/>
          <p:cNvSpPr txBox="1"/>
          <p:nvPr/>
        </p:nvSpPr>
        <p:spPr>
          <a:xfrm>
            <a:off x="5643381" y="1305042"/>
            <a:ext cx="587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大宮通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534703" y="1241581"/>
            <a:ext cx="87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동</a:t>
            </a:r>
            <a:endParaRPr lang="ko-KR" altLang="en-US" sz="400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67554" y="1217482"/>
            <a:ext cx="92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서</a:t>
            </a:r>
            <a:endParaRPr lang="ko-KR" altLang="en-US" sz="40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02" name="타원 101"/>
          <p:cNvSpPr/>
          <p:nvPr/>
        </p:nvSpPr>
        <p:spPr>
          <a:xfrm>
            <a:off x="6547556" y="2659353"/>
            <a:ext cx="3375379" cy="2968706"/>
          </a:xfrm>
          <a:prstGeom prst="ellipse">
            <a:avLst/>
          </a:prstGeom>
          <a:solidFill>
            <a:srgbClr val="FFC000">
              <a:alpha val="40000"/>
            </a:srgb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호소카와</a:t>
            </a:r>
            <a:endParaRPr lang="en-US" altLang="ko-KR" sz="32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z="320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가츠모토</a:t>
            </a:r>
          </a:p>
        </p:txBody>
      </p:sp>
      <p:sp>
        <p:nvSpPr>
          <p:cNvPr id="103" name="타원 102"/>
          <p:cNvSpPr/>
          <p:nvPr/>
        </p:nvSpPr>
        <p:spPr>
          <a:xfrm>
            <a:off x="1973885" y="2570633"/>
            <a:ext cx="3375379" cy="2968706"/>
          </a:xfrm>
          <a:prstGeom prst="ellipse">
            <a:avLst/>
          </a:prstGeom>
          <a:solidFill>
            <a:srgbClr val="00B0F0">
              <a:alpha val="40000"/>
            </a:srgb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야마나</a:t>
            </a:r>
            <a:endParaRPr lang="en-US" altLang="ko-KR" sz="32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z="32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소</a:t>
            </a:r>
            <a:r>
              <a:rPr lang="ko-KR" altLang="en-US" sz="320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젠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322683" y="3432664"/>
            <a:ext cx="2174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동군</a:t>
            </a:r>
            <a:endParaRPr lang="en-US" altLang="ko-KR" sz="48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48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16</a:t>
            </a:r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만</a:t>
            </a:r>
            <a:endParaRPr lang="ko-KR" altLang="en-US" sz="480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778625" y="3397767"/>
            <a:ext cx="2017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서군</a:t>
            </a:r>
            <a:endParaRPr lang="en-US" altLang="ko-KR" sz="480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4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11</a:t>
            </a:r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만</a:t>
            </a:r>
            <a:endParaRPr lang="ko-KR" altLang="en-US" sz="48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408431" y="2987567"/>
            <a:ext cx="647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V</a:t>
            </a:r>
          </a:p>
          <a:p>
            <a:r>
              <a:rPr lang="en-US" altLang="ko-KR" sz="60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S</a:t>
            </a:r>
            <a:endParaRPr lang="ko-KR" altLang="en-US" sz="600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6468533" y="1715534"/>
            <a:ext cx="4725151" cy="4512733"/>
            <a:chOff x="4851399" y="1715533"/>
            <a:chExt cx="3543863" cy="4512733"/>
          </a:xfrm>
        </p:grpSpPr>
        <p:pic>
          <p:nvPicPr>
            <p:cNvPr id="108" name="그림 10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399" y="1715533"/>
              <a:ext cx="3543863" cy="4512733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791199" y="5683305"/>
              <a:ext cx="210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호소카와 가츠모토</a:t>
              </a:r>
              <a:endParaRPr lang="ko-KR" altLang="en-US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</p:grpSp>
      <p:sp>
        <p:nvSpPr>
          <p:cNvPr id="112" name="갈매기형 수장 111"/>
          <p:cNvSpPr/>
          <p:nvPr/>
        </p:nvSpPr>
        <p:spPr>
          <a:xfrm rot="10800000">
            <a:off x="4176878" y="3116654"/>
            <a:ext cx="1241777" cy="1200330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296180" y="2473116"/>
            <a:ext cx="11451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b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天</a:t>
            </a:r>
            <a:endParaRPr lang="en-US" altLang="ko-KR" sz="8800" b="1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8800" b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皇</a:t>
            </a:r>
            <a:endParaRPr lang="ko-KR" altLang="en-US" sz="8800" b="1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15" name="원형 화살표 114"/>
          <p:cNvSpPr/>
          <p:nvPr/>
        </p:nvSpPr>
        <p:spPr>
          <a:xfrm>
            <a:off x="2951151" y="1559915"/>
            <a:ext cx="3064445" cy="173566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1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886055" y="2024334"/>
            <a:ext cx="1171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인젠</a:t>
            </a:r>
            <a:endParaRPr lang="ko-KR" altLang="en-US" sz="30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76532" y="3801996"/>
            <a:ext cx="301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동군</a:t>
            </a:r>
            <a:endParaRPr lang="ko-KR" altLang="en-US" sz="480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995841" y="2116667"/>
            <a:ext cx="1952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조정</a:t>
            </a:r>
            <a:endParaRPr lang="ko-KR" altLang="en-US" sz="48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19" name="덧셈 기호 118"/>
          <p:cNvSpPr/>
          <p:nvPr/>
        </p:nvSpPr>
        <p:spPr>
          <a:xfrm>
            <a:off x="7196302" y="2966447"/>
            <a:ext cx="902847" cy="658269"/>
          </a:xfrm>
          <a:prstGeom prst="mathPlus">
            <a:avLst/>
          </a:prstGeom>
          <a:gradFill flip="none" rotWithShape="1">
            <a:gsLst>
              <a:gs pos="50000">
                <a:schemeClr val="bg1"/>
              </a:gs>
              <a:gs pos="50000">
                <a:srgbClr val="FFC000"/>
              </a:gs>
              <a:gs pos="52086">
                <a:srgbClr val="FFECB3"/>
              </a:gs>
              <a:gs pos="54000">
                <a:srgbClr val="FFC000"/>
              </a:gs>
              <a:gs pos="50000">
                <a:schemeClr val="bg1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0" name="왼쪽 화살표 119"/>
          <p:cNvSpPr/>
          <p:nvPr/>
        </p:nvSpPr>
        <p:spPr>
          <a:xfrm>
            <a:off x="4280994" y="3116654"/>
            <a:ext cx="2526205" cy="392182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1" name="TextBox 120"/>
          <p:cNvSpPr txBox="1"/>
          <p:nvPr/>
        </p:nvSpPr>
        <p:spPr>
          <a:xfrm>
            <a:off x="1359417" y="2819929"/>
            <a:ext cx="3183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야마나</a:t>
            </a:r>
            <a:endParaRPr lang="en-US" altLang="ko-KR" sz="480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480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소젠</a:t>
            </a:r>
            <a:endParaRPr lang="ko-KR" altLang="en-US" sz="48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608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9722 -0.0002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 animBg="1"/>
      <p:bldP spid="21" grpId="1" animBg="1"/>
      <p:bldP spid="23" grpId="0"/>
      <p:bldP spid="23" grpId="1"/>
      <p:bldP spid="31" grpId="0" animBg="1"/>
      <p:bldP spid="31" grpId="1" animBg="1"/>
      <p:bldP spid="34" grpId="0" animBg="1"/>
      <p:bldP spid="34" grpId="1" animBg="1"/>
      <p:bldP spid="45" grpId="0" animBg="1"/>
      <p:bldP spid="45" grpId="1" animBg="1"/>
      <p:bldP spid="46" grpId="0" build="allAtOnce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90" grpId="0" animBg="1"/>
      <p:bldP spid="90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8" grpId="0" animBg="1"/>
      <p:bldP spid="98" grpId="1" animBg="1"/>
      <p:bldP spid="99" grpId="0"/>
      <p:bldP spid="99" grpId="1"/>
      <p:bldP spid="100" grpId="0"/>
      <p:bldP spid="100" grpId="1"/>
      <p:bldP spid="101" grpId="0"/>
      <p:bldP spid="101" grpId="1"/>
      <p:bldP spid="102" grpId="0" animBg="1"/>
      <p:bldP spid="102" grpId="1" animBg="1"/>
      <p:bldP spid="103" grpId="0" animBg="1"/>
      <p:bldP spid="103" grpId="1" animBg="1"/>
      <p:bldP spid="104" grpId="0" build="allAtOnce"/>
      <p:bldP spid="105" grpId="0" build="allAtOnce"/>
      <p:bldP spid="107" grpId="0" build="allAtOnce"/>
      <p:bldP spid="112" grpId="0" animBg="1"/>
      <p:bldP spid="112" grpId="1" animBg="1"/>
      <p:bldP spid="113" grpId="0" build="allAtOnce"/>
      <p:bldP spid="115" grpId="0" animBg="1"/>
      <p:bldP spid="115" grpId="1" animBg="1"/>
      <p:bldP spid="116" grpId="0"/>
      <p:bldP spid="116" grpId="1"/>
      <p:bldP spid="117" grpId="0"/>
      <p:bldP spid="118" grpId="0"/>
      <p:bldP spid="119" grpId="0" animBg="1"/>
      <p:bldP spid="120" grpId="0" animBg="1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7666" y="1949553"/>
            <a:ext cx="5389603" cy="4054448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-258063" y="-374184"/>
            <a:ext cx="6079912" cy="1832610"/>
            <a:chOff x="-513713" y="-374184"/>
            <a:chExt cx="4559934" cy="1832610"/>
          </a:xfrm>
        </p:grpSpPr>
        <p:sp>
          <p:nvSpPr>
            <p:cNvPr id="8" name="타원 7"/>
            <p:cNvSpPr/>
            <p:nvPr/>
          </p:nvSpPr>
          <p:spPr>
            <a:xfrm>
              <a:off x="2213611" y="-374184"/>
              <a:ext cx="1832610" cy="18326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297306" y="-374184"/>
              <a:ext cx="1832610" cy="18326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81001" y="-374184"/>
              <a:ext cx="1832610" cy="1832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/>
            <p:cNvSpPr/>
            <p:nvPr/>
          </p:nvSpPr>
          <p:spPr>
            <a:xfrm>
              <a:off x="-513713" y="-374184"/>
              <a:ext cx="1832610" cy="18326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8002" y="249735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en-US" altLang="ko-KR" sz="3200" spc="-150" smtClean="0">
                <a:ln>
                  <a:solidFill>
                    <a:schemeClr val="tx1"/>
                  </a:solidFill>
                </a:ln>
                <a:solidFill>
                  <a:srgbClr val="525252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. </a:t>
            </a:r>
            <a:r>
              <a:rPr lang="ko-KR" altLang="en-US" sz="3200" spc="-15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오닌의 난</a:t>
            </a:r>
            <a:endParaRPr lang="ko-KR" altLang="en-US" sz="3200" spc="-150">
              <a:ln>
                <a:solidFill>
                  <a:schemeClr val="tx1"/>
                </a:solidFill>
              </a:ln>
              <a:solidFill>
                <a:srgbClr val="525252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101" y="248693"/>
            <a:ext cx="114299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6790" y="766048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난의 종료</a:t>
            </a:r>
            <a:endParaRPr lang="ko-KR" altLang="en-US" sz="11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10" name="그림 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7549" y="1969332"/>
            <a:ext cx="4299487" cy="3974571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4945811" y="3588590"/>
            <a:ext cx="1667775" cy="776377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533735" y="2822615"/>
            <a:ext cx="3853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 </a:t>
            </a:r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친정</a:t>
            </a:r>
            <a:endParaRPr lang="en-US" altLang="ko-KR" sz="480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48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[</a:t>
            </a:r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히노家</a:t>
            </a:r>
            <a:r>
              <a:rPr lang="en-US" altLang="ko-KR" sz="48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]</a:t>
            </a:r>
          </a:p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반대자들</a:t>
            </a:r>
            <a:r>
              <a:rPr lang="en-US" altLang="ko-KR" sz="48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!</a:t>
            </a:r>
            <a:endParaRPr lang="ko-KR" altLang="en-US" sz="480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1283" y="2699505"/>
            <a:ext cx="4370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天皇</a:t>
            </a:r>
            <a:endParaRPr lang="en-US" altLang="ko-KR" sz="80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8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上皇</a:t>
            </a:r>
            <a:endParaRPr lang="ko-KR" altLang="en-US" sz="80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18" name="구름 모양 설명선 17"/>
          <p:cNvSpPr/>
          <p:nvPr/>
        </p:nvSpPr>
        <p:spPr>
          <a:xfrm>
            <a:off x="4600110" y="3045126"/>
            <a:ext cx="2863969" cy="1673525"/>
          </a:xfrm>
          <a:prstGeom prst="cloudCallout">
            <a:avLst>
              <a:gd name="adj1" fmla="val -49338"/>
              <a:gd name="adj2" fmla="val 7861"/>
            </a:avLst>
          </a:prstGeom>
          <a:solidFill>
            <a:srgbClr val="00B0F0">
              <a:alpha val="3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8349702" y="2967335"/>
            <a:ext cx="94448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00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?</a:t>
            </a:r>
            <a:endParaRPr lang="en-US" altLang="ko-KR" sz="100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6929" y="4494212"/>
            <a:ext cx="1805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동군</a:t>
            </a:r>
            <a:endParaRPr lang="ko-KR" altLang="en-US" sz="480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403" y="4494212"/>
            <a:ext cx="175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서군</a:t>
            </a:r>
            <a:endParaRPr lang="ko-KR" altLang="en-US" sz="48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2163" y="5710537"/>
            <a:ext cx="435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고리대금</a:t>
            </a:r>
            <a:endParaRPr lang="ko-KR" altLang="en-US" sz="600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7" name="갈매기형 수장 26"/>
          <p:cNvSpPr/>
          <p:nvPr/>
        </p:nvSpPr>
        <p:spPr>
          <a:xfrm rot="13511694">
            <a:off x="2582947" y="4956741"/>
            <a:ext cx="986978" cy="1285757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갈매기형 수장 50"/>
          <p:cNvSpPr/>
          <p:nvPr/>
        </p:nvSpPr>
        <p:spPr>
          <a:xfrm rot="18895451">
            <a:off x="7867095" y="4956741"/>
            <a:ext cx="986978" cy="1285757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92769" y="5710536"/>
            <a:ext cx="2173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뇌물</a:t>
            </a:r>
            <a:endParaRPr lang="ko-KR" altLang="en-US" sz="600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67" name="갈매기형 수장 66"/>
          <p:cNvSpPr/>
          <p:nvPr/>
        </p:nvSpPr>
        <p:spPr>
          <a:xfrm rot="8107701">
            <a:off x="7554039" y="5228435"/>
            <a:ext cx="1315971" cy="964318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갈매기형 수장 67"/>
          <p:cNvSpPr/>
          <p:nvPr/>
        </p:nvSpPr>
        <p:spPr>
          <a:xfrm rot="2722588">
            <a:off x="2723852" y="5067773"/>
            <a:ext cx="986978" cy="1285757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4081" y="5710535"/>
            <a:ext cx="6055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쌀 매점매석</a:t>
            </a:r>
            <a:endParaRPr lang="ko-KR" altLang="en-US" sz="600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040" y="1971967"/>
            <a:ext cx="4323432" cy="39801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40771" y="1027659"/>
            <a:ext cx="2932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1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三重縣 伊勢</a:t>
            </a:r>
            <a:endParaRPr lang="en-US" altLang="ko-KR" sz="2800" b="1" i="1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서군에 옹립</a:t>
            </a:r>
            <a:endParaRPr lang="ko-KR" altLang="en-US" sz="28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4890" y="6072996"/>
            <a:ext cx="306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동군으로</a:t>
            </a:r>
            <a:r>
              <a:rPr lang="en-US" altLang="ko-KR" sz="28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…</a:t>
            </a:r>
            <a:endParaRPr lang="ko-KR" altLang="en-US" sz="280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40" name="모서리가 둥근 사각형 설명선 39"/>
          <p:cNvSpPr/>
          <p:nvPr/>
        </p:nvSpPr>
        <p:spPr>
          <a:xfrm>
            <a:off x="5439747" y="633412"/>
            <a:ext cx="4048664" cy="2280494"/>
          </a:xfrm>
          <a:prstGeom prst="wedgeRoundRectCallout">
            <a:avLst>
              <a:gd name="adj1" fmla="val -45833"/>
              <a:gd name="adj2" fmla="val 6552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요시히사파를 이끌고 있는 히노 </a:t>
            </a:r>
            <a:endParaRPr lang="en-US" altLang="ko-KR" sz="2800" smtClean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pPr algn="ctr"/>
            <a:r>
              <a:rPr lang="ko-KR" altLang="en-US" sz="28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가츠미츠 배척</a:t>
            </a:r>
            <a:r>
              <a:rPr lang="en-US" altLang="ko-KR" sz="28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!</a:t>
            </a:r>
            <a:endParaRPr lang="ko-KR" altLang="en-US" sz="28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039" y="1712923"/>
            <a:ext cx="4473260" cy="4337928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2" y="1703461"/>
            <a:ext cx="5582408" cy="4514904"/>
          </a:xfrm>
          <a:prstGeom prst="rect">
            <a:avLst/>
          </a:prstGeom>
        </p:spPr>
      </p:pic>
      <p:sp>
        <p:nvSpPr>
          <p:cNvPr id="43" name="모서리가 둥근 사각형 설명선 42"/>
          <p:cNvSpPr/>
          <p:nvPr/>
        </p:nvSpPr>
        <p:spPr>
          <a:xfrm>
            <a:off x="3556952" y="633412"/>
            <a:ext cx="3785091" cy="1933456"/>
          </a:xfrm>
          <a:prstGeom prst="wedgeRoundRectCallout">
            <a:avLst>
              <a:gd name="adj1" fmla="val 33864"/>
              <a:gd name="adj2" fmla="val 67854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다시금 출가</a:t>
            </a:r>
            <a:r>
              <a:rPr lang="en-US" altLang="ko-KR" sz="36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!</a:t>
            </a:r>
            <a:endParaRPr lang="ko-KR" altLang="en-US" sz="360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44" name="폭발 1 43"/>
          <p:cNvSpPr/>
          <p:nvPr/>
        </p:nvSpPr>
        <p:spPr>
          <a:xfrm>
            <a:off x="8221923" y="1240110"/>
            <a:ext cx="2910580" cy="2691225"/>
          </a:xfrm>
          <a:prstGeom prst="irregularSeal1">
            <a:avLst/>
          </a:prstGeom>
          <a:solidFill>
            <a:srgbClr val="FF0000">
              <a:alpha val="2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76403" y="2558242"/>
            <a:ext cx="3075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서군</a:t>
            </a:r>
            <a:endParaRPr lang="en-US" altLang="ko-KR" sz="480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야마나</a:t>
            </a:r>
            <a:endParaRPr lang="en-US" altLang="ko-KR" sz="480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en-US" altLang="ko-KR" sz="480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소젠</a:t>
            </a:r>
            <a:endParaRPr lang="ko-KR" altLang="en-US" sz="48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70804" y="2566868"/>
            <a:ext cx="3278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  동군</a:t>
            </a:r>
            <a:endParaRPr lang="en-US" altLang="ko-KR" sz="48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호소카와</a:t>
            </a:r>
            <a:endParaRPr lang="en-US" altLang="ko-KR" sz="480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가츠모토</a:t>
            </a:r>
            <a:endParaRPr lang="ko-KR" altLang="en-US" sz="480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74564" y="2998113"/>
            <a:ext cx="1912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화해</a:t>
            </a:r>
            <a:endParaRPr lang="en-US" altLang="ko-KR" sz="480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  <a:p>
            <a:r>
              <a:rPr lang="ko-KR" altLang="en-US" sz="4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하</a:t>
            </a:r>
            <a:r>
              <a:rPr lang="ko-KR" altLang="en-US" sz="48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자</a:t>
            </a:r>
          </a:p>
        </p:txBody>
      </p:sp>
      <p:sp>
        <p:nvSpPr>
          <p:cNvPr id="50" name="곱셈 기호 49"/>
          <p:cNvSpPr/>
          <p:nvPr/>
        </p:nvSpPr>
        <p:spPr>
          <a:xfrm>
            <a:off x="3619697" y="2085208"/>
            <a:ext cx="4320000" cy="3240000"/>
          </a:xfrm>
          <a:prstGeom prst="mathMultiply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4074799" y="1092309"/>
            <a:ext cx="4531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14</a:t>
            </a:r>
            <a:r>
              <a:rPr lang="en-US" altLang="ko-KR" sz="60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73</a:t>
            </a:r>
            <a:r>
              <a:rPr lang="ko-KR" altLang="en-US" sz="60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년</a:t>
            </a:r>
            <a:endParaRPr lang="ko-KR" altLang="en-US" sz="60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 rot="20883161">
            <a:off x="3078825" y="3290501"/>
            <a:ext cx="5906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호소카와</a:t>
            </a:r>
            <a:r>
              <a:rPr lang="ko-KR" altLang="en-US" sz="8000" smtClean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 </a:t>
            </a:r>
            <a:r>
              <a:rPr lang="ko-KR" altLang="en-US" sz="800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마사모토</a:t>
            </a:r>
            <a:endParaRPr lang="ko-KR" altLang="en-US" sz="80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74" y="1977037"/>
            <a:ext cx="3952095" cy="3999480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45" y="1981766"/>
            <a:ext cx="3952095" cy="3983971"/>
          </a:xfrm>
          <a:prstGeom prst="rect">
            <a:avLst/>
          </a:prstGeom>
        </p:spPr>
      </p:pic>
      <p:sp>
        <p:nvSpPr>
          <p:cNvPr id="74" name="오른쪽 화살표 73"/>
          <p:cNvSpPr/>
          <p:nvPr/>
        </p:nvSpPr>
        <p:spPr>
          <a:xfrm>
            <a:off x="5118340" y="3252158"/>
            <a:ext cx="1748285" cy="1242053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7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40556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-1.85185E-6 L 0.66476 -0.0002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40208 3.7037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48386 -1.85185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208 3.7037E-6 L -0.99757 0.003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185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157 L -0.40816 0.011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0" y="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8993 -0.0007 L -1.43229 0.00139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uild="allAtOnce"/>
      <p:bldP spid="13" grpId="0" build="allAtOnce"/>
      <p:bldP spid="18" grpId="0" animBg="1"/>
      <p:bldP spid="18" grpId="1" animBg="1"/>
      <p:bldP spid="19" grpId="0"/>
      <p:bldP spid="19" grpId="1"/>
      <p:bldP spid="20" grpId="0"/>
      <p:bldP spid="20" grpId="1"/>
      <p:bldP spid="24" grpId="0"/>
      <p:bldP spid="24" grpId="1"/>
      <p:bldP spid="25" grpId="0" build="allAtOnce"/>
      <p:bldP spid="27" grpId="0" animBg="1"/>
      <p:bldP spid="27" grpId="1" animBg="1"/>
      <p:bldP spid="51" grpId="0" animBg="1"/>
      <p:bldP spid="51" grpId="1" animBg="1"/>
      <p:bldP spid="28" grpId="0" build="allAtOnce"/>
      <p:bldP spid="67" grpId="0" animBg="1"/>
      <p:bldP spid="67" grpId="1" animBg="1"/>
      <p:bldP spid="68" grpId="0" animBg="1"/>
      <p:bldP spid="68" grpId="1" animBg="1"/>
      <p:bldP spid="29" grpId="0" build="allAtOnce"/>
      <p:bldP spid="36" grpId="0" build="allAtOnce"/>
      <p:bldP spid="38" grpId="0" build="allAtOnce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4" grpId="2" animBg="1"/>
      <p:bldP spid="49" grpId="0"/>
      <p:bldP spid="49" grpId="1"/>
      <p:bldP spid="50" grpId="0" animBg="1"/>
      <p:bldP spid="50" grpId="1" animBg="1"/>
      <p:bldP spid="69" grpId="0"/>
      <p:bldP spid="70" grpId="0"/>
      <p:bldP spid="70" grpId="1"/>
      <p:bldP spid="7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806</Words>
  <Application>Microsoft Office PowerPoint</Application>
  <PresentationFormat>사용자 지정</PresentationFormat>
  <Paragraphs>252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아즈치-모모야마 시대(오다 노부나가)</vt:lpstr>
      <vt:lpstr>1 . 센코쿠(戰國) 다이묘(大名)</vt:lpstr>
      <vt:lpstr>2 . 전국시대의 경쟁양상</vt:lpstr>
      <vt:lpstr>3 . 전국시대의 전투</vt:lpstr>
      <vt:lpstr>4 . 오다 노부나가(織田信長)의 초년기</vt:lpstr>
    </vt:vector>
  </TitlesOfParts>
  <Company>롯데건설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guman</dc:creator>
  <cp:lastModifiedBy>Seung min</cp:lastModifiedBy>
  <cp:revision>25</cp:revision>
  <dcterms:created xsi:type="dcterms:W3CDTF">2017-02-03T06:09:13Z</dcterms:created>
  <dcterms:modified xsi:type="dcterms:W3CDTF">2017-09-30T13:07:37Z</dcterms:modified>
</cp:coreProperties>
</file>