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 ?><Relationships xmlns="http://schemas.openxmlformats.org/package/2006/relationships"><Relationship Id="rId1" Type="http://schemas.openxmlformats.org/officeDocument/2006/relationships/officeDocument" Target="ppt/presentation.xml"  /><Relationship Id="rId2" Type="http://schemas.openxmlformats.org/package/2006/relationships/metadata/thumbnail" Target="docProps/thumbnail.jpeg"  /><Relationship Id="rId3" Type="http://schemas.openxmlformats.org/package/2006/relationships/metadata/core-properties" Target="docProps/core.xml"  /><Relationship Id="rId4" Type="http://schemas.openxmlformats.org/officeDocument/2006/relationships/extended-properties" Target="docProps/app.xml"  /></Relationships>
</file>

<file path=ppt/presentation.xml><?xml version="1.0" encoding="utf-8"?>
<p:presentation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 saveSubsetFonts="1">
  <p:sldMasterIdLst>
    <p:sldMasterId id="2147483718" r:id="rId1"/>
  </p:sldMasterIdLst>
  <p:notesMasterIdLst>
    <p:notesMasterId r:id="rId2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/>
</file>

<file path=ppt/tableStyles.xml><?xml version="1.0" encoding="utf-8"?>
<a:tblStyleLst xmlns:r="http://schemas.openxmlformats.org/officeDocument/2006/relationships" xmlns:c="http://schemas.openxmlformats.org/drawingml/2006/chart" xmlns:dgm="http://schemas.openxmlformats.org/drawingml/2006/diagram" xmlns:dsp="http://schemas.microsoft.com/office/drawing/2008/diagram" xmlns:a="http://schemas.openxmlformats.org/drawingml/2006/main" xmlns:pic="http://schemas.openxmlformats.org/drawingml/2006/picture" xmlns:wp="http://schemas.openxmlformats.org/drawingml/2006/wordprocessingDrawing" xmlns:xdr="http://schemas.openxmlformats.org/drawingml/2006/spreadsheetDrawing" def="{5C22544A-7EE6-4342-B048-85BDC9FD1C3A}"/>
</file>

<file path=ppt/viewProps.xml><?xml version="1.0" encoding="utf-8"?>
<p:viewPr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 lastView="sldThumbnailView">
  <p:normalViewPr showOutlineIcons="0">
    <p:restoredLeft sz="9937"/>
    <p:restoredTop sz="95287"/>
  </p:normalViewPr>
  <p:slideViewPr>
    <p:cSldViewPr snapToObjects="1">
      <p:cViewPr varScale="1">
        <p:scale>
          <a:sx n="100" d="100"/>
          <a:sy n="100" d="100"/>
        </p:scale>
        <p:origin x="0" y="0"/>
      </p:cViewPr>
      <p:guideLst>
        <p:guide orient="horz" pos="2158"/>
        <p:guide pos="2878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7216" cy="73737216"/>
</p:viewPr>
</file>

<file path=ppt/_rels/presentation.xml.rels><?xml version="1.0" encoding="UTF-8" standalone="yes" ?><Relationships xmlns="http://schemas.openxmlformats.org/package/2006/relationships"><Relationship Id="rId1" Type="http://schemas.openxmlformats.org/officeDocument/2006/relationships/slideMaster" Target="slideMasters/slideMaster1.xml"  /><Relationship Id="rId10" Type="http://schemas.openxmlformats.org/officeDocument/2006/relationships/slide" Target="slides/slide8.xml"  /><Relationship Id="rId11" Type="http://schemas.openxmlformats.org/officeDocument/2006/relationships/slide" Target="slides/slide9.xml"  /><Relationship Id="rId12" Type="http://schemas.openxmlformats.org/officeDocument/2006/relationships/slide" Target="slides/slide10.xml"  /><Relationship Id="rId13" Type="http://schemas.openxmlformats.org/officeDocument/2006/relationships/slide" Target="slides/slide11.xml"  /><Relationship Id="rId14" Type="http://schemas.openxmlformats.org/officeDocument/2006/relationships/slide" Target="slides/slide12.xml"  /><Relationship Id="rId15" Type="http://schemas.openxmlformats.org/officeDocument/2006/relationships/slide" Target="slides/slide13.xml"  /><Relationship Id="rId16" Type="http://schemas.openxmlformats.org/officeDocument/2006/relationships/slide" Target="slides/slide14.xml"  /><Relationship Id="rId17" Type="http://schemas.openxmlformats.org/officeDocument/2006/relationships/slide" Target="slides/slide15.xml"  /><Relationship Id="rId18" Type="http://schemas.openxmlformats.org/officeDocument/2006/relationships/slide" Target="slides/slide16.xml"  /><Relationship Id="rId19" Type="http://schemas.openxmlformats.org/officeDocument/2006/relationships/slide" Target="slides/slide17.xml"  /><Relationship Id="rId2" Type="http://schemas.openxmlformats.org/officeDocument/2006/relationships/notesMaster" Target="notesMasters/notesMaster1.xml"  /><Relationship Id="rId20" Type="http://schemas.openxmlformats.org/officeDocument/2006/relationships/slide" Target="slides/slide18.xml"  /><Relationship Id="rId21" Type="http://schemas.openxmlformats.org/officeDocument/2006/relationships/slide" Target="slides/slide19.xml"  /><Relationship Id="rId22" Type="http://schemas.openxmlformats.org/officeDocument/2006/relationships/slide" Target="slides/slide20.xml"  /><Relationship Id="rId23" Type="http://schemas.openxmlformats.org/officeDocument/2006/relationships/slide" Target="slides/slide21.xml"  /><Relationship Id="rId24" Type="http://schemas.openxmlformats.org/officeDocument/2006/relationships/slide" Target="slides/slide22.xml"  /><Relationship Id="rId25" Type="http://schemas.openxmlformats.org/officeDocument/2006/relationships/slide" Target="slides/slide23.xml"  /><Relationship Id="rId26" Type="http://schemas.openxmlformats.org/officeDocument/2006/relationships/slide" Target="slides/slide24.xml"  /><Relationship Id="rId27" Type="http://schemas.openxmlformats.org/officeDocument/2006/relationships/presProps" Target="presProps.xml"  /><Relationship Id="rId28" Type="http://schemas.openxmlformats.org/officeDocument/2006/relationships/viewProps" Target="viewProps.xml"  /><Relationship Id="rId29" Type="http://schemas.openxmlformats.org/officeDocument/2006/relationships/theme" Target="theme/theme1.xml"  /><Relationship Id="rId3" Type="http://schemas.openxmlformats.org/officeDocument/2006/relationships/slide" Target="slides/slide1.xml"  /><Relationship Id="rId30" Type="http://schemas.openxmlformats.org/officeDocument/2006/relationships/tableStyles" Target="tableStyles.xml"  /><Relationship Id="rId4" Type="http://schemas.openxmlformats.org/officeDocument/2006/relationships/slide" Target="slides/slide2.xml"  /><Relationship Id="rId5" Type="http://schemas.openxmlformats.org/officeDocument/2006/relationships/slide" Target="slides/slide3.xml"  /><Relationship Id="rId6" Type="http://schemas.openxmlformats.org/officeDocument/2006/relationships/slide" Target="slides/slide4.xml"  /><Relationship Id="rId7" Type="http://schemas.openxmlformats.org/officeDocument/2006/relationships/slide" Target="slides/slide5.xml"  /><Relationship Id="rId8" Type="http://schemas.openxmlformats.org/officeDocument/2006/relationships/slide" Target="slides/slide6.xml"  /><Relationship Id="rId9" Type="http://schemas.openxmlformats.org/officeDocument/2006/relationships/slide" Target="slides/slide7.xml"  /></Relationships>
</file>

<file path=ppt/notesMasters/_rels/notesMaster1.xml.rels><?xml version="1.0" encoding="UTF-8" standalone="yes" ?><Relationships xmlns="http://schemas.openxmlformats.org/package/2006/relationships"><Relationship Id="rId1" Type="http://schemas.openxmlformats.org/officeDocument/2006/relationships/theme" Target="../theme/theme2.xml"  /></Relationships>
</file>

<file path=ppt/notesMasters/notesMaster1.xml><?xml version="1.0" encoding="utf-8"?>
<p:notesMaster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 idx="0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/>
          <a:lstStyle>
            <a:lvl1pPr algn="l">
              <a:defRPr sz="1200"/>
            </a:lvl1pPr>
          </a:lstStyle>
          <a:p>
            <a:pPr lvl="0">
              <a:defRPr lang="ko-KR" altLang="en-US"/>
            </a:pPr>
            <a:r>
              <a:rPr lang="ko-KR" altLang="en-US"/>
              <a:t/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/>
          <a:lstStyle>
            <a:lvl1pPr algn="r">
              <a:defRPr sz="1200"/>
            </a:lvl1pPr>
          </a:lstStyle>
          <a:p>
            <a:pPr lvl="0">
              <a:defRPr lang="ko-KR" altLang="en-US"/>
            </a:pPr>
            <a:fld id="{E2B2BC9D-A816-4D0A-858B-1D023B3A8ACA}" type="datetime1">
              <a:rPr lang="ko-KR" altLang="en-US"/>
              <a:pPr lvl="0">
                <a:defRPr lang="ko-KR" altLang="en-US"/>
              </a:pPr>
              <a:t>2015-06-08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anchor="ctr"/>
          <a:lstStyle/>
          <a:p>
            <a:pPr lvl="0">
              <a:defRPr lang="ko-KR" altLang="en-US"/>
            </a:pPr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>
            <a:normAutofit lnSpcReduction="0"/>
          </a:bodyPr>
          <a:lstStyle/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  <a:endParaRPr lang="ko-KR" altLang="en-US"/>
          </a:p>
          <a:p>
            <a:pPr lvl="1">
              <a:defRPr lang="ko-KR" altLang="en-US"/>
            </a:pPr>
            <a:r>
              <a:rPr lang="ko-KR" altLang="en-US"/>
              <a:t>둘째 수준</a:t>
            </a:r>
            <a:endParaRPr lang="ko-KR" altLang="en-US"/>
          </a:p>
          <a:p>
            <a:pPr lvl="2">
              <a:defRPr lang="ko-KR" altLang="en-US"/>
            </a:pPr>
            <a:r>
              <a:rPr lang="ko-KR" altLang="en-US"/>
              <a:t>셋째 수준</a:t>
            </a:r>
            <a:endParaRPr lang="ko-KR" altLang="en-US"/>
          </a:p>
          <a:p>
            <a:pPr lvl="3">
              <a:defRPr lang="ko-KR" altLang="en-US"/>
            </a:pPr>
            <a:r>
              <a:rPr lang="ko-KR" altLang="en-US"/>
              <a:t>넷째 수준</a:t>
            </a:r>
            <a:endParaRPr lang="ko-KR" altLang="en-US"/>
          </a:p>
          <a:p>
            <a:pPr lvl="4">
              <a:defRPr lang="ko-KR" altLang="en-US"/>
            </a:pPr>
            <a:r>
              <a:rPr lang="ko-KR" altLang="en-US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anchor="b"/>
          <a:lstStyle>
            <a:lvl1pPr algn="l">
              <a:defRPr sz="1200"/>
            </a:lvl1pPr>
          </a:lstStyle>
          <a:p>
            <a:pPr lvl="0">
              <a:defRPr lang="ko-KR" altLang="en-US"/>
            </a:pPr>
            <a:r>
              <a:rPr lang="ko-KR" altLang="en-US"/>
              <a:t/>
            </a:r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anchor="b"/>
          <a:lstStyle>
            <a:lvl1pPr algn="r">
              <a:defRPr sz="1200"/>
            </a:lvl1pPr>
          </a:lstStyle>
          <a:p>
            <a:pPr lvl="0">
              <a:defRPr lang="ko-KR" altLang="en-US"/>
            </a:pPr>
            <a:fld id="{09F4262C-968C-4EE9-8164-CE16364706B3}" type="slidenum">
              <a:rPr lang="ko-KR" altLang="en-US"/>
              <a:pPr lvl="0">
                <a:defRPr lang="ko-KR" altLang="en-US"/>
              </a:pPr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" rtl="0" eaLnBrk="1" latinLnBrk="1" hangingPunct="1">
      <a:defRPr sz="1200" kern="1200">
        <a:solidFill>
          <a:schemeClr val="tx1"/>
        </a:solidFill>
        <a:latin typeface="+mj-lt"/>
        <a:ea typeface="+mj-ea"/>
        <a:cs typeface="+mj-cs"/>
      </a:defRPr>
    </a:lvl1pPr>
    <a:lvl2pPr marL="457200" algn="l" defTabSz="91440" rtl="0" eaLnBrk="1" latinLnBrk="1" hangingPunct="1">
      <a:defRPr sz="1200" kern="1200">
        <a:solidFill>
          <a:schemeClr val="tx1"/>
        </a:solidFill>
        <a:latin typeface="+mj-lt"/>
        <a:ea typeface="+mj-ea"/>
        <a:cs typeface="+mj-cs"/>
      </a:defRPr>
    </a:lvl2pPr>
    <a:lvl3pPr marL="914400" algn="l" defTabSz="91440" rtl="0" eaLnBrk="1" latinLnBrk="1" hangingPunct="1">
      <a:defRPr sz="1200" kern="1200">
        <a:solidFill>
          <a:schemeClr val="tx1"/>
        </a:solidFill>
        <a:latin typeface="+mj-lt"/>
        <a:ea typeface="+mj-ea"/>
        <a:cs typeface="+mj-cs"/>
      </a:defRPr>
    </a:lvl3pPr>
    <a:lvl4pPr marL="1371600" algn="l" defTabSz="91440" rtl="0" eaLnBrk="1" latinLnBrk="1" hangingPunct="1">
      <a:defRPr sz="1200" kern="1200">
        <a:solidFill>
          <a:schemeClr val="tx1"/>
        </a:solidFill>
        <a:latin typeface="+mj-lt"/>
        <a:ea typeface="+mj-ea"/>
        <a:cs typeface="+mj-cs"/>
      </a:defRPr>
    </a:lvl4pPr>
    <a:lvl5pPr marL="1828800" algn="l" defTabSz="91440" rtl="0" eaLnBrk="1" latinLnBrk="1" hangingPunct="1">
      <a:defRPr sz="1200" kern="1200">
        <a:solidFill>
          <a:schemeClr val="tx1"/>
        </a:solidFill>
        <a:latin typeface="+mj-lt"/>
        <a:ea typeface="+mj-ea"/>
        <a:cs typeface="+mj-cs"/>
      </a:defRPr>
    </a:lvl5pPr>
    <a:lvl6pPr marL="2286000" algn="l" defTabSz="91440" rtl="0" eaLnBrk="1" latinLnBrk="1" hangingPunct="1">
      <a:defRPr sz="1200" kern="1200">
        <a:solidFill>
          <a:schemeClr val="tx1"/>
        </a:solidFill>
        <a:latin typeface="+mj-lt"/>
        <a:ea typeface="+mj-ea"/>
        <a:cs typeface="+mj-cs"/>
      </a:defRPr>
    </a:lvl6pPr>
    <a:lvl7pPr marL="2743200" algn="l" defTabSz="91440" rtl="0" eaLnBrk="1" latinLnBrk="1" hangingPunct="1">
      <a:defRPr sz="1200" kern="1200">
        <a:solidFill>
          <a:schemeClr val="tx1"/>
        </a:solidFill>
        <a:latin typeface="+mj-lt"/>
        <a:ea typeface="+mj-ea"/>
        <a:cs typeface="+mj-cs"/>
      </a:defRPr>
    </a:lvl7pPr>
    <a:lvl8pPr marL="3200400" algn="l" defTabSz="91440" rtl="0" eaLnBrk="1" latinLnBrk="1" hangingPunct="1">
      <a:defRPr sz="1200" kern="1200">
        <a:solidFill>
          <a:schemeClr val="tx1"/>
        </a:solidFill>
        <a:latin typeface="+mj-lt"/>
        <a:ea typeface="+mj-ea"/>
        <a:cs typeface="+mj-cs"/>
      </a:defRPr>
    </a:lvl8pPr>
    <a:lvl9pPr marL="3657600" algn="l" defTabSz="91440" rtl="0" eaLnBrk="1" latinLnBrk="1" hangingPunct="1">
      <a:defRPr sz="1200" kern="1200">
        <a:solidFill>
          <a:schemeClr val="tx1"/>
        </a:solidFill>
        <a:latin typeface="+mj-lt"/>
        <a:ea typeface="+mj-ea"/>
        <a:cs typeface="+mj-cs"/>
      </a:defRPr>
    </a:lvl9pPr>
  </p:notesStyle>
</p:notesMaster>
</file>

<file path=ppt/notesSlides/_rels/notesSlide1.xml.rels><?xml version="1.0" encoding="UTF-8" standalone="yes" ?><Relationships xmlns="http://schemas.openxmlformats.org/package/2006/relationships"><Relationship Id="rId1" Type="http://schemas.openxmlformats.org/officeDocument/2006/relationships/slide" Target="../slides/slide2.xml"  /><Relationship Id="rId2" Type="http://schemas.openxmlformats.org/officeDocument/2006/relationships/notesMaster" Target="../notesMasters/notesMaster1.xml"  /></Relationships>
</file>

<file path=ppt/notesSlides/_rels/notesSlide2.xml.rels><?xml version="1.0" encoding="UTF-8" standalone="yes" ?><Relationships xmlns="http://schemas.openxmlformats.org/package/2006/relationships"><Relationship Id="rId1" Type="http://schemas.openxmlformats.org/officeDocument/2006/relationships/slide" Target="../slides/slide12.xml"  /><Relationship Id="rId2" Type="http://schemas.openxmlformats.org/officeDocument/2006/relationships/notesMaster" Target="../notesMasters/notesMaster1.xml"  /></Relationships>
</file>

<file path=ppt/notesSlides/notesSlide1.xml><?xml version="1.0" encoding="utf-8"?>
<p:notes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 idx="0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 lang="ko-KR" altLang="en-US"/>
            </a:pPr>
            <a:r>
              <a:rPr lang="ko-KR" altLang="en-US"/>
              <a:t/>
            </a: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 lang="ko-KR" altLang="en-US"/>
            </a:pPr>
            <a:fld id="{31FF4F04-DBA2-48A2-AA32-54E8F7EAB462}" type="slidenum">
              <a:rPr lang="en-US" altLang="en-US"/>
              <a:pPr lvl="0">
                <a:defRPr lang="ko-KR" altLang="en-US"/>
              </a:pPr>
              <a:t>2</a:t>
            </a:fld>
            <a:endParaRPr lang="en-US" altLang="en-US"/>
          </a:p>
        </p:txBody>
      </p:sp>
    </p:spTree>
  </p:cSld>
</p:notes>
</file>

<file path=ppt/notesSlides/notesSlide2.xml><?xml version="1.0" encoding="utf-8"?>
<p:notes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 idx="0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 lang="ko-KR" altLang="en-US"/>
            </a:pPr>
            <a:r>
              <a:rPr lang="ko-KR" altLang="en-US"/>
              <a:t/>
            </a: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 lang="ko-KR" altLang="en-US"/>
            </a:pPr>
            <a:fld id="{31FF4F04-DBA2-48A2-AA32-54E8F7EAB462}" type="slidenum">
              <a:rPr lang="en-US" altLang="en-US"/>
              <a:pPr lvl="0">
                <a:defRPr lang="ko-KR" altLang="en-US"/>
              </a:pPr>
              <a:t>12</a:t>
            </a:fld>
            <a:endParaRPr lang="en-US" altLang="en-US"/>
          </a:p>
        </p:txBody>
      </p:sp>
    </p:spTree>
  </p:cSld>
</p:notes>
</file>

<file path=ppt/slideLayouts/_rels/slideLayout1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10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11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12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2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3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4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5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6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7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8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9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slideLayout1.xml><?xml version="1.0" encoding="utf-8"?>
<p:sldLayout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 showMasterPhAnim="1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 idx="0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A130E-E3B8-4EBE-931F-81B26B8448AA}" type="datetime1">
              <a:rPr lang="ko-KR" altLang="en-US" smtClean="0"/>
              <a:pPr/>
              <a:t>2009-12-07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C6A38-4290-41DD-B95C-4155372FD4AF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 showMasterPhAnim="1" type="objOnly" preserve="1">
  <p:cSld name="간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 idx="0"/>
          </p:nvPr>
        </p:nvSpPr>
        <p:spPr>
          <a:xfrm>
            <a:off x="0" y="2130425"/>
            <a:ext cx="9144000" cy="1470025"/>
          </a:xfrm>
        </p:spPr>
        <p:txBody>
          <a:bodyPr>
            <a:normAutofit lnSpcReduction="0"/>
          </a:bodyPr>
          <a:lstStyle>
            <a:lvl1pPr>
              <a:defRPr sz="44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48888-F454-4AD2-BA62-3AF29D9807C0}" type="datetime1">
              <a:rPr lang="ko-KR" altLang="en-US" smtClean="0"/>
              <a:pPr/>
              <a:t>2009-12-07</a:t>
            </a:fld>
            <a:endParaRPr lang="ko-KR" altLang="en-US"/>
          </a:p>
        </p:txBody>
      </p:sp>
      <p:sp>
        <p:nvSpPr>
          <p:cNvPr id="4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CD3B-FDDF-4998-970C-76E6E0BEC65F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 showMasterPhAnim="1" type="clipArtAndTx" preserve="1">
  <p:cSld name="목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 idx="0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8" name="텍스트 개체 틀 7"/>
          <p:cNvSpPr>
            <a:spLocks noGrp="1"/>
          </p:cNvSpPr>
          <p:nvPr>
            <p:ph type="body" sz="quarter" idx="14" hasCustomPrompt="1"/>
          </p:nvPr>
        </p:nvSpPr>
        <p:spPr>
          <a:xfrm>
            <a:off x="2143108" y="2214563"/>
            <a:ext cx="4857767" cy="3214687"/>
          </a:xfrm>
        </p:spPr>
        <p:txBody>
          <a:bodyPr>
            <a:normAutofit lnSpcReduction="0"/>
          </a:bodyPr>
          <a:lstStyle>
            <a:lvl1pPr>
              <a:lnSpc>
                <a:spcPct val="150000"/>
              </a:lnSpc>
              <a:defRPr sz="2400"/>
            </a:lvl1pPr>
          </a:lstStyle>
          <a:p>
            <a:pPr lvl="0"/>
            <a:r>
              <a:rPr lang="ko-KR" altLang="en-US" smtClean="0"/>
              <a:t>첫째 목차</a:t>
            </a:r>
            <a:endParaRPr lang="ko-KR" altLang="en-US"/>
          </a:p>
          <a:p>
            <a:pPr lvl="0"/>
            <a:r>
              <a:rPr lang="ko-KR" altLang="en-US" smtClean="0"/>
              <a:t>둘째 목차</a:t>
            </a:r>
            <a:endParaRPr lang="ko-KR" altLang="en-US"/>
          </a:p>
          <a:p>
            <a:pPr lvl="0"/>
            <a:r>
              <a:rPr lang="ko-KR" altLang="en-US" smtClean="0"/>
              <a:t>셋째 목차</a:t>
            </a:r>
            <a:endParaRPr lang="ko-KR" altLang="en-US"/>
          </a:p>
          <a:p>
            <a:pPr lvl="0"/>
            <a:r>
              <a:rPr lang="ko-KR" altLang="en-US" smtClean="0"/>
              <a:t>넷째 목차</a:t>
            </a:r>
            <a:endParaRPr lang="ko-KR" altLang="en-US"/>
          </a:p>
          <a:p>
            <a:pPr lvl="0"/>
            <a:r>
              <a:rPr lang="ko-KR" altLang="en-US" smtClean="0"/>
              <a:t>다섯째 목차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FEC12-A4C9-4837-AF94-AD867782C04C}" type="datetime1">
              <a:rPr lang="ko-KR" altLang="en-US" smtClean="0"/>
              <a:pPr/>
              <a:t>2009-12-07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CD3B-FDDF-4998-970C-76E6E0BEC65F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 showMasterPhAnim="1" type="vertTitleAndTx" preserve="1">
  <p:cSld name="세로 제목 및 본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 idx="0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F84A3-4F29-4053-ACFD-1BAF2D3F140C}" type="datetime1">
              <a:rPr lang="ko-KR" altLang="en-US" smtClean="0"/>
              <a:pPr/>
              <a:t>2009-12-07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CD3B-FDDF-4998-970C-76E6E0BEC65F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 showMasterPhAnim="1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 idx="0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3836A-82A3-4C8B-9D31-CD724F3673ED}" type="datetime1">
              <a:rPr lang="ko-KR" altLang="en-US" smtClean="0"/>
              <a:pPr/>
              <a:t>2009-12-07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CD3B-FDDF-4998-970C-76E6E0BEC65F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 showMasterPhAnim="1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EBAF6-36D0-4DD8-B695-D4C1B37E35D6}" type="datetime1">
              <a:rPr lang="ko-KR" altLang="en-US" smtClean="0"/>
              <a:pPr/>
              <a:t>2009-12-07</a:t>
            </a:fld>
            <a:endParaRPr lang="ko-KR" altLang="en-US"/>
          </a:p>
        </p:txBody>
      </p:sp>
      <p:sp>
        <p:nvSpPr>
          <p:cNvPr id="3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CD3B-FDDF-4998-970C-76E6E0BEC65F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 showMasterPhAnim="1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 idx="0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728D28-603B-4EFC-80F8-17E5E9107035}" type="datetime1">
              <a:rPr lang="ko-KR" altLang="en-US" smtClean="0"/>
              <a:pPr/>
              <a:t>2009-12-07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CD3B-FDDF-4998-970C-76E6E0BEC65F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 showMasterPhAnim="1" type="twoObj" preserve="1">
  <p:cSld name="제목 및 내용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 idx="0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2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2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A1F4E-0809-4239-8034-C38E431DAF92}" type="datetime1">
              <a:rPr lang="ko-KR" altLang="en-US" smtClean="0"/>
              <a:pPr/>
              <a:t>2009-12-07</a:t>
            </a:fld>
            <a:endParaRPr lang="ko-KR" altLang="en-US"/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CD3B-FDDF-4998-970C-76E6E0BEC65F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 showMasterPhAnim="1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 idx="0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DA496-7307-4E8B-88DE-CB97B48BAB6F}" type="datetime1">
              <a:rPr lang="ko-KR" altLang="en-US" smtClean="0"/>
              <a:pPr/>
              <a:t>2009-12-07</a:t>
            </a:fld>
            <a:endParaRPr lang="ko-KR" altLang="en-US"/>
          </a:p>
        </p:txBody>
      </p:sp>
      <p:sp>
        <p:nvSpPr>
          <p:cNvPr id="4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CD3B-FDDF-4998-970C-76E6E0BEC65F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 showMasterPhAnim="1" type="tbl" preserve="1">
  <p:cSld name="제목 및 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 idx="0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표 개체 틀 2"/>
          <p:cNvSpPr>
            <a:spLocks noGrp="1"/>
          </p:cNvSpPr>
          <p:nvPr>
            <p:ph type="tbl" sz="quarter" idx="13"/>
          </p:nvPr>
        </p:nvSpPr>
        <p:spPr>
          <a:xfrm>
            <a:off x="456028" y="1643063"/>
            <a:ext cx="8229600" cy="4525200"/>
          </a:xfrm>
        </p:spPr>
        <p:txBody>
          <a:bodyPr/>
          <a:lstStyle>
            <a:lvl1pPr>
              <a:buFontTx/>
              <a:buNone/>
              <a:defRPr/>
            </a:lvl1pPr>
          </a:lstStyle>
          <a:p>
            <a:r>
              <a:rPr lang="ko-KR" altLang="en-US" smtClean="0"/>
              <a:t>표를 추가하려면 아이콘을 클릭하십시오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21E90-850C-410B-8B89-8394F580CFDA}" type="datetime1">
              <a:rPr lang="ko-KR" altLang="en-US" smtClean="0"/>
              <a:pPr/>
              <a:t>2009-12-07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CD3B-FDDF-4998-970C-76E6E0BEC65F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 showMasterPhAnim="1" type="fourObj" preserve="1">
  <p:cSld name="제목 및 내용 4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 idx="0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96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96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내용 개체 틀 4"/>
          <p:cNvSpPr>
            <a:spLocks noGrp="1"/>
          </p:cNvSpPr>
          <p:nvPr>
            <p:ph sz="quarter" idx="3"/>
          </p:nvPr>
        </p:nvSpPr>
        <p:spPr>
          <a:xfrm>
            <a:off x="456028" y="3984220"/>
            <a:ext cx="4038600" cy="2196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7028" y="3984220"/>
            <a:ext cx="4038600" cy="2196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E7E28-9336-4363-8674-B91477D8F243}" type="datetime1">
              <a:rPr lang="ko-KR" altLang="en-US" smtClean="0"/>
              <a:pPr/>
              <a:t>2009-12-07</a:t>
            </a:fld>
            <a:endParaRPr lang="ko-KR" altLang="en-US"/>
          </a:p>
        </p:txBody>
      </p:sp>
      <p:sp>
        <p:nvSpPr>
          <p:cNvPr id="8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CD3B-FDDF-4998-970C-76E6E0BEC65F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 showMasterPhAnim="1" type="picTx" preserve="1">
  <p:cSld name="그림 및 설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 idx="0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r>
              <a:rPr lang="ko-KR" altLang="en-US" smtClean="0"/>
              <a:t>마스터 텍스트 스타일을 편집합니다</a:t>
            </a:r>
            <a:endParaRPr lang="ko-KR" altLang="en-US"/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E7E28-9336-4363-8674-B91477D8F243}" type="datetime1">
              <a:rPr lang="ko-KR" altLang="en-US" smtClean="0"/>
              <a:pPr/>
              <a:t>2009-12-07</a:t>
            </a:fld>
            <a:endParaRPr lang="ko-KR" altLang="en-US"/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CD3B-FDDF-4998-970C-76E6E0BEC65F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10" Type="http://schemas.openxmlformats.org/officeDocument/2006/relationships/slideLayout" Target="../slideLayouts/slideLayout10.xml"  /><Relationship Id="rId11" Type="http://schemas.openxmlformats.org/officeDocument/2006/relationships/slideLayout" Target="../slideLayouts/slideLayout11.xml"  /><Relationship Id="rId12" Type="http://schemas.openxmlformats.org/officeDocument/2006/relationships/slideLayout" Target="../slideLayouts/slideLayout12.xml"  /><Relationship Id="rId13" Type="http://schemas.openxmlformats.org/officeDocument/2006/relationships/theme" Target="../theme/theme1.xml"  /><Relationship Id="rId2" Type="http://schemas.openxmlformats.org/officeDocument/2006/relationships/slideLayout" Target="../slideLayouts/slideLayout2.xml"  /><Relationship Id="rId3" Type="http://schemas.openxmlformats.org/officeDocument/2006/relationships/slideLayout" Target="../slideLayouts/slideLayout3.xml"  /><Relationship Id="rId4" Type="http://schemas.openxmlformats.org/officeDocument/2006/relationships/slideLayout" Target="../slideLayouts/slideLayout4.xml"  /><Relationship Id="rId5" Type="http://schemas.openxmlformats.org/officeDocument/2006/relationships/slideLayout" Target="../slideLayouts/slideLayout5.xml"  /><Relationship Id="rId6" Type="http://schemas.openxmlformats.org/officeDocument/2006/relationships/slideLayout" Target="../slideLayouts/slideLayout6.xml"  /><Relationship Id="rId7" Type="http://schemas.openxmlformats.org/officeDocument/2006/relationships/slideLayout" Target="../slideLayouts/slideLayout7.xml"  /><Relationship Id="rId8" Type="http://schemas.openxmlformats.org/officeDocument/2006/relationships/slideLayout" Target="../slideLayouts/slideLayout8.xml"  /><Relationship Id="rId9" Type="http://schemas.openxmlformats.org/officeDocument/2006/relationships/slideLayout" Target="../slideLayouts/slideLayout9.xml"  /></Relationships>
</file>

<file path=ppt/slideMasters/slideMaster1.xml><?xml version="1.0" encoding="utf-8"?>
<p:sldMaster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 idx="0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0"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0"/>
          </a:bodyPr>
          <a:lstStyle/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22D86A-5F52-4165-8473-F1B836277586}" type="datetime1">
              <a:rPr lang="ko-KR" altLang="en-US" smtClean="0"/>
              <a:pPr/>
              <a:t>2009-12-07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22CD3B-FDDF-4998-970C-76E6E0BEC65F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  <p:sldLayoutId id="2147483717" r:id="rId12"/>
  </p:sldLayoutIdLst>
  <p:hf sldNum="0" hdr="0" ftr="0" dt="0"/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image" Target="../media/image1.jpeg"  /></Relationships>
</file>

<file path=ppt/slides/_rels/slide10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image" Target="../media/image1.jpeg"  /><Relationship Id="rId3" Type="http://schemas.openxmlformats.org/officeDocument/2006/relationships/image" Target="../media/image11.png"  /><Relationship Id="rId4" Type="http://schemas.openxmlformats.org/officeDocument/2006/relationships/image" Target="../media/image12.png"  /></Relationships>
</file>

<file path=ppt/slides/_rels/slide11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image" Target="../media/image1.jpeg"  /><Relationship Id="rId3" Type="http://schemas.openxmlformats.org/officeDocument/2006/relationships/image" Target="../media/image13.png"  /><Relationship Id="rId4" Type="http://schemas.openxmlformats.org/officeDocument/2006/relationships/image" Target="../media/image14.png"  /><Relationship Id="rId5" Type="http://schemas.openxmlformats.org/officeDocument/2006/relationships/image" Target="../media/image15.png"  /><Relationship Id="rId6" Type="http://schemas.openxmlformats.org/officeDocument/2006/relationships/hyperlink" Target="http://blog.naver.com/natural83/220304180941" TargetMode="External" /><Relationship Id="rId7" Type="http://schemas.openxmlformats.org/officeDocument/2006/relationships/image" Target="../media/image16.png"  /></Relationships>
</file>

<file path=ppt/slides/_rels/slide12.xml.rels><?xml version="1.0" encoding="UTF-8" standalone="yes" ?><Relationships xmlns="http://schemas.openxmlformats.org/package/2006/relationships"><Relationship Id="rId1" Type="http://schemas.openxmlformats.org/officeDocument/2006/relationships/notesSlide" Target="../notesSlides/notesSlide2.xml"  /><Relationship Id="rId2" Type="http://schemas.openxmlformats.org/officeDocument/2006/relationships/slideLayout" Target="../slideLayouts/slideLayout1.xml"  /><Relationship Id="rId3" Type="http://schemas.openxmlformats.org/officeDocument/2006/relationships/image" Target="../media/image1.jpeg"  /><Relationship Id="rId4" Type="http://schemas.openxmlformats.org/officeDocument/2006/relationships/image" Target="../media/image17.png"  /><Relationship Id="rId5" Type="http://schemas.openxmlformats.org/officeDocument/2006/relationships/hyperlink" Target="http://cafe.naver.com/homeworlder/37151" TargetMode="External" /><Relationship Id="rId6" Type="http://schemas.openxmlformats.org/officeDocument/2006/relationships/image" Target="../media/image18.png"  /><Relationship Id="rId7" Type="http://schemas.openxmlformats.org/officeDocument/2006/relationships/image" Target="../media/image19.png"  /></Relationships>
</file>

<file path=ppt/slides/_rels/slide13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image" Target="../media/image1.jpeg"  /><Relationship Id="rId3" Type="http://schemas.openxmlformats.org/officeDocument/2006/relationships/image" Target="../media/image20.png"  /><Relationship Id="rId4" Type="http://schemas.openxmlformats.org/officeDocument/2006/relationships/image" Target="../media/image21.png"  /><Relationship Id="rId5" Type="http://schemas.openxmlformats.org/officeDocument/2006/relationships/image" Target="../media/image22.png"  /><Relationship Id="rId6" Type="http://schemas.openxmlformats.org/officeDocument/2006/relationships/image" Target="../media/image23.jpeg"  /></Relationships>
</file>

<file path=ppt/slides/_rels/slide14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image" Target="../media/image1.jpeg"  /><Relationship Id="rId3" Type="http://schemas.openxmlformats.org/officeDocument/2006/relationships/image" Target="../media/image24.png"  /></Relationships>
</file>

<file path=ppt/slides/_rels/slide15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image" Target="../media/image1.jpeg"  /><Relationship Id="rId3" Type="http://schemas.openxmlformats.org/officeDocument/2006/relationships/image" Target="../media/image25.png"  /><Relationship Id="rId4" Type="http://schemas.openxmlformats.org/officeDocument/2006/relationships/image" Target="../media/image26.png"  /><Relationship Id="rId5" Type="http://schemas.openxmlformats.org/officeDocument/2006/relationships/image" Target="../media/image27.png"  /><Relationship Id="rId6" Type="http://schemas.openxmlformats.org/officeDocument/2006/relationships/image" Target="../media/image28.png"  /><Relationship Id="rId7" Type="http://schemas.openxmlformats.org/officeDocument/2006/relationships/image" Target="../media/image29.png"  /></Relationships>
</file>

<file path=ppt/slides/_rels/slide16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image" Target="../media/image1.jpeg"  /><Relationship Id="rId3" Type="http://schemas.openxmlformats.org/officeDocument/2006/relationships/image" Target="../media/image25.png"  /><Relationship Id="rId4" Type="http://schemas.openxmlformats.org/officeDocument/2006/relationships/hyperlink" Target="http://news.naver.com/main/read.nhn?mode=LPOD&amp;mid=tvh&amp;oid=422&amp;aid=0000025543" TargetMode="External" /><Relationship Id="rId5" Type="http://schemas.openxmlformats.org/officeDocument/2006/relationships/image" Target="../media/image30.png"  /></Relationships>
</file>

<file path=ppt/slides/_rels/slide17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image" Target="../media/image1.jpeg"  /></Relationships>
</file>

<file path=ppt/slides/_rels/slide18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image" Target="../media/image1.jpeg"  /><Relationship Id="rId3" Type="http://schemas.openxmlformats.org/officeDocument/2006/relationships/image" Target="../media/image31.jpeg"  /></Relationships>
</file>

<file path=ppt/slides/_rels/slide19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10" Type="http://schemas.openxmlformats.org/officeDocument/2006/relationships/image" Target="../media/image38.jpeg"  /><Relationship Id="rId11" Type="http://schemas.openxmlformats.org/officeDocument/2006/relationships/image" Target="../media/image39.jpeg"  /><Relationship Id="rId12" Type="http://schemas.openxmlformats.org/officeDocument/2006/relationships/image" Target="../media/image40.jpeg"  /><Relationship Id="rId13" Type="http://schemas.openxmlformats.org/officeDocument/2006/relationships/image" Target="../media/image41.jpeg"  /><Relationship Id="rId14" Type="http://schemas.openxmlformats.org/officeDocument/2006/relationships/image" Target="../media/image42.jpeg"  /><Relationship Id="rId15" Type="http://schemas.openxmlformats.org/officeDocument/2006/relationships/image" Target="../media/image43.jpeg"  /><Relationship Id="rId16" Type="http://schemas.openxmlformats.org/officeDocument/2006/relationships/image" Target="../media/image44.jpeg"  /><Relationship Id="rId17" Type="http://schemas.openxmlformats.org/officeDocument/2006/relationships/image" Target="../media/image45.jpeg"  /><Relationship Id="rId2" Type="http://schemas.openxmlformats.org/officeDocument/2006/relationships/image" Target="../media/image1.jpeg"  /><Relationship Id="rId3" Type="http://schemas.openxmlformats.org/officeDocument/2006/relationships/image" Target="../media/image31.jpeg"  /><Relationship Id="rId4" Type="http://schemas.openxmlformats.org/officeDocument/2006/relationships/image" Target="../media/image32.jpeg"  /><Relationship Id="rId5" Type="http://schemas.openxmlformats.org/officeDocument/2006/relationships/image" Target="../media/image33.jpeg"  /><Relationship Id="rId6" Type="http://schemas.openxmlformats.org/officeDocument/2006/relationships/image" Target="../media/image34.jpeg"  /><Relationship Id="rId7" Type="http://schemas.openxmlformats.org/officeDocument/2006/relationships/image" Target="../media/image35.jpeg"  /><Relationship Id="rId8" Type="http://schemas.openxmlformats.org/officeDocument/2006/relationships/image" Target="../media/image36.jpeg"  /><Relationship Id="rId9" Type="http://schemas.openxmlformats.org/officeDocument/2006/relationships/image" Target="../media/image37.jpeg"  /></Relationships>
</file>

<file path=ppt/slides/_rels/slide2.xml.rels><?xml version="1.0" encoding="UTF-8" standalone="yes" ?><Relationships xmlns="http://schemas.openxmlformats.org/package/2006/relationships"><Relationship Id="rId1" Type="http://schemas.openxmlformats.org/officeDocument/2006/relationships/notesSlide" Target="../notesSlides/notesSlide1.xml"  /><Relationship Id="rId2" Type="http://schemas.openxmlformats.org/officeDocument/2006/relationships/slideLayout" Target="../slideLayouts/slideLayout1.xml"  /><Relationship Id="rId3" Type="http://schemas.openxmlformats.org/officeDocument/2006/relationships/image" Target="../media/image1.jpeg"  /></Relationships>
</file>

<file path=ppt/slides/_rels/slide20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image" Target="../media/image1.jpeg"  /><Relationship Id="rId3" Type="http://schemas.openxmlformats.org/officeDocument/2006/relationships/image" Target="../media/image46.jpeg"  /><Relationship Id="rId4" Type="http://schemas.openxmlformats.org/officeDocument/2006/relationships/image" Target="../media/image47.jpeg"  /></Relationships>
</file>

<file path=ppt/slides/_rels/slide21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image" Target="../media/image1.jpeg"  /><Relationship Id="rId3" Type="http://schemas.openxmlformats.org/officeDocument/2006/relationships/image" Target="../media/image48.jpeg"  /><Relationship Id="rId4" Type="http://schemas.openxmlformats.org/officeDocument/2006/relationships/image" Target="../media/image49.jpeg"  /></Relationships>
</file>

<file path=ppt/slides/_rels/slide22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10" Type="http://schemas.openxmlformats.org/officeDocument/2006/relationships/image" Target="../media/image57.jpeg"  /><Relationship Id="rId11" Type="http://schemas.openxmlformats.org/officeDocument/2006/relationships/image" Target="../media/image58.jpeg"  /><Relationship Id="rId2" Type="http://schemas.openxmlformats.org/officeDocument/2006/relationships/image" Target="../media/image1.jpeg"  /><Relationship Id="rId3" Type="http://schemas.openxmlformats.org/officeDocument/2006/relationships/image" Target="../media/image50.jpeg"  /><Relationship Id="rId4" Type="http://schemas.openxmlformats.org/officeDocument/2006/relationships/image" Target="../media/image51.jpeg"  /><Relationship Id="rId5" Type="http://schemas.openxmlformats.org/officeDocument/2006/relationships/image" Target="../media/image52.jpeg"  /><Relationship Id="rId6" Type="http://schemas.openxmlformats.org/officeDocument/2006/relationships/image" Target="../media/image53.jpeg"  /><Relationship Id="rId7" Type="http://schemas.openxmlformats.org/officeDocument/2006/relationships/image" Target="../media/image54.jpeg"  /><Relationship Id="rId8" Type="http://schemas.openxmlformats.org/officeDocument/2006/relationships/image" Target="../media/image55.jpeg"  /><Relationship Id="rId9" Type="http://schemas.openxmlformats.org/officeDocument/2006/relationships/image" Target="../media/image56.jpeg"  /></Relationships>
</file>

<file path=ppt/slides/_rels/slide23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image" Target="../media/image1.jpeg"  /><Relationship Id="rId3" Type="http://schemas.openxmlformats.org/officeDocument/2006/relationships/image" Target="../media/image59.jpeg"  /></Relationships>
</file>

<file path=ppt/slides/_rels/slide24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10" Type="http://schemas.openxmlformats.org/officeDocument/2006/relationships/image" Target="../media/image67.jpeg"  /><Relationship Id="rId11" Type="http://schemas.openxmlformats.org/officeDocument/2006/relationships/image" Target="../media/image68.jpeg"  /><Relationship Id="rId12" Type="http://schemas.openxmlformats.org/officeDocument/2006/relationships/image" Target="../media/image69.jpeg"  /><Relationship Id="rId2" Type="http://schemas.openxmlformats.org/officeDocument/2006/relationships/image" Target="../media/image1.jpeg"  /><Relationship Id="rId3" Type="http://schemas.openxmlformats.org/officeDocument/2006/relationships/image" Target="../media/image60.jpeg"  /><Relationship Id="rId4" Type="http://schemas.openxmlformats.org/officeDocument/2006/relationships/image" Target="../media/image61.jpeg"  /><Relationship Id="rId5" Type="http://schemas.openxmlformats.org/officeDocument/2006/relationships/image" Target="../media/image62.jpeg"  /><Relationship Id="rId6" Type="http://schemas.openxmlformats.org/officeDocument/2006/relationships/image" Target="../media/image63.jpeg"  /><Relationship Id="rId7" Type="http://schemas.openxmlformats.org/officeDocument/2006/relationships/image" Target="../media/image64.jpeg"  /><Relationship Id="rId8" Type="http://schemas.openxmlformats.org/officeDocument/2006/relationships/image" Target="../media/image65.jpeg"  /><Relationship Id="rId9" Type="http://schemas.openxmlformats.org/officeDocument/2006/relationships/image" Target="../media/image66.jpeg"  /></Relationships>
</file>

<file path=ppt/slides/_rels/slide3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image" Target="../media/image1.jpeg"  /><Relationship Id="rId3" Type="http://schemas.openxmlformats.org/officeDocument/2006/relationships/image" Target="../media/image2.png"  /></Relationships>
</file>

<file path=ppt/slides/_rels/slide4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image" Target="../media/image1.jpeg"  /><Relationship Id="rId3" Type="http://schemas.openxmlformats.org/officeDocument/2006/relationships/image" Target="../media/image3.png"  /></Relationships>
</file>

<file path=ppt/slides/_rels/slide5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image" Target="../media/image1.jpeg"  /><Relationship Id="rId3" Type="http://schemas.openxmlformats.org/officeDocument/2006/relationships/image" Target="../media/image4.png"  /></Relationships>
</file>

<file path=ppt/slides/_rels/slide6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image" Target="../media/image1.jpeg"  /><Relationship Id="rId3" Type="http://schemas.openxmlformats.org/officeDocument/2006/relationships/image" Target="../media/image5.png"  /></Relationships>
</file>

<file path=ppt/slides/_rels/slide7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image" Target="../media/image1.jpeg"  /><Relationship Id="rId3" Type="http://schemas.openxmlformats.org/officeDocument/2006/relationships/image" Target="../media/image6.png"  /></Relationships>
</file>

<file path=ppt/slides/_rels/slide8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image" Target="../media/image1.jpeg"  /><Relationship Id="rId3" Type="http://schemas.openxmlformats.org/officeDocument/2006/relationships/image" Target="../media/image7.png"  /><Relationship Id="rId4" Type="http://schemas.openxmlformats.org/officeDocument/2006/relationships/image" Target="../media/image8.png"  /></Relationships>
</file>

<file path=ppt/slides/_rels/slide9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image" Target="../media/image1.jpeg"  /><Relationship Id="rId3" Type="http://schemas.openxmlformats.org/officeDocument/2006/relationships/image" Target="../media/image9.png"  /><Relationship Id="rId4" Type="http://schemas.openxmlformats.org/officeDocument/2006/relationships/image" Target="../media/image10.png"  /></Relationships>
</file>

<file path=ppt/slides/slide1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iStock_000011098014Medium.jpg"/>
          <p:cNvPicPr>
            <a:picLocks noChangeAspect="1" noChangeArrowheads="1"/>
          </p:cNvPicPr>
          <p:nvPr/>
        </p:nvPicPr>
        <p:blipFill rotWithShape="1">
          <a:blip r:embed="rId2"/>
          <a:srcRect/>
          <a:stretch>
            <a:fillRect/>
          </a:stretch>
        </p:blipFill>
        <p:spPr>
          <a:xfrm flipH="1">
            <a:off x="0" y="0"/>
            <a:ext cx="9144000" cy="6947139"/>
          </a:xfrm>
          <a:prstGeom prst="rect">
            <a:avLst/>
          </a:prstGeom>
          <a:noFill/>
        </p:spPr>
      </p:pic>
      <p:sp>
        <p:nvSpPr>
          <p:cNvPr id="2" name="직사각형 1"/>
          <p:cNvSpPr/>
          <p:nvPr/>
        </p:nvSpPr>
        <p:spPr>
          <a:xfrm>
            <a:off x="0" y="0"/>
            <a:ext cx="9144000" cy="6947139"/>
          </a:xfrm>
          <a:prstGeom prst="rect">
            <a:avLst/>
          </a:prstGeom>
          <a:solidFill>
            <a:schemeClr val="tx1">
              <a:lumMod val="95000"/>
              <a:lumOff val="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 altLang="en-US"/>
            </a:pPr>
            <a:endParaRPr lang="ko-KR" altLang="en-US"/>
          </a:p>
        </p:txBody>
      </p:sp>
      <p:sp>
        <p:nvSpPr>
          <p:cNvPr id="5" name="TextBox 4"/>
          <p:cNvSpPr txBox="1"/>
          <p:nvPr/>
        </p:nvSpPr>
        <p:spPr>
          <a:xfrm>
            <a:off x="3707904" y="3429000"/>
            <a:ext cx="2232248" cy="5410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 lang="ko-KR" altLang="en-US"/>
            </a:pPr>
            <a:r>
              <a:rPr lang="ko-KR" altLang="en-US" sz="3000">
                <a:solidFill>
                  <a:schemeClr val="bg1"/>
                </a:solidFill>
                <a:latin typeface="-윤고딕310"/>
                <a:ea typeface="-윤고딕310"/>
              </a:rPr>
              <a:t>이유리</a:t>
            </a:r>
            <a:endParaRPr lang="en-US" altLang="ko-KR" sz="3000">
              <a:solidFill>
                <a:schemeClr val="bg1"/>
              </a:solidFill>
              <a:latin typeface="-윤고딕310"/>
              <a:ea typeface="-윤고딕31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67544" y="2060847"/>
            <a:ext cx="8856984" cy="9090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 lang="ko-KR" altLang="en-US"/>
            </a:pPr>
            <a:r>
              <a:rPr lang="ko-KR" altLang="en-US" sz="5400" u="sng">
                <a:solidFill>
                  <a:srgbClr val="ffc000"/>
                </a:solidFill>
                <a:latin typeface="나눔고딕 ExtraBold"/>
                <a:ea typeface="나눔고딕 ExtraBold"/>
              </a:rPr>
              <a:t>애</a:t>
            </a:r>
            <a:r>
              <a:rPr lang="ko-KR" altLang="en-US" sz="5400">
                <a:solidFill>
                  <a:schemeClr val="bg1"/>
                </a:solidFill>
                <a:latin typeface="나눔고딕 ExtraBold"/>
                <a:ea typeface="나눔고딕 ExtraBold"/>
              </a:rPr>
              <a:t>니메이션의 역사와발전</a:t>
            </a:r>
            <a:endParaRPr lang="en-US" altLang="ko-KR" sz="5400">
              <a:solidFill>
                <a:schemeClr val="bg1"/>
              </a:solidFill>
              <a:latin typeface="나눔고딕 ExtraBold"/>
              <a:ea typeface="나눔고딕 ExtraBold"/>
            </a:endParaRPr>
          </a:p>
        </p:txBody>
      </p:sp>
    </p:spTree>
  </p:cSld>
  <p:clrMapOvr>
    <a:masterClrMapping/>
  </p:clrMapOvr>
  <p:transition xmlns:mc="http://schemas.openxmlformats.org/markup-compatibility/2006" xmlns:hp="http://schemas.haansoft.com/office/presentation/8.0" mc:Ignorable="hp" hp:hslDur="500"/>
</p:sld>
</file>

<file path=ppt/slides/slide10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iStock_000011098014Medium.jpg"/>
          <p:cNvPicPr>
            <a:picLocks noChangeAspect="1" noChangeArrowheads="1"/>
          </p:cNvPicPr>
          <p:nvPr/>
        </p:nvPicPr>
        <p:blipFill rotWithShape="1">
          <a:blip r:embed="rId2"/>
          <a:srcRect/>
          <a:stretch>
            <a:fillRect/>
          </a:stretch>
        </p:blipFill>
        <p:spPr>
          <a:xfrm flipH="1">
            <a:off x="0" y="0"/>
            <a:ext cx="9144000" cy="6947139"/>
          </a:xfrm>
          <a:prstGeom prst="rect">
            <a:avLst/>
          </a:prstGeom>
          <a:noFill/>
        </p:spPr>
      </p:pic>
      <p:sp>
        <p:nvSpPr>
          <p:cNvPr id="2" name="직사각형 1"/>
          <p:cNvSpPr/>
          <p:nvPr/>
        </p:nvSpPr>
        <p:spPr>
          <a:xfrm>
            <a:off x="0" y="0"/>
            <a:ext cx="9144000" cy="6947139"/>
          </a:xfrm>
          <a:prstGeom prst="rect">
            <a:avLst/>
          </a:prstGeom>
          <a:solidFill>
            <a:schemeClr val="tx1">
              <a:lumMod val="95000"/>
              <a:lumOff val="5000"/>
              <a:alpha val="9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 altLang="en-US"/>
            </a:pPr>
            <a:endParaRPr lang="ko-KR" altLang="en-US"/>
          </a:p>
        </p:txBody>
      </p:sp>
      <p:cxnSp>
        <p:nvCxnSpPr>
          <p:cNvPr id="14" name="직선 연결선 13"/>
          <p:cNvCxnSpPr/>
          <p:nvPr/>
        </p:nvCxnSpPr>
        <p:spPr>
          <a:xfrm>
            <a:off x="647564" y="0"/>
            <a:ext cx="0" cy="1052736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827584" y="149731"/>
            <a:ext cx="5760640" cy="8199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 lang="ko-KR" altLang="en-US"/>
            </a:pPr>
            <a:r>
              <a:rPr lang="en-US" altLang="ko-KR" sz="4800" u="sng">
                <a:solidFill>
                  <a:srgbClr val="ffc000"/>
                </a:solidFill>
                <a:ea typeface="나눔고딕 ExtraBold"/>
              </a:rPr>
              <a:t>7</a:t>
            </a:r>
            <a:r>
              <a:rPr lang="en-US" altLang="ko-KR" sz="4800">
                <a:solidFill>
                  <a:schemeClr val="bg1"/>
                </a:solidFill>
                <a:ea typeface="나눔고딕 ExtraBold"/>
              </a:rPr>
              <a:t>0</a:t>
            </a:r>
            <a:r>
              <a:rPr lang="ko-KR" altLang="en-US" sz="4800">
                <a:solidFill>
                  <a:schemeClr val="bg1"/>
                </a:solidFill>
                <a:ea typeface="나눔고딕 ExtraBold"/>
              </a:rPr>
              <a:t>년대 애니메이션</a:t>
            </a:r>
            <a:endParaRPr lang="en-US" altLang="ko-KR" sz="4800">
              <a:solidFill>
                <a:schemeClr val="bg1"/>
              </a:solidFill>
              <a:ea typeface="나눔고딕 ExtraBold"/>
            </a:endParaRPr>
          </a:p>
        </p:txBody>
      </p:sp>
      <p:sp>
        <p:nvSpPr>
          <p:cNvPr id="19" name="직사각형 18"/>
          <p:cNvSpPr/>
          <p:nvPr/>
        </p:nvSpPr>
        <p:spPr>
          <a:xfrm>
            <a:off x="3349874" y="5651956"/>
            <a:ext cx="21963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 lang="ko-KR" altLang="en-US"/>
            </a:pPr>
            <a:r>
              <a:rPr lang="en-US" altLang="ko-KR">
                <a:solidFill>
                  <a:schemeClr val="bg1"/>
                </a:solidFill>
                <a:latin typeface="+mj-lt"/>
              </a:rPr>
              <a:t>1973</a:t>
            </a:r>
            <a:r>
              <a:rPr lang="ko-KR" altLang="en-US">
                <a:solidFill>
                  <a:schemeClr val="bg1"/>
                </a:solidFill>
                <a:latin typeface="+mj-lt"/>
              </a:rPr>
              <a:t>년 마징가</a:t>
            </a:r>
            <a:r>
              <a:rPr lang="en-US" altLang="ko-KR">
                <a:solidFill>
                  <a:schemeClr val="bg1"/>
                </a:solidFill>
                <a:latin typeface="+mj-lt"/>
              </a:rPr>
              <a:t>z</a:t>
            </a:r>
            <a:endParaRPr lang="ko-KR" altLang="en-US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950070" y="1412776"/>
            <a:ext cx="3497969" cy="3744416"/>
          </a:xfrm>
          <a:prstGeom prst="rect">
            <a:avLst/>
          </a:prstGeom>
          <a:noFill/>
          <a:ln w="57150">
            <a:solidFill>
              <a:srgbClr val="ffff00"/>
            </a:solidFill>
            <a:miter/>
          </a:ln>
        </p:spPr>
      </p:pic>
      <p:pic>
        <p:nvPicPr>
          <p:cNvPr id="3" name="그림 2"/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>
            <a:off x="4572000" y="219356"/>
            <a:ext cx="4408120" cy="5432600"/>
          </a:xfrm>
          <a:prstGeom prst="rect">
            <a:avLst/>
          </a:prstGeom>
        </p:spPr>
      </p:pic>
    </p:spTree>
  </p:cSld>
  <p:clrMapOvr>
    <a:masterClrMapping/>
  </p:clrMapOvr>
  <p:transition xmlns:mc="http://schemas.openxmlformats.org/markup-compatibility/2006" xmlns:hp="http://schemas.haansoft.com/office/presentation/8.0" mc:Ignorable="hp" hp:hslDur="5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iStock_000011098014Medium.jpg"/>
          <p:cNvPicPr>
            <a:picLocks noChangeAspect="1" noChangeArrowheads="1"/>
          </p:cNvPicPr>
          <p:nvPr/>
        </p:nvPicPr>
        <p:blipFill rotWithShape="1">
          <a:blip r:embed="rId2"/>
          <a:srcRect/>
          <a:stretch>
            <a:fillRect/>
          </a:stretch>
        </p:blipFill>
        <p:spPr>
          <a:xfrm flipH="1">
            <a:off x="0" y="0"/>
            <a:ext cx="9144000" cy="6947139"/>
          </a:xfrm>
          <a:prstGeom prst="rect">
            <a:avLst/>
          </a:prstGeom>
          <a:noFill/>
        </p:spPr>
      </p:pic>
      <p:sp>
        <p:nvSpPr>
          <p:cNvPr id="2" name="직사각형 1"/>
          <p:cNvSpPr/>
          <p:nvPr/>
        </p:nvSpPr>
        <p:spPr>
          <a:xfrm>
            <a:off x="0" y="-27384"/>
            <a:ext cx="9144000" cy="6947139"/>
          </a:xfrm>
          <a:prstGeom prst="rect">
            <a:avLst/>
          </a:prstGeom>
          <a:solidFill>
            <a:schemeClr val="tx1">
              <a:lumMod val="95000"/>
              <a:lumOff val="5000"/>
              <a:alpha val="9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 altLang="en-US"/>
            </a:pPr>
            <a:endParaRPr lang="ko-KR" altLang="en-US"/>
          </a:p>
        </p:txBody>
      </p:sp>
      <p:cxnSp>
        <p:nvCxnSpPr>
          <p:cNvPr id="14" name="직선 연결선 13"/>
          <p:cNvCxnSpPr/>
          <p:nvPr/>
        </p:nvCxnSpPr>
        <p:spPr>
          <a:xfrm>
            <a:off x="647564" y="0"/>
            <a:ext cx="0" cy="1052736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827584" y="149731"/>
            <a:ext cx="5760640" cy="8199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 lang="ko-KR" altLang="en-US"/>
            </a:pPr>
            <a:r>
              <a:rPr lang="en-US" altLang="ko-KR" sz="4800" u="sng">
                <a:solidFill>
                  <a:srgbClr val="ffc000"/>
                </a:solidFill>
                <a:ea typeface="나눔고딕 ExtraBold"/>
              </a:rPr>
              <a:t>7</a:t>
            </a:r>
            <a:r>
              <a:rPr lang="en-US" altLang="ko-KR" sz="4800">
                <a:solidFill>
                  <a:schemeClr val="bg1"/>
                </a:solidFill>
                <a:ea typeface="나눔고딕 ExtraBold"/>
              </a:rPr>
              <a:t>0</a:t>
            </a:r>
            <a:r>
              <a:rPr lang="ko-KR" altLang="en-US" sz="4800">
                <a:solidFill>
                  <a:schemeClr val="bg1"/>
                </a:solidFill>
                <a:ea typeface="나눔고딕 ExtraBold"/>
              </a:rPr>
              <a:t>년대 애니메이션</a:t>
            </a:r>
            <a:endParaRPr lang="en-US" altLang="ko-KR" sz="4800">
              <a:solidFill>
                <a:schemeClr val="bg1"/>
              </a:solidFill>
              <a:ea typeface="나눔고딕 ExtraBold"/>
            </a:endParaRPr>
          </a:p>
        </p:txBody>
      </p:sp>
      <p:sp>
        <p:nvSpPr>
          <p:cNvPr id="19" name="직사각형 18"/>
          <p:cNvSpPr/>
          <p:nvPr/>
        </p:nvSpPr>
        <p:spPr>
          <a:xfrm>
            <a:off x="2987824" y="5795972"/>
            <a:ext cx="27818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 lang="ko-KR" altLang="en-US"/>
            </a:pPr>
            <a:r>
              <a:rPr lang="en-US" altLang="ko-KR">
                <a:solidFill>
                  <a:schemeClr val="bg1"/>
                </a:solidFill>
                <a:latin typeface="+mj-lt"/>
              </a:rPr>
              <a:t>1974</a:t>
            </a:r>
            <a:r>
              <a:rPr lang="ko-KR" altLang="en-US">
                <a:solidFill>
                  <a:schemeClr val="bg1"/>
                </a:solidFill>
                <a:latin typeface="+mj-lt"/>
              </a:rPr>
              <a:t>년 우주전함 야마토</a:t>
            </a:r>
            <a:endParaRPr lang="ko-KR" altLang="en-US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/>
          <a:srcRect l="21650" t="34810" r="36640" b="26210"/>
          <a:stretch>
            <a:fillRect/>
          </a:stretch>
        </p:blipFill>
        <p:spPr>
          <a:xfrm>
            <a:off x="1362342" y="1293247"/>
            <a:ext cx="2664296" cy="1953914"/>
          </a:xfrm>
          <a:prstGeom prst="rect">
            <a:avLst/>
          </a:prstGeom>
          <a:noFill/>
          <a:ln w="57150">
            <a:solidFill>
              <a:srgbClr val="ffff00"/>
            </a:solidFill>
            <a:miter/>
          </a:ln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4"/>
          <a:srcRect l="22210" t="30430" r="36700" b="29180"/>
          <a:stretch>
            <a:fillRect/>
          </a:stretch>
        </p:blipFill>
        <p:spPr>
          <a:xfrm>
            <a:off x="4572000" y="1278255"/>
            <a:ext cx="2673873" cy="1968906"/>
          </a:xfrm>
          <a:prstGeom prst="rect">
            <a:avLst/>
          </a:prstGeom>
          <a:noFill/>
          <a:ln w="57150">
            <a:solidFill>
              <a:srgbClr val="ffff00"/>
            </a:solidFill>
            <a:miter/>
          </a:ln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 rotWithShape="1">
          <a:blip r:embed="rId5"/>
          <a:srcRect l="21780" t="26780" r="36590" b="34180"/>
          <a:stretch>
            <a:fillRect/>
          </a:stretch>
        </p:blipFill>
        <p:spPr>
          <a:xfrm>
            <a:off x="1362342" y="3473319"/>
            <a:ext cx="2664295" cy="1968906"/>
          </a:xfrm>
          <a:prstGeom prst="rect">
            <a:avLst/>
          </a:prstGeom>
          <a:noFill/>
          <a:ln w="57150">
            <a:solidFill>
              <a:srgbClr val="ffff00"/>
            </a:solidFill>
            <a:miter/>
          </a:ln>
        </p:spPr>
      </p:pic>
      <p:pic>
        <p:nvPicPr>
          <p:cNvPr id="12" name="Picture 5">
            <a:hlinkClick r:id="rId6"/>
          </p:cNvPr>
          <p:cNvPicPr>
            <a:picLocks noChangeAspect="1" noChangeArrowheads="1"/>
          </p:cNvPicPr>
          <p:nvPr/>
        </p:nvPicPr>
        <p:blipFill rotWithShape="1">
          <a:blip r:embed="rId7"/>
          <a:srcRect l="21890" t="47640" r="36590" b="11680"/>
          <a:stretch>
            <a:fillRect/>
          </a:stretch>
        </p:blipFill>
        <p:spPr>
          <a:xfrm>
            <a:off x="4581579" y="3473319"/>
            <a:ext cx="2664294" cy="1968656"/>
          </a:xfrm>
          <a:prstGeom prst="rect">
            <a:avLst/>
          </a:prstGeom>
          <a:noFill/>
          <a:ln w="57150">
            <a:solidFill>
              <a:srgbClr val="ffff00"/>
            </a:solidFill>
            <a:miter/>
          </a:ln>
        </p:spPr>
      </p:pic>
    </p:spTree>
  </p:cSld>
  <p:clrMapOvr>
    <a:masterClrMapping/>
  </p:clrMapOvr>
  <p:transition xmlns:mc="http://schemas.openxmlformats.org/markup-compatibility/2006" xmlns:hp="http://schemas.haansoft.com/office/presentation/8.0" mc:Ignorable="hp" hp:hslDur="500"/>
</p:sld>
</file>

<file path=ppt/slides/slide12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iStock_000011098014Medium.jpg"/>
          <p:cNvPicPr>
            <a:picLocks noChangeAspect="1" noChangeArrowheads="1"/>
          </p:cNvPicPr>
          <p:nvPr/>
        </p:nvPicPr>
        <p:blipFill rotWithShape="1">
          <a:blip r:embed="rId3"/>
          <a:srcRect/>
          <a:stretch>
            <a:fillRect/>
          </a:stretch>
        </p:blipFill>
        <p:spPr>
          <a:xfrm flipH="1">
            <a:off x="0" y="0"/>
            <a:ext cx="9144000" cy="6947139"/>
          </a:xfrm>
          <a:prstGeom prst="rect">
            <a:avLst/>
          </a:prstGeom>
          <a:noFill/>
        </p:spPr>
      </p:pic>
      <p:sp>
        <p:nvSpPr>
          <p:cNvPr id="2" name="직사각형 1"/>
          <p:cNvSpPr/>
          <p:nvPr/>
        </p:nvSpPr>
        <p:spPr>
          <a:xfrm>
            <a:off x="0" y="0"/>
            <a:ext cx="9144000" cy="6947139"/>
          </a:xfrm>
          <a:prstGeom prst="rect">
            <a:avLst/>
          </a:prstGeom>
          <a:solidFill>
            <a:schemeClr val="tx1">
              <a:lumMod val="95000"/>
              <a:lumOff val="5000"/>
              <a:alpha val="9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 altLang="en-US"/>
            </a:pPr>
            <a:endParaRPr lang="ko-KR" altLang="en-US"/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 rotWithShape="1">
          <a:blip r:embed="rId4"/>
          <a:srcRect l="8390" t="39310" r="48430" b="35280"/>
          <a:stretch>
            <a:fillRect/>
          </a:stretch>
        </p:blipFill>
        <p:spPr>
          <a:xfrm>
            <a:off x="1246419" y="756377"/>
            <a:ext cx="6061885" cy="2004719"/>
          </a:xfrm>
          <a:prstGeom prst="rect">
            <a:avLst/>
          </a:prstGeom>
          <a:noFill/>
          <a:ln w="57150">
            <a:solidFill>
              <a:srgbClr val="ffff00"/>
            </a:solidFill>
            <a:miter/>
          </a:ln>
        </p:spPr>
      </p:pic>
      <p:pic>
        <p:nvPicPr>
          <p:cNvPr id="16" name="Picture 4">
            <a:hlinkClick r:id="rId5"/>
          </p:cNvPr>
          <p:cNvPicPr>
            <a:picLocks noChangeAspect="1" noChangeArrowheads="1"/>
          </p:cNvPicPr>
          <p:nvPr/>
        </p:nvPicPr>
        <p:blipFill rotWithShape="1">
          <a:blip r:embed="rId6"/>
          <a:srcRect l="30000" t="26390" r="45780" b="13030"/>
          <a:stretch>
            <a:fillRect/>
          </a:stretch>
        </p:blipFill>
        <p:spPr>
          <a:xfrm>
            <a:off x="899592" y="3212976"/>
            <a:ext cx="2408268" cy="3386626"/>
          </a:xfrm>
          <a:prstGeom prst="rect">
            <a:avLst/>
          </a:prstGeom>
          <a:noFill/>
          <a:ln w="57150">
            <a:solidFill>
              <a:srgbClr val="ffff00"/>
            </a:solidFill>
            <a:miter/>
          </a:ln>
        </p:spPr>
      </p:pic>
      <p:pic>
        <p:nvPicPr>
          <p:cNvPr id="17" name="Picture 5"/>
          <p:cNvPicPr>
            <a:picLocks noChangeAspect="1" noChangeArrowheads="1"/>
          </p:cNvPicPr>
          <p:nvPr/>
        </p:nvPicPr>
        <p:blipFill rotWithShape="1">
          <a:blip r:embed="rId7"/>
          <a:srcRect l="31060" t="22160" r="20160" b="23800"/>
          <a:stretch>
            <a:fillRect/>
          </a:stretch>
        </p:blipFill>
        <p:spPr>
          <a:xfrm>
            <a:off x="3851920" y="3212976"/>
            <a:ext cx="4740060" cy="2952328"/>
          </a:xfrm>
          <a:prstGeom prst="rect">
            <a:avLst/>
          </a:prstGeom>
          <a:noFill/>
          <a:ln w="57150">
            <a:solidFill>
              <a:srgbClr val="ffff00"/>
            </a:solidFill>
            <a:miter/>
          </a:ln>
        </p:spPr>
      </p:pic>
    </p:spTree>
  </p:cSld>
  <p:clrMapOvr>
    <a:masterClrMapping/>
  </p:clrMapOvr>
  <p:transition xmlns:mc="http://schemas.openxmlformats.org/markup-compatibility/2006" xmlns:hp="http://schemas.haansoft.com/office/presentation/8.0" mc:Ignorable="hp" hp:hslDur="500"/>
</p:sld>
</file>

<file path=ppt/slides/slide13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iStock_000011098014Medium.jpg"/>
          <p:cNvPicPr>
            <a:picLocks noChangeAspect="1" noChangeArrowheads="1"/>
          </p:cNvPicPr>
          <p:nvPr/>
        </p:nvPicPr>
        <p:blipFill rotWithShape="1">
          <a:blip r:embed="rId2"/>
          <a:srcRect/>
          <a:stretch>
            <a:fillRect/>
          </a:stretch>
        </p:blipFill>
        <p:spPr>
          <a:xfrm flipH="1">
            <a:off x="0" y="0"/>
            <a:ext cx="9144000" cy="6947139"/>
          </a:xfrm>
          <a:prstGeom prst="rect">
            <a:avLst/>
          </a:prstGeom>
          <a:noFill/>
        </p:spPr>
      </p:pic>
      <p:sp>
        <p:nvSpPr>
          <p:cNvPr id="2" name="직사각형 1"/>
          <p:cNvSpPr/>
          <p:nvPr/>
        </p:nvSpPr>
        <p:spPr>
          <a:xfrm>
            <a:off x="0" y="10253"/>
            <a:ext cx="9180512" cy="6947139"/>
          </a:xfrm>
          <a:prstGeom prst="rect">
            <a:avLst/>
          </a:prstGeom>
          <a:solidFill>
            <a:schemeClr val="tx1">
              <a:lumMod val="95000"/>
              <a:lumOff val="5000"/>
              <a:alpha val="9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 altLang="en-US"/>
            </a:pPr>
            <a:endParaRPr lang="ko-KR" altLang="en-US"/>
          </a:p>
        </p:txBody>
      </p:sp>
      <p:cxnSp>
        <p:nvCxnSpPr>
          <p:cNvPr id="14" name="직선 연결선 13"/>
          <p:cNvCxnSpPr/>
          <p:nvPr/>
        </p:nvCxnSpPr>
        <p:spPr>
          <a:xfrm>
            <a:off x="647564" y="0"/>
            <a:ext cx="0" cy="1052736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827584" y="149731"/>
            <a:ext cx="7056784" cy="8199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 lang="ko-KR" altLang="en-US"/>
            </a:pPr>
            <a:r>
              <a:rPr lang="en-US" altLang="ko-KR" sz="4800" u="sng">
                <a:solidFill>
                  <a:srgbClr val="ffc000"/>
                </a:solidFill>
                <a:ea typeface="나눔고딕 ExtraBold"/>
              </a:rPr>
              <a:t>8</a:t>
            </a:r>
            <a:r>
              <a:rPr lang="en-US" altLang="ko-KR" sz="4800">
                <a:solidFill>
                  <a:schemeClr val="bg1"/>
                </a:solidFill>
                <a:ea typeface="나눔고딕 ExtraBold"/>
              </a:rPr>
              <a:t>0</a:t>
            </a:r>
            <a:r>
              <a:rPr lang="ko-KR" altLang="en-US" sz="4800">
                <a:solidFill>
                  <a:schemeClr val="bg1"/>
                </a:solidFill>
                <a:ea typeface="나눔고딕 ExtraBold"/>
              </a:rPr>
              <a:t>년대 이후 애니메이션</a:t>
            </a:r>
            <a:endParaRPr lang="en-US" altLang="ko-KR" sz="4800">
              <a:solidFill>
                <a:schemeClr val="bg1"/>
              </a:solidFill>
              <a:ea typeface="나눔고딕 ExtraBold"/>
            </a:endParaRPr>
          </a:p>
        </p:txBody>
      </p:sp>
      <p:pic>
        <p:nvPicPr>
          <p:cNvPr id="13" name="_x103774912" descr="EMB00000f2444a3"/>
          <p:cNvPicPr>
            <a:picLocks noChangeAspect="1" noChangeArrowheads="1"/>
          </p:cNvPicPr>
          <p:nvPr/>
        </p:nvPicPr>
        <p:blipFill rotWithShape="1">
          <a:blip r:embed="rId3"/>
          <a:srcRect l="41030" t="16870" r="42200" b="28120"/>
          <a:stretch>
            <a:fillRect/>
          </a:stretch>
        </p:blipFill>
        <p:spPr>
          <a:xfrm>
            <a:off x="2051720" y="1196751"/>
            <a:ext cx="4464496" cy="4833199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</p:pic>
      <p:pic>
        <p:nvPicPr>
          <p:cNvPr id="16" name="_x103774912" descr="EMB00000f2444a0"/>
          <p:cNvPicPr>
            <a:picLocks noChangeAspect="1" noChangeArrowheads="1"/>
          </p:cNvPicPr>
          <p:nvPr/>
        </p:nvPicPr>
        <p:blipFill rotWithShape="1">
          <a:blip r:embed="rId4"/>
          <a:srcRect l="34990" t="29240" r="52430" b="38830"/>
          <a:stretch>
            <a:fillRect/>
          </a:stretch>
        </p:blipFill>
        <p:spPr>
          <a:xfrm>
            <a:off x="2627784" y="2021612"/>
            <a:ext cx="864096" cy="759316"/>
          </a:xfrm>
          <a:prstGeom prst="rect">
            <a:avLst/>
          </a:prstGeom>
          <a:noFill/>
        </p:spPr>
      </p:pic>
      <p:pic>
        <p:nvPicPr>
          <p:cNvPr id="17" name="_x103774912" descr="EMB00000f24449e"/>
          <p:cNvPicPr>
            <a:picLocks noChangeAspect="1" noChangeArrowheads="1"/>
          </p:cNvPicPr>
          <p:nvPr/>
        </p:nvPicPr>
        <p:blipFill rotWithShape="1">
          <a:blip r:embed="rId5"/>
          <a:srcRect l="49080" t="22980" r="36500" b="42110"/>
          <a:stretch>
            <a:fillRect/>
          </a:stretch>
        </p:blipFill>
        <p:spPr>
          <a:xfrm>
            <a:off x="5076056" y="3501008"/>
            <a:ext cx="864000" cy="756138"/>
          </a:xfrm>
          <a:prstGeom prst="rect">
            <a:avLst/>
          </a:prstGeom>
          <a:noFill/>
        </p:spPr>
      </p:pic>
      <p:pic>
        <p:nvPicPr>
          <p:cNvPr id="18" name="_x103775712" descr="EMB00000f24449a"/>
          <p:cNvPicPr>
            <a:picLocks noChangeAspect="1" noChangeArrowheads="1"/>
          </p:cNvPicPr>
          <p:nvPr/>
        </p:nvPicPr>
        <p:blipFill rotWithShape="1">
          <a:blip r:embed="rId6"/>
          <a:srcRect/>
          <a:stretch>
            <a:fillRect/>
          </a:stretch>
        </p:blipFill>
        <p:spPr>
          <a:xfrm>
            <a:off x="3851920" y="5085183"/>
            <a:ext cx="936104" cy="748883"/>
          </a:xfrm>
          <a:prstGeom prst="rect">
            <a:avLst/>
          </a:prstGeom>
          <a:noFill/>
        </p:spPr>
      </p:pic>
      <p:sp>
        <p:nvSpPr>
          <p:cNvPr id="3" name="직사각형 2"/>
          <p:cNvSpPr/>
          <p:nvPr/>
        </p:nvSpPr>
        <p:spPr>
          <a:xfrm>
            <a:off x="3851920" y="2401270"/>
            <a:ext cx="1440160" cy="30765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 altLang="en-US"/>
            </a:pPr>
            <a:r>
              <a:rPr lang="en-US" altLang="ko-KR" b="1">
                <a:solidFill>
                  <a:srgbClr val="ffff00"/>
                </a:solidFill>
              </a:rPr>
              <a:t>Dr . </a:t>
            </a:r>
            <a:r>
              <a:rPr lang="ko-KR" altLang="en-US" b="1">
                <a:solidFill>
                  <a:srgbClr val="ffff00"/>
                </a:solidFill>
              </a:rPr>
              <a:t>슬럼프</a:t>
            </a:r>
            <a:endParaRPr lang="ko-KR" altLang="en-US" b="1">
              <a:solidFill>
                <a:srgbClr val="ffff00"/>
              </a:solidFill>
            </a:endParaRPr>
          </a:p>
        </p:txBody>
      </p:sp>
      <p:sp>
        <p:nvSpPr>
          <p:cNvPr id="20" name="직사각형 19"/>
          <p:cNvSpPr/>
          <p:nvPr/>
        </p:nvSpPr>
        <p:spPr>
          <a:xfrm>
            <a:off x="2195736" y="5305799"/>
            <a:ext cx="1224136" cy="30765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 altLang="en-US"/>
            </a:pPr>
            <a:r>
              <a:rPr lang="ko-KR" altLang="en-US" b="1">
                <a:solidFill>
                  <a:srgbClr val="ffff00"/>
                </a:solidFill>
              </a:rPr>
              <a:t>드래곤볼</a:t>
            </a:r>
            <a:endParaRPr lang="ko-KR" altLang="en-US" b="1">
              <a:solidFill>
                <a:srgbClr val="ffff00"/>
              </a:solidFill>
            </a:endParaRPr>
          </a:p>
        </p:txBody>
      </p:sp>
      <p:sp>
        <p:nvSpPr>
          <p:cNvPr id="21" name="직사각형 20"/>
          <p:cNvSpPr/>
          <p:nvPr/>
        </p:nvSpPr>
        <p:spPr>
          <a:xfrm>
            <a:off x="3339000" y="3949496"/>
            <a:ext cx="1251756" cy="30765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 altLang="en-US"/>
            </a:pPr>
            <a:r>
              <a:rPr lang="ko-KR" altLang="en-US" b="1">
                <a:solidFill>
                  <a:srgbClr val="ffff00"/>
                </a:solidFill>
              </a:rPr>
              <a:t>슬램덩크</a:t>
            </a:r>
            <a:endParaRPr lang="ko-KR" altLang="en-US" b="1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xmlns:mc="http://schemas.openxmlformats.org/markup-compatibility/2006" xmlns:hp="http://schemas.haansoft.com/office/presentation/8.0" mc:Ignorable="hp" hp:hslDur="5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6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6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2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 autoUpdateAnimBg="1"/>
      <p:bldP spid="21" grpId="1" animBg="1" autoUpdateAnimBg="1"/>
      <p:bldP spid="20" grpId="2" animBg="1" autoUpdateAnimBg="1"/>
    </p:bldLst>
  </p:timing>
</p:sld>
</file>

<file path=ppt/slides/slide14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iStock_000011098014Medium.jpg"/>
          <p:cNvPicPr>
            <a:picLocks noChangeAspect="1" noChangeArrowheads="1"/>
          </p:cNvPicPr>
          <p:nvPr/>
        </p:nvPicPr>
        <p:blipFill rotWithShape="1">
          <a:blip r:embed="rId2"/>
          <a:srcRect/>
          <a:stretch>
            <a:fillRect/>
          </a:stretch>
        </p:blipFill>
        <p:spPr>
          <a:xfrm flipH="1">
            <a:off x="0" y="0"/>
            <a:ext cx="9144000" cy="6947139"/>
          </a:xfrm>
          <a:prstGeom prst="rect">
            <a:avLst/>
          </a:prstGeom>
          <a:noFill/>
        </p:spPr>
      </p:pic>
      <p:sp>
        <p:nvSpPr>
          <p:cNvPr id="2" name="직사각형 1"/>
          <p:cNvSpPr/>
          <p:nvPr/>
        </p:nvSpPr>
        <p:spPr>
          <a:xfrm>
            <a:off x="0" y="0"/>
            <a:ext cx="9144000" cy="6947139"/>
          </a:xfrm>
          <a:prstGeom prst="rect">
            <a:avLst/>
          </a:prstGeom>
          <a:solidFill>
            <a:schemeClr val="tx1">
              <a:lumMod val="95000"/>
              <a:lumOff val="5000"/>
              <a:alpha val="9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 altLang="en-US"/>
            </a:pPr>
            <a:endParaRPr lang="ko-KR" altLang="en-US"/>
          </a:p>
        </p:txBody>
      </p:sp>
      <p:cxnSp>
        <p:nvCxnSpPr>
          <p:cNvPr id="14" name="직선 연결선 13"/>
          <p:cNvCxnSpPr/>
          <p:nvPr/>
        </p:nvCxnSpPr>
        <p:spPr>
          <a:xfrm>
            <a:off x="647564" y="0"/>
            <a:ext cx="0" cy="1052736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_x103978856" descr="EMB00000f2444bf"/>
          <p:cNvPicPr>
            <a:picLocks noChangeAspect="1" noChangeArrowheads="1"/>
          </p:cNvPicPr>
          <p:nvPr/>
        </p:nvPicPr>
        <p:blipFill rotWithShape="1">
          <a:blip r:embed="rId3"/>
          <a:srcRect l="27950" t="18470" r="40530" b="9050"/>
          <a:stretch>
            <a:fillRect/>
          </a:stretch>
        </p:blipFill>
        <p:spPr>
          <a:xfrm>
            <a:off x="2123728" y="1004780"/>
            <a:ext cx="4104456" cy="5304540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</p:pic>
      <p:pic>
        <p:nvPicPr>
          <p:cNvPr id="10" name="_x103978856" descr="EMB00000f2444bf"/>
          <p:cNvPicPr>
            <a:picLocks noChangeAspect="1" noChangeArrowheads="1"/>
          </p:cNvPicPr>
          <p:nvPr/>
        </p:nvPicPr>
        <p:blipFill rotWithShape="1">
          <a:blip r:embed="rId3"/>
          <a:srcRect l="36570" t="18470" r="44710" b="77210"/>
          <a:stretch>
            <a:fillRect/>
          </a:stretch>
        </p:blipFill>
        <p:spPr>
          <a:xfrm>
            <a:off x="3203848" y="1014389"/>
            <a:ext cx="2861109" cy="326379"/>
          </a:xfrm>
          <a:prstGeom prst="rect">
            <a:avLst/>
          </a:prstGeom>
          <a:noFill/>
        </p:spPr>
      </p:pic>
    </p:spTree>
  </p:cSld>
  <p:clrMapOvr>
    <a:masterClrMapping/>
  </p:clrMapOvr>
  <p:transition xmlns:mc="http://schemas.openxmlformats.org/markup-compatibility/2006" xmlns:hp="http://schemas.haansoft.com/office/presentation/8.0" mc:Ignorable="hp" hp:hslDur="5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iStock_000011098014Medium.jpg"/>
          <p:cNvPicPr>
            <a:picLocks noChangeAspect="1" noChangeArrowheads="1"/>
          </p:cNvPicPr>
          <p:nvPr/>
        </p:nvPicPr>
        <p:blipFill rotWithShape="1">
          <a:blip r:embed="rId2"/>
          <a:srcRect/>
          <a:stretch>
            <a:fillRect/>
          </a:stretch>
        </p:blipFill>
        <p:spPr>
          <a:xfrm flipH="1">
            <a:off x="0" y="0"/>
            <a:ext cx="9144000" cy="6947139"/>
          </a:xfrm>
          <a:prstGeom prst="rect">
            <a:avLst/>
          </a:prstGeom>
          <a:noFill/>
        </p:spPr>
      </p:pic>
      <p:sp>
        <p:nvSpPr>
          <p:cNvPr id="2" name="직사각형 1"/>
          <p:cNvSpPr/>
          <p:nvPr/>
        </p:nvSpPr>
        <p:spPr>
          <a:xfrm>
            <a:off x="0" y="0"/>
            <a:ext cx="9144000" cy="6947139"/>
          </a:xfrm>
          <a:prstGeom prst="rect">
            <a:avLst/>
          </a:prstGeom>
          <a:solidFill>
            <a:schemeClr val="tx1">
              <a:lumMod val="95000"/>
              <a:lumOff val="5000"/>
              <a:alpha val="9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 altLang="en-US"/>
            </a:pPr>
            <a:endParaRPr lang="ko-KR" altLang="en-US"/>
          </a:p>
        </p:txBody>
      </p:sp>
      <p:cxnSp>
        <p:nvCxnSpPr>
          <p:cNvPr id="14" name="직선 연결선 13"/>
          <p:cNvCxnSpPr/>
          <p:nvPr/>
        </p:nvCxnSpPr>
        <p:spPr>
          <a:xfrm>
            <a:off x="647564" y="0"/>
            <a:ext cx="0" cy="1052736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827584" y="149731"/>
            <a:ext cx="705678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 lang="ko-KR" altLang="en-US"/>
            </a:pPr>
            <a:r>
              <a:rPr lang="ko-KR" altLang="en-US" sz="4800" u="sng">
                <a:solidFill>
                  <a:srgbClr val="ffc000"/>
                </a:solidFill>
                <a:ea typeface="나눔고딕 ExtraBold"/>
              </a:rPr>
              <a:t>미</a:t>
            </a:r>
            <a:r>
              <a:rPr lang="ko-KR" altLang="en-US" sz="4800">
                <a:solidFill>
                  <a:schemeClr val="bg1"/>
                </a:solidFill>
                <a:ea typeface="나눔고딕 ExtraBold"/>
              </a:rPr>
              <a:t>야자키 하야오</a:t>
            </a:r>
            <a:endParaRPr lang="en-US" altLang="ko-KR" sz="4800">
              <a:solidFill>
                <a:schemeClr val="bg1"/>
              </a:solidFill>
              <a:ea typeface="나눔고딕 ExtraBold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3"/>
          <a:srcRect l="20410" t="45240" r="53790" b="25010"/>
          <a:stretch>
            <a:fillRect/>
          </a:stretch>
        </p:blipFill>
        <p:spPr>
          <a:xfrm>
            <a:off x="663172" y="1484784"/>
            <a:ext cx="3888377" cy="2520280"/>
          </a:xfrm>
          <a:prstGeom prst="rect">
            <a:avLst/>
          </a:prstGeom>
          <a:noFill/>
          <a:ln w="57150">
            <a:solidFill>
              <a:srgbClr val="ffff00"/>
            </a:solidFill>
            <a:miter/>
          </a:ln>
          <a:effectLst/>
        </p:spPr>
      </p:pic>
      <p:sp>
        <p:nvSpPr>
          <p:cNvPr id="4" name="Rectangle 3"/>
          <p:cNvSpPr>
            <a:spLocks noChangeArrowheads="1"/>
          </p:cNvSpPr>
          <p:nvPr/>
        </p:nvSpPr>
        <p:spPr>
          <a:xfrm>
            <a:off x="4835805" y="1484784"/>
            <a:ext cx="2487861" cy="446276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anchor="ctr" anchorCtr="0">
            <a:normAutofit lnSpcReduction="0"/>
          </a:bodyPr>
          <a:lstStyle/>
          <a:p>
            <a:pPr marL="0" lvl="0" indent="0" algn="l" defTabSz="914400" eaLnBrk="1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None/>
              <a:defRPr lang="ko-KR" altLang="en-US"/>
            </a:pPr>
            <a:endParaRPr lang="ko-KR" altLang="ko-KR" sz="900" b="0" i="0">
              <a:solidFill>
                <a:schemeClr val="tx1"/>
              </a:solidFill>
              <a:latin typeface="굴림"/>
              <a:ea typeface="Helvetica"/>
              <a:cs typeface="굴림"/>
            </a:endParaRPr>
          </a:p>
          <a:p>
            <a:pPr marL="457200" lvl="1" indent="-457200" algn="l" defTabSz="914400" eaLnBrk="0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None/>
              <a:defRPr lang="ko-KR" altLang="en-US"/>
            </a:pPr>
            <a:r>
              <a:rPr lang="ko-KR" altLang="en-US" sz="2000" b="0" i="0">
                <a:solidFill>
                  <a:schemeClr val="bg1"/>
                </a:solidFill>
                <a:latin typeface="+mj-ea"/>
                <a:ea typeface="+mj-ea"/>
                <a:cs typeface="Tahoma"/>
              </a:rPr>
              <a:t>출생 </a:t>
            </a:r>
            <a:r>
              <a:rPr lang="ko-KR" altLang="ko-KR" sz="2000" b="0" i="0">
                <a:solidFill>
                  <a:schemeClr val="bg1"/>
                </a:solidFill>
                <a:latin typeface="+mj-ea"/>
                <a:ea typeface="+mj-ea"/>
                <a:cs typeface="Tahoma"/>
              </a:rPr>
              <a:t>1941</a:t>
            </a:r>
            <a:r>
              <a:rPr lang="ko-KR" sz="2000" b="0" i="0">
                <a:solidFill>
                  <a:schemeClr val="bg1"/>
                </a:solidFill>
                <a:latin typeface="+mj-ea"/>
                <a:ea typeface="+mj-ea"/>
                <a:cs typeface="Tahoma"/>
              </a:rPr>
              <a:t>년 </a:t>
            </a:r>
            <a:r>
              <a:rPr lang="ko-KR" altLang="ko-KR" sz="2000" b="0" i="0">
                <a:solidFill>
                  <a:schemeClr val="bg1"/>
                </a:solidFill>
                <a:latin typeface="+mj-ea"/>
                <a:ea typeface="+mj-ea"/>
                <a:cs typeface="Tahoma"/>
              </a:rPr>
              <a:t>1</a:t>
            </a:r>
            <a:r>
              <a:rPr lang="ko-KR" sz="2000" b="0" i="0">
                <a:solidFill>
                  <a:schemeClr val="bg1"/>
                </a:solidFill>
                <a:latin typeface="+mj-ea"/>
                <a:ea typeface="+mj-ea"/>
                <a:cs typeface="Tahoma"/>
              </a:rPr>
              <a:t>월 </a:t>
            </a:r>
            <a:r>
              <a:rPr lang="ko-KR" altLang="ko-KR" sz="2000" b="0" i="0">
                <a:solidFill>
                  <a:schemeClr val="bg1"/>
                </a:solidFill>
                <a:latin typeface="+mj-ea"/>
                <a:ea typeface="+mj-ea"/>
                <a:cs typeface="Tahoma"/>
              </a:rPr>
              <a:t>5</a:t>
            </a:r>
            <a:r>
              <a:rPr lang="ko-KR" sz="2000" b="0" i="0">
                <a:solidFill>
                  <a:schemeClr val="bg1"/>
                </a:solidFill>
                <a:latin typeface="+mj-ea"/>
                <a:ea typeface="+mj-ea"/>
                <a:cs typeface="Tahoma"/>
              </a:rPr>
              <a:t>일 </a:t>
            </a:r>
            <a:endParaRPr lang="ko-KR" altLang="ko-KR" sz="2000" b="0" i="0">
              <a:solidFill>
                <a:schemeClr val="bg1"/>
              </a:solidFill>
              <a:latin typeface="+mj-ea"/>
              <a:ea typeface="+mj-ea"/>
              <a:cs typeface="굴림"/>
            </a:endParaRPr>
          </a:p>
        </p:txBody>
      </p:sp>
      <p:sp>
        <p:nvSpPr>
          <p:cNvPr id="11" name="Rectangle 7"/>
          <p:cNvSpPr>
            <a:spLocks noChangeArrowheads="1"/>
          </p:cNvSpPr>
          <p:nvPr/>
        </p:nvSpPr>
        <p:spPr>
          <a:xfrm>
            <a:off x="4835805" y="2420888"/>
            <a:ext cx="3350276" cy="30777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anchor="ctr" anchorCtr="0">
            <a:normAutofit lnSpcReduction="0"/>
          </a:bodyPr>
          <a:lstStyle/>
          <a:p>
            <a:pPr marL="457200" lvl="1" indent="-457200" algn="l" defTabSz="914400" eaLnBrk="0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None/>
              <a:defRPr lang="ko-KR" altLang="en-US"/>
            </a:pPr>
            <a:r>
              <a:rPr lang="ko-KR" altLang="en-US" sz="2000" b="0" i="0">
                <a:solidFill>
                  <a:schemeClr val="bg1"/>
                </a:solidFill>
                <a:latin typeface="+mj-ea"/>
                <a:ea typeface="+mj-ea"/>
                <a:cs typeface="Tahoma"/>
              </a:rPr>
              <a:t>데뷔 </a:t>
            </a:r>
            <a:r>
              <a:rPr lang="ko-KR" altLang="ko-KR" sz="2000" b="0" i="0">
                <a:solidFill>
                  <a:schemeClr val="bg1"/>
                </a:solidFill>
                <a:latin typeface="+mj-ea"/>
                <a:ea typeface="+mj-ea"/>
                <a:cs typeface="Tahoma"/>
              </a:rPr>
              <a:t>1978</a:t>
            </a:r>
            <a:r>
              <a:rPr lang="ko-KR" sz="2000" b="0" i="0">
                <a:solidFill>
                  <a:schemeClr val="bg1"/>
                </a:solidFill>
                <a:latin typeface="+mj-ea"/>
                <a:ea typeface="+mj-ea"/>
                <a:cs typeface="Tahoma"/>
              </a:rPr>
              <a:t>년 </a:t>
            </a:r>
            <a:r>
              <a:rPr lang="ko-KR" altLang="ko-KR" sz="2000" b="0" i="0">
                <a:solidFill>
                  <a:schemeClr val="bg1"/>
                </a:solidFill>
                <a:latin typeface="+mj-ea"/>
                <a:ea typeface="+mj-ea"/>
                <a:cs typeface="Tahoma"/>
              </a:rPr>
              <a:t>'</a:t>
            </a:r>
            <a:r>
              <a:rPr lang="ko-KR" sz="2000" b="0" i="0">
                <a:solidFill>
                  <a:schemeClr val="bg1"/>
                </a:solidFill>
                <a:latin typeface="+mj-ea"/>
                <a:ea typeface="+mj-ea"/>
                <a:cs typeface="Tahoma"/>
              </a:rPr>
              <a:t>미래 소년 코난</a:t>
            </a:r>
            <a:r>
              <a:rPr lang="ko-KR" altLang="ko-KR" sz="2000" b="0" i="0">
                <a:solidFill>
                  <a:schemeClr val="bg1"/>
                </a:solidFill>
                <a:latin typeface="+mj-ea"/>
                <a:ea typeface="+mj-ea"/>
                <a:cs typeface="Tahoma"/>
              </a:rPr>
              <a:t>'</a:t>
            </a:r>
            <a:endParaRPr lang="ko-KR" sz="2000" b="0" i="0">
              <a:solidFill>
                <a:schemeClr val="bg1"/>
              </a:solidFill>
              <a:latin typeface="+mj-ea"/>
              <a:ea typeface="+mj-ea"/>
              <a:cs typeface="굴림"/>
            </a:endParaRPr>
          </a:p>
        </p:txBody>
      </p:sp>
      <p:sp>
        <p:nvSpPr>
          <p:cNvPr id="12" name="Rectangle 8"/>
          <p:cNvSpPr>
            <a:spLocks noChangeArrowheads="1"/>
          </p:cNvSpPr>
          <p:nvPr/>
        </p:nvSpPr>
        <p:spPr>
          <a:xfrm>
            <a:off x="4355976" y="3212976"/>
            <a:ext cx="5832648" cy="325404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17457" rIns="0" bIns="0" anchor="ctr" anchorCtr="0">
            <a:normAutofit lnSpcReduction="0"/>
          </a:bodyPr>
          <a:lstStyle/>
          <a:p>
            <a:pPr marL="457200" lvl="1" indent="0" algn="l" defTabSz="914400" eaLnBrk="0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None/>
              <a:defRPr lang="ko-KR" altLang="en-US"/>
            </a:pPr>
            <a:r>
              <a:rPr lang="ko-KR" altLang="en-US" sz="2000" b="0" i="0">
                <a:solidFill>
                  <a:schemeClr val="bg1"/>
                </a:solidFill>
                <a:latin typeface="+mj-ea"/>
                <a:ea typeface="+mj-ea"/>
                <a:cs typeface="굴림"/>
              </a:rPr>
              <a:t>경력 </a:t>
            </a:r>
            <a:r>
              <a:rPr lang="en-US" altLang="ko-KR" sz="2000" b="0" i="0">
                <a:solidFill>
                  <a:schemeClr val="bg1"/>
                </a:solidFill>
                <a:latin typeface="+mj-ea"/>
                <a:ea typeface="+mj-ea"/>
                <a:cs typeface="굴림"/>
              </a:rPr>
              <a:t>1</a:t>
            </a:r>
            <a:r>
              <a:rPr lang="ko-KR" altLang="ko-KR" sz="2000" b="0" i="0">
                <a:solidFill>
                  <a:schemeClr val="bg1"/>
                </a:solidFill>
                <a:latin typeface="+mj-ea"/>
                <a:ea typeface="+mj-ea"/>
                <a:cs typeface="굴림"/>
              </a:rPr>
              <a:t>985</a:t>
            </a:r>
            <a:r>
              <a:rPr lang="ko-KR" altLang="en-US" sz="2000" b="0" i="0">
                <a:solidFill>
                  <a:schemeClr val="bg1"/>
                </a:solidFill>
                <a:latin typeface="+mj-ea"/>
                <a:ea typeface="+mj-ea"/>
                <a:cs typeface="굴림"/>
              </a:rPr>
              <a:t>년</a:t>
            </a:r>
            <a:r>
              <a:rPr lang="ko-KR" altLang="ko-KR" sz="2000" b="0" i="0">
                <a:solidFill>
                  <a:schemeClr val="bg1"/>
                </a:solidFill>
                <a:latin typeface="+mj-ea"/>
                <a:ea typeface="+mj-ea"/>
                <a:cs typeface="굴림"/>
              </a:rPr>
              <a:t> </a:t>
            </a:r>
            <a:r>
              <a:rPr lang="ko-KR" sz="2000" b="0" i="0">
                <a:solidFill>
                  <a:schemeClr val="bg1"/>
                </a:solidFill>
                <a:latin typeface="+mj-ea"/>
                <a:ea typeface="+mj-ea"/>
                <a:cs typeface="굴림"/>
              </a:rPr>
              <a:t>스튜디오 지브리 설립</a:t>
            </a:r>
            <a:endParaRPr lang="en-US" altLang="ko-KR" sz="2000" b="0" i="0">
              <a:solidFill>
                <a:schemeClr val="bg1"/>
              </a:solidFill>
              <a:latin typeface="+mj-ea"/>
              <a:ea typeface="+mj-ea"/>
              <a:cs typeface="굴림"/>
            </a:endParaRPr>
          </a:p>
        </p:txBody>
      </p:sp>
      <p:pic>
        <p:nvPicPr>
          <p:cNvPr id="1033" name="Picture 9"/>
          <p:cNvPicPr>
            <a:picLocks noChangeAspect="1" noChangeArrowheads="1"/>
          </p:cNvPicPr>
          <p:nvPr/>
        </p:nvPicPr>
        <p:blipFill rotWithShape="1">
          <a:blip r:embed="rId4"/>
          <a:srcRect l="34980" t="13410" r="35300" b="48190"/>
          <a:stretch>
            <a:fillRect/>
          </a:stretch>
        </p:blipFill>
        <p:spPr>
          <a:xfrm>
            <a:off x="277133" y="4869160"/>
            <a:ext cx="2062619" cy="1498529"/>
          </a:xfrm>
          <a:prstGeom prst="rect">
            <a:avLst/>
          </a:prstGeom>
          <a:noFill/>
          <a:ln w="38100">
            <a:solidFill>
              <a:srgbClr val="ffff00"/>
            </a:solidFill>
            <a:miter/>
          </a:ln>
          <a:effectLst/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 rotWithShape="1">
          <a:blip r:embed="rId5"/>
          <a:srcRect l="41630" t="14040" r="41630" b="49390"/>
          <a:stretch>
            <a:fillRect/>
          </a:stretch>
        </p:blipFill>
        <p:spPr>
          <a:xfrm>
            <a:off x="2656443" y="4439078"/>
            <a:ext cx="1919501" cy="2358692"/>
          </a:xfrm>
          <a:prstGeom prst="rect">
            <a:avLst/>
          </a:prstGeom>
          <a:noFill/>
          <a:ln w="38100">
            <a:solidFill>
              <a:srgbClr val="ffff00"/>
            </a:solidFill>
            <a:miter/>
          </a:ln>
          <a:effectLst/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 rotWithShape="1">
          <a:blip r:embed="rId6"/>
          <a:srcRect l="49840" t="13040" r="34160" b="47270"/>
          <a:stretch>
            <a:fillRect/>
          </a:stretch>
        </p:blipFill>
        <p:spPr>
          <a:xfrm>
            <a:off x="5002207" y="4552810"/>
            <a:ext cx="1528186" cy="2131227"/>
          </a:xfrm>
          <a:prstGeom prst="rect">
            <a:avLst/>
          </a:prstGeom>
          <a:noFill/>
          <a:ln w="38100">
            <a:solidFill>
              <a:srgbClr val="ffff00"/>
            </a:solidFill>
            <a:miter/>
          </a:ln>
          <a:effectLst/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 rotWithShape="1">
          <a:blip r:embed="rId7"/>
          <a:srcRect l="26800" t="20190" r="46990" b="11760"/>
          <a:stretch>
            <a:fillRect/>
          </a:stretch>
        </p:blipFill>
        <p:spPr>
          <a:xfrm>
            <a:off x="6966754" y="4116642"/>
            <a:ext cx="1780898" cy="2599354"/>
          </a:xfrm>
          <a:prstGeom prst="rect">
            <a:avLst/>
          </a:prstGeom>
          <a:noFill/>
          <a:ln w="38100">
            <a:solidFill>
              <a:srgbClr val="ffff00"/>
            </a:solidFill>
            <a:miter/>
          </a:ln>
          <a:effectLst/>
        </p:spPr>
      </p:pic>
    </p:spTree>
  </p:cSld>
  <p:clrMapOvr>
    <a:masterClrMapping/>
  </p:clrMapOvr>
  <p:transition xmlns:mc="http://schemas.openxmlformats.org/markup-compatibility/2006" xmlns:hp="http://schemas.haansoft.com/office/presentation/8.0" mc:Ignorable="hp" hp:hslDur="5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iStock_000011098014Medium.jpg"/>
          <p:cNvPicPr>
            <a:picLocks noChangeAspect="1" noChangeArrowheads="1"/>
          </p:cNvPicPr>
          <p:nvPr/>
        </p:nvPicPr>
        <p:blipFill rotWithShape="1">
          <a:blip r:embed="rId2"/>
          <a:srcRect/>
          <a:stretch>
            <a:fillRect/>
          </a:stretch>
        </p:blipFill>
        <p:spPr>
          <a:xfrm flipH="1">
            <a:off x="0" y="0"/>
            <a:ext cx="9144000" cy="6947139"/>
          </a:xfrm>
          <a:prstGeom prst="rect">
            <a:avLst/>
          </a:prstGeom>
          <a:noFill/>
        </p:spPr>
      </p:pic>
      <p:sp>
        <p:nvSpPr>
          <p:cNvPr id="2" name="직사각형 1"/>
          <p:cNvSpPr/>
          <p:nvPr/>
        </p:nvSpPr>
        <p:spPr>
          <a:xfrm>
            <a:off x="0" y="0"/>
            <a:ext cx="9144000" cy="6947139"/>
          </a:xfrm>
          <a:prstGeom prst="rect">
            <a:avLst/>
          </a:prstGeom>
          <a:solidFill>
            <a:schemeClr val="tx1">
              <a:lumMod val="95000"/>
              <a:lumOff val="5000"/>
              <a:alpha val="9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 altLang="en-US"/>
            </a:pPr>
            <a:endParaRPr lang="ko-KR" altLang="en-US"/>
          </a:p>
        </p:txBody>
      </p:sp>
      <p:cxnSp>
        <p:nvCxnSpPr>
          <p:cNvPr id="14" name="직선 연결선 13"/>
          <p:cNvCxnSpPr/>
          <p:nvPr/>
        </p:nvCxnSpPr>
        <p:spPr>
          <a:xfrm>
            <a:off x="647564" y="0"/>
            <a:ext cx="0" cy="1052736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827584" y="149731"/>
            <a:ext cx="705678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 lang="ko-KR" altLang="en-US"/>
            </a:pPr>
            <a:r>
              <a:rPr lang="ko-KR" altLang="en-US" sz="4800" u="sng">
                <a:solidFill>
                  <a:srgbClr val="ffc000"/>
                </a:solidFill>
                <a:ea typeface="나눔고딕 ExtraBold"/>
              </a:rPr>
              <a:t>미</a:t>
            </a:r>
            <a:r>
              <a:rPr lang="ko-KR" altLang="en-US" sz="4800">
                <a:solidFill>
                  <a:schemeClr val="bg1"/>
                </a:solidFill>
                <a:ea typeface="나눔고딕 ExtraBold"/>
              </a:rPr>
              <a:t>야자키 하야오</a:t>
            </a:r>
            <a:endParaRPr lang="en-US" altLang="ko-KR" sz="4800">
              <a:solidFill>
                <a:schemeClr val="bg1"/>
              </a:solidFill>
              <a:ea typeface="나눔고딕 ExtraBold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3"/>
          <a:srcRect l="20410" t="45240" r="53790" b="25010"/>
          <a:stretch>
            <a:fillRect/>
          </a:stretch>
        </p:blipFill>
        <p:spPr>
          <a:xfrm>
            <a:off x="663172" y="1484784"/>
            <a:ext cx="3888377" cy="2520280"/>
          </a:xfrm>
          <a:prstGeom prst="rect">
            <a:avLst/>
          </a:prstGeom>
          <a:noFill/>
          <a:ln w="57150">
            <a:solidFill>
              <a:srgbClr val="ffff00"/>
            </a:solidFill>
            <a:miter/>
          </a:ln>
          <a:effectLst/>
        </p:spPr>
      </p:pic>
      <p:sp>
        <p:nvSpPr>
          <p:cNvPr id="4" name="Rectangle 3"/>
          <p:cNvSpPr>
            <a:spLocks noChangeArrowheads="1"/>
          </p:cNvSpPr>
          <p:nvPr/>
        </p:nvSpPr>
        <p:spPr>
          <a:xfrm>
            <a:off x="4835805" y="1484784"/>
            <a:ext cx="2487861" cy="446276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anchor="ctr" anchorCtr="0">
            <a:normAutofit lnSpcReduction="0"/>
          </a:bodyPr>
          <a:lstStyle/>
          <a:p>
            <a:pPr marL="0" lvl="0" indent="0" algn="l" defTabSz="914400" eaLnBrk="1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None/>
              <a:defRPr lang="ko-KR" altLang="en-US"/>
            </a:pPr>
            <a:endParaRPr lang="ko-KR" altLang="ko-KR" sz="900" b="0" i="0">
              <a:solidFill>
                <a:schemeClr val="tx1"/>
              </a:solidFill>
              <a:latin typeface="굴림"/>
              <a:ea typeface="Helvetica"/>
              <a:cs typeface="굴림"/>
            </a:endParaRPr>
          </a:p>
          <a:p>
            <a:pPr marL="457200" lvl="1" indent="-457200" algn="l" defTabSz="914400" eaLnBrk="0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None/>
              <a:defRPr lang="ko-KR" altLang="en-US"/>
            </a:pPr>
            <a:r>
              <a:rPr lang="ko-KR" altLang="en-US" sz="2000" b="0" i="0">
                <a:solidFill>
                  <a:schemeClr val="bg1"/>
                </a:solidFill>
                <a:latin typeface="+mj-ea"/>
                <a:ea typeface="+mj-ea"/>
                <a:cs typeface="Tahoma"/>
              </a:rPr>
              <a:t>출생 </a:t>
            </a:r>
            <a:r>
              <a:rPr lang="ko-KR" altLang="ko-KR" sz="2000" b="0" i="0">
                <a:solidFill>
                  <a:schemeClr val="bg1"/>
                </a:solidFill>
                <a:latin typeface="+mj-ea"/>
                <a:ea typeface="+mj-ea"/>
                <a:cs typeface="Tahoma"/>
              </a:rPr>
              <a:t>1941</a:t>
            </a:r>
            <a:r>
              <a:rPr lang="ko-KR" sz="2000" b="0" i="0">
                <a:solidFill>
                  <a:schemeClr val="bg1"/>
                </a:solidFill>
                <a:latin typeface="+mj-ea"/>
                <a:ea typeface="+mj-ea"/>
                <a:cs typeface="Tahoma"/>
              </a:rPr>
              <a:t>년 </a:t>
            </a:r>
            <a:r>
              <a:rPr lang="ko-KR" altLang="ko-KR" sz="2000" b="0" i="0">
                <a:solidFill>
                  <a:schemeClr val="bg1"/>
                </a:solidFill>
                <a:latin typeface="+mj-ea"/>
                <a:ea typeface="+mj-ea"/>
                <a:cs typeface="Tahoma"/>
              </a:rPr>
              <a:t>1</a:t>
            </a:r>
            <a:r>
              <a:rPr lang="ko-KR" sz="2000" b="0" i="0">
                <a:solidFill>
                  <a:schemeClr val="bg1"/>
                </a:solidFill>
                <a:latin typeface="+mj-ea"/>
                <a:ea typeface="+mj-ea"/>
                <a:cs typeface="Tahoma"/>
              </a:rPr>
              <a:t>월 </a:t>
            </a:r>
            <a:r>
              <a:rPr lang="ko-KR" altLang="ko-KR" sz="2000" b="0" i="0">
                <a:solidFill>
                  <a:schemeClr val="bg1"/>
                </a:solidFill>
                <a:latin typeface="+mj-ea"/>
                <a:ea typeface="+mj-ea"/>
                <a:cs typeface="Tahoma"/>
              </a:rPr>
              <a:t>5</a:t>
            </a:r>
            <a:r>
              <a:rPr lang="ko-KR" sz="2000" b="0" i="0">
                <a:solidFill>
                  <a:schemeClr val="bg1"/>
                </a:solidFill>
                <a:latin typeface="+mj-ea"/>
                <a:ea typeface="+mj-ea"/>
                <a:cs typeface="Tahoma"/>
              </a:rPr>
              <a:t>일 </a:t>
            </a:r>
            <a:endParaRPr lang="ko-KR" altLang="ko-KR" sz="2000" b="0" i="0">
              <a:solidFill>
                <a:schemeClr val="bg1"/>
              </a:solidFill>
              <a:latin typeface="+mj-ea"/>
              <a:ea typeface="+mj-ea"/>
              <a:cs typeface="굴림"/>
            </a:endParaRPr>
          </a:p>
        </p:txBody>
      </p:sp>
      <p:sp>
        <p:nvSpPr>
          <p:cNvPr id="11" name="Rectangle 7"/>
          <p:cNvSpPr>
            <a:spLocks noChangeArrowheads="1"/>
          </p:cNvSpPr>
          <p:nvPr/>
        </p:nvSpPr>
        <p:spPr>
          <a:xfrm>
            <a:off x="4835805" y="2420888"/>
            <a:ext cx="3350276" cy="30777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anchor="ctr" anchorCtr="0">
            <a:normAutofit lnSpcReduction="0"/>
          </a:bodyPr>
          <a:lstStyle/>
          <a:p>
            <a:pPr marL="457200" lvl="1" indent="-457200" algn="l" defTabSz="914400" eaLnBrk="0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None/>
              <a:defRPr lang="ko-KR" altLang="en-US"/>
            </a:pPr>
            <a:r>
              <a:rPr lang="ko-KR" altLang="en-US" sz="2000" b="0" i="0">
                <a:solidFill>
                  <a:schemeClr val="bg1"/>
                </a:solidFill>
                <a:latin typeface="+mj-ea"/>
                <a:ea typeface="+mj-ea"/>
                <a:cs typeface="Tahoma"/>
              </a:rPr>
              <a:t>데뷔 </a:t>
            </a:r>
            <a:r>
              <a:rPr lang="ko-KR" altLang="ko-KR" sz="2000" b="0" i="0">
                <a:solidFill>
                  <a:schemeClr val="bg1"/>
                </a:solidFill>
                <a:latin typeface="+mj-ea"/>
                <a:ea typeface="+mj-ea"/>
                <a:cs typeface="Tahoma"/>
              </a:rPr>
              <a:t>1978</a:t>
            </a:r>
            <a:r>
              <a:rPr lang="ko-KR" sz="2000" b="0" i="0">
                <a:solidFill>
                  <a:schemeClr val="bg1"/>
                </a:solidFill>
                <a:latin typeface="+mj-ea"/>
                <a:ea typeface="+mj-ea"/>
                <a:cs typeface="Tahoma"/>
              </a:rPr>
              <a:t>년 </a:t>
            </a:r>
            <a:r>
              <a:rPr lang="ko-KR" altLang="ko-KR" sz="2000" b="0" i="0">
                <a:solidFill>
                  <a:schemeClr val="bg1"/>
                </a:solidFill>
                <a:latin typeface="+mj-ea"/>
                <a:ea typeface="+mj-ea"/>
                <a:cs typeface="Tahoma"/>
              </a:rPr>
              <a:t>'</a:t>
            </a:r>
            <a:r>
              <a:rPr lang="ko-KR" sz="2000" b="0" i="0">
                <a:solidFill>
                  <a:schemeClr val="bg1"/>
                </a:solidFill>
                <a:latin typeface="+mj-ea"/>
                <a:ea typeface="+mj-ea"/>
                <a:cs typeface="Tahoma"/>
              </a:rPr>
              <a:t>미래 소년 코난</a:t>
            </a:r>
            <a:r>
              <a:rPr lang="ko-KR" altLang="ko-KR" sz="2000" b="0" i="0">
                <a:solidFill>
                  <a:schemeClr val="bg1"/>
                </a:solidFill>
                <a:latin typeface="+mj-ea"/>
                <a:ea typeface="+mj-ea"/>
                <a:cs typeface="Tahoma"/>
              </a:rPr>
              <a:t>'</a:t>
            </a:r>
            <a:endParaRPr lang="ko-KR" sz="2000" b="0" i="0">
              <a:solidFill>
                <a:schemeClr val="bg1"/>
              </a:solidFill>
              <a:latin typeface="+mj-ea"/>
              <a:ea typeface="+mj-ea"/>
              <a:cs typeface="굴림"/>
            </a:endParaRPr>
          </a:p>
        </p:txBody>
      </p:sp>
      <p:sp>
        <p:nvSpPr>
          <p:cNvPr id="12" name="Rectangle 8"/>
          <p:cNvSpPr>
            <a:spLocks noChangeArrowheads="1"/>
          </p:cNvSpPr>
          <p:nvPr/>
        </p:nvSpPr>
        <p:spPr>
          <a:xfrm>
            <a:off x="4355976" y="3212976"/>
            <a:ext cx="5832648" cy="325404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17457" rIns="0" bIns="0" anchor="ctr" anchorCtr="0">
            <a:normAutofit lnSpcReduction="0"/>
          </a:bodyPr>
          <a:lstStyle/>
          <a:p>
            <a:pPr marL="457200" lvl="1" indent="0" algn="l" defTabSz="914400" eaLnBrk="0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None/>
              <a:defRPr lang="ko-KR" altLang="en-US"/>
            </a:pPr>
            <a:r>
              <a:rPr lang="ko-KR" altLang="en-US" sz="2000" b="0" i="0">
                <a:solidFill>
                  <a:schemeClr val="bg1"/>
                </a:solidFill>
                <a:latin typeface="+mj-ea"/>
                <a:ea typeface="+mj-ea"/>
                <a:cs typeface="굴림"/>
              </a:rPr>
              <a:t>경력 </a:t>
            </a:r>
            <a:r>
              <a:rPr lang="en-US" altLang="ko-KR" sz="2000" b="0" i="0">
                <a:solidFill>
                  <a:schemeClr val="bg1"/>
                </a:solidFill>
                <a:latin typeface="+mj-ea"/>
                <a:ea typeface="+mj-ea"/>
                <a:cs typeface="굴림"/>
              </a:rPr>
              <a:t>1</a:t>
            </a:r>
            <a:r>
              <a:rPr lang="ko-KR" altLang="ko-KR" sz="2000" b="0" i="0">
                <a:solidFill>
                  <a:schemeClr val="bg1"/>
                </a:solidFill>
                <a:latin typeface="+mj-ea"/>
                <a:ea typeface="+mj-ea"/>
                <a:cs typeface="굴림"/>
              </a:rPr>
              <a:t>985</a:t>
            </a:r>
            <a:r>
              <a:rPr lang="ko-KR" altLang="en-US" sz="2000" b="0" i="0">
                <a:solidFill>
                  <a:schemeClr val="bg1"/>
                </a:solidFill>
                <a:latin typeface="+mj-ea"/>
                <a:ea typeface="+mj-ea"/>
                <a:cs typeface="굴림"/>
              </a:rPr>
              <a:t>년</a:t>
            </a:r>
            <a:r>
              <a:rPr lang="ko-KR" altLang="ko-KR" sz="2000" b="0" i="0">
                <a:solidFill>
                  <a:schemeClr val="bg1"/>
                </a:solidFill>
                <a:latin typeface="+mj-ea"/>
                <a:ea typeface="+mj-ea"/>
                <a:cs typeface="굴림"/>
              </a:rPr>
              <a:t> </a:t>
            </a:r>
            <a:r>
              <a:rPr lang="ko-KR" sz="2000" b="0" i="0">
                <a:solidFill>
                  <a:schemeClr val="bg1"/>
                </a:solidFill>
                <a:latin typeface="+mj-ea"/>
                <a:ea typeface="+mj-ea"/>
                <a:cs typeface="굴림"/>
              </a:rPr>
              <a:t>스튜디오 지브리 설립</a:t>
            </a:r>
            <a:endParaRPr lang="en-US" altLang="ko-KR" sz="2000" b="0" i="0">
              <a:solidFill>
                <a:schemeClr val="bg1"/>
              </a:solidFill>
              <a:latin typeface="+mj-ea"/>
              <a:ea typeface="+mj-ea"/>
              <a:cs typeface="굴림"/>
            </a:endParaRPr>
          </a:p>
        </p:txBody>
      </p:sp>
      <p:pic>
        <p:nvPicPr>
          <p:cNvPr id="5" name="Picture 2">
            <a:hlinkClick r:id="rId4"/>
          </p:cNvPr>
          <p:cNvPicPr>
            <a:picLocks noChangeAspect="1" noChangeArrowheads="1"/>
          </p:cNvPicPr>
          <p:nvPr/>
        </p:nvPicPr>
        <p:blipFill rotWithShape="1">
          <a:blip r:embed="rId5"/>
          <a:srcRect l="23580" t="24440" r="45670" b="45480"/>
          <a:stretch>
            <a:fillRect/>
          </a:stretch>
        </p:blipFill>
        <p:spPr>
          <a:xfrm>
            <a:off x="1259633" y="4149080"/>
            <a:ext cx="6768752" cy="2578100"/>
          </a:xfrm>
          <a:prstGeom prst="rect">
            <a:avLst/>
          </a:prstGeom>
          <a:noFill/>
          <a:ln w="38100">
            <a:solidFill>
              <a:srgbClr val="ffff00"/>
            </a:solidFill>
            <a:miter/>
          </a:ln>
        </p:spPr>
      </p:pic>
    </p:spTree>
  </p:cSld>
  <p:clrMapOvr>
    <a:masterClrMapping/>
  </p:clrMapOvr>
  <p:transition xmlns:mc="http://schemas.openxmlformats.org/markup-compatibility/2006" xmlns:hp="http://schemas.haansoft.com/office/presentation/8.0" mc:Ignorable="hp" hp:hslDur="500"/>
</p:sld>
</file>

<file path=ppt/slides/slide17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iStock_000011098014Medium.jpg"/>
          <p:cNvPicPr>
            <a:picLocks noChangeAspect="1" noChangeArrowheads="1"/>
          </p:cNvPicPr>
          <p:nvPr/>
        </p:nvPicPr>
        <p:blipFill rotWithShape="1">
          <a:blip r:embed="rId2"/>
          <a:srcRect/>
          <a:stretch>
            <a:fillRect/>
          </a:stretch>
        </p:blipFill>
        <p:spPr>
          <a:xfrm flipH="1">
            <a:off x="0" y="0"/>
            <a:ext cx="9144000" cy="6947139"/>
          </a:xfrm>
          <a:prstGeom prst="rect">
            <a:avLst/>
          </a:prstGeom>
          <a:noFill/>
        </p:spPr>
      </p:pic>
      <p:sp>
        <p:nvSpPr>
          <p:cNvPr id="2" name="직사각형 1"/>
          <p:cNvSpPr/>
          <p:nvPr/>
        </p:nvSpPr>
        <p:spPr>
          <a:xfrm>
            <a:off x="0" y="0"/>
            <a:ext cx="9144000" cy="6947139"/>
          </a:xfrm>
          <a:prstGeom prst="rect">
            <a:avLst/>
          </a:prstGeom>
          <a:solidFill>
            <a:schemeClr val="tx1">
              <a:lumMod val="95000"/>
              <a:lumOff val="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 altLang="en-US"/>
            </a:pPr>
            <a:endParaRPr lang="ko-KR" altLang="en-US"/>
          </a:p>
        </p:txBody>
      </p:sp>
      <p:sp>
        <p:nvSpPr>
          <p:cNvPr id="5" name="TextBox 4"/>
          <p:cNvSpPr txBox="1"/>
          <p:nvPr/>
        </p:nvSpPr>
        <p:spPr>
          <a:xfrm>
            <a:off x="3563888" y="3451066"/>
            <a:ext cx="2232248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 lang="ko-KR" altLang="en-US"/>
            </a:pPr>
            <a:r>
              <a:rPr lang="ko-KR" altLang="en-US" sz="3000">
                <a:solidFill>
                  <a:schemeClr val="bg1"/>
                </a:solidFill>
                <a:latin typeface="-윤고딕310"/>
                <a:ea typeface="-윤고딕310"/>
              </a:rPr>
              <a:t>김은일</a:t>
            </a:r>
            <a:endParaRPr lang="en-US" altLang="ko-KR" sz="3000">
              <a:solidFill>
                <a:schemeClr val="bg1"/>
              </a:solidFill>
              <a:latin typeface="-윤고딕310"/>
              <a:ea typeface="-윤고딕31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87624" y="2060848"/>
            <a:ext cx="885698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 lang="ko-KR" altLang="en-US"/>
            </a:pPr>
            <a:r>
              <a:rPr lang="en-US" altLang="ko-KR" sz="6000" u="sng">
                <a:solidFill>
                  <a:srgbClr val="ffc000"/>
                </a:solidFill>
                <a:latin typeface="나눔고딕 ExtraBold"/>
                <a:ea typeface="나눔고딕 ExtraBold"/>
              </a:rPr>
              <a:t>T</a:t>
            </a:r>
            <a:r>
              <a:rPr lang="en-US" altLang="ko-KR" sz="6000">
                <a:solidFill>
                  <a:schemeClr val="bg1"/>
                </a:solidFill>
                <a:latin typeface="나눔고딕 ExtraBold"/>
                <a:ea typeface="나눔고딕 ExtraBold"/>
              </a:rPr>
              <a:t>V</a:t>
            </a:r>
            <a:r>
              <a:rPr lang="ko-KR" altLang="en-US" sz="6000">
                <a:solidFill>
                  <a:schemeClr val="bg1"/>
                </a:solidFill>
                <a:latin typeface="나눔고딕 ExtraBold"/>
                <a:ea typeface="나눔고딕 ExtraBold"/>
              </a:rPr>
              <a:t>애니메이션 </a:t>
            </a:r>
            <a:r>
              <a:rPr lang="en-US" altLang="ko-KR" sz="6000">
                <a:solidFill>
                  <a:schemeClr val="bg1"/>
                </a:solidFill>
                <a:latin typeface="나눔고딕 ExtraBold"/>
                <a:ea typeface="나눔고딕 ExtraBold"/>
              </a:rPr>
              <a:t>(</a:t>
            </a:r>
            <a:r>
              <a:rPr lang="ko-KR" altLang="en-US" sz="6000">
                <a:solidFill>
                  <a:schemeClr val="bg1"/>
                </a:solidFill>
                <a:latin typeface="나눔고딕 ExtraBold"/>
                <a:ea typeface="나눔고딕 ExtraBold"/>
              </a:rPr>
              <a:t>짱구</a:t>
            </a:r>
            <a:r>
              <a:rPr lang="en-US" altLang="ko-KR" sz="6000">
                <a:solidFill>
                  <a:schemeClr val="bg1"/>
                </a:solidFill>
                <a:latin typeface="나눔고딕 ExtraBold"/>
                <a:ea typeface="나눔고딕 ExtraBold"/>
              </a:rPr>
              <a:t>)</a:t>
            </a:r>
            <a:endParaRPr lang="en-US" altLang="ko-KR" sz="6000">
              <a:solidFill>
                <a:schemeClr val="bg1"/>
              </a:solidFill>
              <a:latin typeface="나눔고딕 ExtraBold"/>
              <a:ea typeface="나눔고딕 ExtraBold"/>
            </a:endParaRPr>
          </a:p>
        </p:txBody>
      </p:sp>
    </p:spTree>
  </p:cSld>
  <p:clrMapOvr>
    <a:masterClrMapping/>
  </p:clrMapOvr>
  <p:transition xmlns:mc="http://schemas.openxmlformats.org/markup-compatibility/2006" xmlns:hp="http://schemas.haansoft.com/office/presentation/8.0" mc:Ignorable="hp" hp:hslDur="500"/>
</p:sld>
</file>

<file path=ppt/slides/slide18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iStock_000011098014Medium.jpg"/>
          <p:cNvPicPr>
            <a:picLocks noChangeAspect="1" noChangeArrowheads="1"/>
          </p:cNvPicPr>
          <p:nvPr/>
        </p:nvPicPr>
        <p:blipFill rotWithShape="1">
          <a:blip r:embed="rId2"/>
          <a:srcRect/>
          <a:stretch>
            <a:fillRect/>
          </a:stretch>
        </p:blipFill>
        <p:spPr>
          <a:xfrm flipH="1">
            <a:off x="0" y="0"/>
            <a:ext cx="9144000" cy="6947139"/>
          </a:xfrm>
          <a:prstGeom prst="rect">
            <a:avLst/>
          </a:prstGeom>
          <a:noFill/>
        </p:spPr>
      </p:pic>
      <p:sp>
        <p:nvSpPr>
          <p:cNvPr id="2" name="직사각형 1"/>
          <p:cNvSpPr/>
          <p:nvPr/>
        </p:nvSpPr>
        <p:spPr>
          <a:xfrm>
            <a:off x="0" y="0"/>
            <a:ext cx="9144000" cy="6947139"/>
          </a:xfrm>
          <a:prstGeom prst="rect">
            <a:avLst/>
          </a:prstGeom>
          <a:solidFill>
            <a:schemeClr val="tx1">
              <a:lumMod val="95000"/>
              <a:lumOff val="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 altLang="en-US"/>
            </a:pPr>
            <a:endParaRPr lang="ko-KR" altLang="en-US"/>
          </a:p>
        </p:txBody>
      </p:sp>
      <p:sp>
        <p:nvSpPr>
          <p:cNvPr id="30" name="타원 29"/>
          <p:cNvSpPr/>
          <p:nvPr/>
        </p:nvSpPr>
        <p:spPr>
          <a:xfrm>
            <a:off x="3176153" y="620688"/>
            <a:ext cx="2725226" cy="2952328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 altLang="en-US"/>
            </a:pPr>
            <a:endParaRPr lang="ko-KR" altLang="en-US"/>
          </a:p>
        </p:txBody>
      </p:sp>
      <p:sp useBgFill="1">
        <p:nvSpPr>
          <p:cNvPr id="31" name="타원 30"/>
          <p:cNvSpPr/>
          <p:nvPr/>
        </p:nvSpPr>
        <p:spPr>
          <a:xfrm>
            <a:off x="3375560" y="836712"/>
            <a:ext cx="2326412" cy="252028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 altLang="en-US"/>
            </a:pPr>
            <a:endParaRPr lang="ko-KR" altLang="en-US"/>
          </a:p>
        </p:txBody>
      </p:sp>
      <p:sp>
        <p:nvSpPr>
          <p:cNvPr id="32" name="직사각형 31"/>
          <p:cNvSpPr/>
          <p:nvPr/>
        </p:nvSpPr>
        <p:spPr>
          <a:xfrm>
            <a:off x="3425904" y="1556792"/>
            <a:ext cx="2465740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lvl="0">
              <a:defRPr lang="ko-KR" altLang="en-US"/>
            </a:pPr>
            <a:r>
              <a:rPr lang="ko-KR" altLang="en-US" sz="2800" b="1"/>
              <a:t>짱구는 못말려</a:t>
            </a:r>
            <a:endParaRPr lang="ko-KR" altLang="en-US" sz="2800" b="1"/>
          </a:p>
        </p:txBody>
      </p:sp>
      <p:cxnSp>
        <p:nvCxnSpPr>
          <p:cNvPr id="33" name="직선 연결선 32"/>
          <p:cNvCxnSpPr/>
          <p:nvPr/>
        </p:nvCxnSpPr>
        <p:spPr>
          <a:xfrm>
            <a:off x="3442029" y="2060848"/>
            <a:ext cx="219347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타원 33"/>
          <p:cNvSpPr/>
          <p:nvPr/>
        </p:nvSpPr>
        <p:spPr>
          <a:xfrm>
            <a:off x="5502565" y="1268760"/>
            <a:ext cx="388817" cy="373720"/>
          </a:xfrm>
          <a:prstGeom prst="ellipse">
            <a:avLst/>
          </a:prstGeom>
          <a:blipFill rotWithShape="1">
            <a:blip r:embed="rId3"/>
            <a:stretch>
              <a:fillRect/>
            </a:stretch>
          </a:blip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 altLang="en-US"/>
            </a:pPr>
            <a:endParaRPr lang="ko-KR" altLang="en-US"/>
          </a:p>
        </p:txBody>
      </p:sp>
      <p:sp>
        <p:nvSpPr>
          <p:cNvPr id="35" name="TextBox 34"/>
          <p:cNvSpPr txBox="1"/>
          <p:nvPr/>
        </p:nvSpPr>
        <p:spPr>
          <a:xfrm>
            <a:off x="3497634" y="2132857"/>
            <a:ext cx="200493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 lang="ko-KR" altLang="en-US"/>
            </a:pPr>
            <a:r>
              <a:rPr lang="ja-JP" altLang="en-US" sz="1400" b="1">
                <a:latin typeface="+mn-ea"/>
              </a:rPr>
              <a:t>クレヨンしんちゃん</a:t>
            </a:r>
            <a:r>
              <a:rPr lang="ko-KR" altLang="en-US" sz="1400" b="1">
                <a:latin typeface="+mn-ea"/>
              </a:rPr>
              <a:t> </a:t>
            </a:r>
            <a:r>
              <a:rPr lang="en-US" altLang="ko-KR" sz="1400" b="1">
                <a:latin typeface="+mn-ea"/>
              </a:rPr>
              <a:t>TV ver. </a:t>
            </a:r>
            <a:endParaRPr lang="ko-KR" altLang="en-US" sz="1400" b="1">
              <a:latin typeface="+mn-ea"/>
            </a:endParaRPr>
          </a:p>
        </p:txBody>
      </p:sp>
      <p:sp>
        <p:nvSpPr>
          <p:cNvPr id="36" name="직사각형 35"/>
          <p:cNvSpPr/>
          <p:nvPr/>
        </p:nvSpPr>
        <p:spPr>
          <a:xfrm>
            <a:off x="402506" y="359409"/>
            <a:ext cx="251474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 lang="ko-KR" altLang="en-US"/>
            </a:pPr>
            <a:r>
              <a:rPr lang="ko-KR" altLang="en-US" sz="3600" u="sng">
                <a:solidFill>
                  <a:srgbClr val="ffc000"/>
                </a:solidFill>
              </a:rPr>
              <a:t>연</a:t>
            </a:r>
            <a:r>
              <a:rPr lang="ko-KR" altLang="en-US" sz="3600">
                <a:solidFill>
                  <a:schemeClr val="bg1"/>
                </a:solidFill>
              </a:rPr>
              <a:t>혁(</a:t>
            </a:r>
            <a:r>
              <a:rPr lang="ko-KR" altLang="en-US" sz="3600">
                <a:solidFill>
                  <a:schemeClr val="bg1"/>
                </a:solidFill>
                <a:latin typeface="휴먼모음T"/>
                <a:ea typeface="휴먼모음T"/>
              </a:rPr>
              <a:t>沿革</a:t>
            </a:r>
            <a:r>
              <a:rPr lang="ko-KR" altLang="en-US" sz="3600">
                <a:solidFill>
                  <a:schemeClr val="bg1"/>
                </a:solidFill>
              </a:rPr>
              <a:t>)</a:t>
            </a:r>
            <a:endParaRPr lang="ko-KR" altLang="en-US" sz="3600">
              <a:solidFill>
                <a:schemeClr val="bg1"/>
              </a:solidFill>
            </a:endParaRPr>
          </a:p>
        </p:txBody>
      </p:sp>
      <p:sp>
        <p:nvSpPr>
          <p:cNvPr id="37" name="직사각형 36"/>
          <p:cNvSpPr/>
          <p:nvPr/>
        </p:nvSpPr>
        <p:spPr>
          <a:xfrm>
            <a:off x="2511464" y="3861048"/>
            <a:ext cx="1329378" cy="36004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 altLang="en-US"/>
            </a:pPr>
            <a:r>
              <a:rPr lang="en-US" altLang="ko-KR">
                <a:solidFill>
                  <a:schemeClr val="accent5">
                    <a:lumMod val="50000"/>
                  </a:schemeClr>
                </a:solidFill>
                <a:latin typeface="HY견고딕"/>
                <a:ea typeface="HY견고딕"/>
              </a:rPr>
              <a:t>1992</a:t>
            </a:r>
            <a:endParaRPr lang="ko-KR" altLang="en-US">
              <a:solidFill>
                <a:schemeClr val="accent5">
                  <a:lumMod val="50000"/>
                </a:schemeClr>
              </a:solidFill>
              <a:latin typeface="HY견고딕"/>
              <a:ea typeface="HY견고딕"/>
            </a:endParaRPr>
          </a:p>
        </p:txBody>
      </p:sp>
      <p:sp>
        <p:nvSpPr>
          <p:cNvPr id="38" name="직사각형 37"/>
          <p:cNvSpPr/>
          <p:nvPr/>
        </p:nvSpPr>
        <p:spPr>
          <a:xfrm>
            <a:off x="3907311" y="3861048"/>
            <a:ext cx="1329378" cy="36004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 altLang="en-US"/>
            </a:pPr>
            <a:r>
              <a:rPr lang="en-US" altLang="ko-KR">
                <a:solidFill>
                  <a:schemeClr val="accent5">
                    <a:lumMod val="75000"/>
                  </a:schemeClr>
                </a:solidFill>
                <a:latin typeface="HY견고딕"/>
                <a:ea typeface="HY견고딕"/>
              </a:rPr>
              <a:t>1999</a:t>
            </a:r>
            <a:endParaRPr lang="ko-KR" altLang="en-US">
              <a:solidFill>
                <a:schemeClr val="accent5">
                  <a:lumMod val="75000"/>
                </a:schemeClr>
              </a:solidFill>
              <a:latin typeface="HY견고딕"/>
              <a:ea typeface="HY견고딕"/>
            </a:endParaRPr>
          </a:p>
        </p:txBody>
      </p:sp>
      <p:sp>
        <p:nvSpPr>
          <p:cNvPr id="39" name="직사각형 38"/>
          <p:cNvSpPr/>
          <p:nvPr/>
        </p:nvSpPr>
        <p:spPr>
          <a:xfrm>
            <a:off x="5303158" y="3861048"/>
            <a:ext cx="1329378" cy="36004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 altLang="en-US"/>
            </a:pPr>
            <a:r>
              <a:rPr lang="en-US" altLang="ko-KR" b="1">
                <a:solidFill>
                  <a:schemeClr val="accent5">
                    <a:lumMod val="40000"/>
                    <a:lumOff val="60000"/>
                  </a:schemeClr>
                </a:solidFill>
              </a:rPr>
              <a:t>2009</a:t>
            </a:r>
            <a:endParaRPr lang="ko-KR" altLang="en-US" b="1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40" name="직사각형 39"/>
          <p:cNvSpPr/>
          <p:nvPr/>
        </p:nvSpPr>
        <p:spPr>
          <a:xfrm>
            <a:off x="6699006" y="3861048"/>
            <a:ext cx="1329378" cy="36004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 altLang="en-US"/>
            </a:pPr>
            <a:r>
              <a:rPr lang="en-US" altLang="ko-KR">
                <a:solidFill>
                  <a:schemeClr val="accent5">
                    <a:lumMod val="20000"/>
                    <a:lumOff val="80000"/>
                  </a:schemeClr>
                </a:solidFill>
                <a:latin typeface="HY견고딕"/>
                <a:ea typeface="HY견고딕"/>
              </a:rPr>
              <a:t>2015</a:t>
            </a:r>
            <a:endParaRPr lang="ko-KR" altLang="en-US">
              <a:solidFill>
                <a:schemeClr val="accent5">
                  <a:lumMod val="20000"/>
                  <a:lumOff val="80000"/>
                </a:schemeClr>
              </a:solidFill>
              <a:latin typeface="HY견고딕"/>
              <a:ea typeface="HY견고딕"/>
            </a:endParaRPr>
          </a:p>
        </p:txBody>
      </p:sp>
      <p:cxnSp>
        <p:nvCxnSpPr>
          <p:cNvPr id="41" name="직선 연결선 40"/>
          <p:cNvCxnSpPr/>
          <p:nvPr/>
        </p:nvCxnSpPr>
        <p:spPr>
          <a:xfrm>
            <a:off x="1182085" y="4221088"/>
            <a:ext cx="0" cy="1656184"/>
          </a:xfrm>
          <a:prstGeom prst="line">
            <a:avLst/>
          </a:prstGeom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직선 연결선 41"/>
          <p:cNvCxnSpPr/>
          <p:nvPr/>
        </p:nvCxnSpPr>
        <p:spPr>
          <a:xfrm>
            <a:off x="2577932" y="4221088"/>
            <a:ext cx="0" cy="1656184"/>
          </a:xfrm>
          <a:prstGeom prst="line">
            <a:avLst/>
          </a:prstGeom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직선 연결선 42"/>
          <p:cNvCxnSpPr/>
          <p:nvPr/>
        </p:nvCxnSpPr>
        <p:spPr>
          <a:xfrm>
            <a:off x="3973780" y="4221088"/>
            <a:ext cx="0" cy="1656184"/>
          </a:xfrm>
          <a:prstGeom prst="line">
            <a:avLst/>
          </a:prstGeom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직선 연결선 43"/>
          <p:cNvCxnSpPr/>
          <p:nvPr/>
        </p:nvCxnSpPr>
        <p:spPr>
          <a:xfrm>
            <a:off x="5369627" y="4221088"/>
            <a:ext cx="0" cy="1656184"/>
          </a:xfrm>
          <a:prstGeom prst="line">
            <a:avLst/>
          </a:prstGeom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직선 연결선 44"/>
          <p:cNvCxnSpPr/>
          <p:nvPr/>
        </p:nvCxnSpPr>
        <p:spPr>
          <a:xfrm>
            <a:off x="6765474" y="4221088"/>
            <a:ext cx="0" cy="1656184"/>
          </a:xfrm>
          <a:prstGeom prst="line">
            <a:avLst/>
          </a:prstGeom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2577933" y="4221088"/>
            <a:ext cx="1395847" cy="18697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 lang="ko-KR" altLang="en-US"/>
            </a:pPr>
            <a:r>
              <a:rPr lang="en-US" altLang="ko-KR" sz="1100" b="1">
                <a:solidFill>
                  <a:schemeClr val="bg1"/>
                </a:solidFill>
                <a:latin typeface="+mn-ea"/>
              </a:rPr>
              <a:t>4</a:t>
            </a:r>
            <a:r>
              <a:rPr lang="ko-KR" altLang="en-US" sz="1100" b="1">
                <a:solidFill>
                  <a:schemeClr val="bg1"/>
                </a:solidFill>
                <a:latin typeface="+mn-ea"/>
              </a:rPr>
              <a:t>月</a:t>
            </a:r>
            <a:r>
              <a:rPr lang="en-US" altLang="ko-KR" sz="1100" b="1">
                <a:solidFill>
                  <a:schemeClr val="bg1"/>
                </a:solidFill>
                <a:latin typeface="+mn-ea"/>
              </a:rPr>
              <a:t>13</a:t>
            </a:r>
            <a:r>
              <a:rPr lang="ko-KR" altLang="en-US" sz="1100" b="1">
                <a:solidFill>
                  <a:schemeClr val="bg1"/>
                </a:solidFill>
                <a:latin typeface="+mn-ea"/>
              </a:rPr>
              <a:t>日 크레용 신짱이라는 동명의 이름으로 신에이 동화에서 </a:t>
            </a:r>
            <a:r>
              <a:rPr lang="en-US" altLang="ko-KR" sz="1100" b="1">
                <a:solidFill>
                  <a:schemeClr val="bg1"/>
                </a:solidFill>
                <a:latin typeface="+mn-ea"/>
              </a:rPr>
              <a:t>TV</a:t>
            </a:r>
            <a:r>
              <a:rPr lang="ko-KR" altLang="en-US" sz="1100" b="1">
                <a:solidFill>
                  <a:schemeClr val="bg1"/>
                </a:solidFill>
                <a:latin typeface="+mn-ea"/>
              </a:rPr>
              <a:t>시리즈 애니메이션 제작</a:t>
            </a:r>
            <a:r>
              <a:rPr lang="en-US" altLang="ko-KR" sz="1100" b="1">
                <a:solidFill>
                  <a:schemeClr val="bg1"/>
                </a:solidFill>
                <a:latin typeface="+mn-ea"/>
              </a:rPr>
              <a:t>. TV</a:t>
            </a:r>
            <a:r>
              <a:rPr lang="ko-KR" altLang="en-US" sz="1100" b="1">
                <a:solidFill>
                  <a:schemeClr val="bg1"/>
                </a:solidFill>
                <a:latin typeface="+mn-ea"/>
              </a:rPr>
              <a:t>아사히를 통해 방영</a:t>
            </a:r>
            <a:r>
              <a:rPr lang="en-US" altLang="ko-KR" sz="1100" b="1">
                <a:solidFill>
                  <a:schemeClr val="bg1"/>
                </a:solidFill>
                <a:latin typeface="+mn-ea"/>
              </a:rPr>
              <a:t>.</a:t>
            </a:r>
            <a:endParaRPr lang="ko-KR" altLang="en-US" sz="1100" b="1">
              <a:solidFill>
                <a:schemeClr val="bg1"/>
              </a:solidFill>
              <a:latin typeface="+mn-ea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3973780" y="4221089"/>
            <a:ext cx="1395847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 lang="ko-KR" altLang="en-US"/>
            </a:pPr>
            <a:r>
              <a:rPr lang="ko-KR" altLang="en-US" sz="1100" b="1">
                <a:solidFill>
                  <a:schemeClr val="bg1"/>
                </a:solidFill>
                <a:latin typeface="+mn-ea"/>
              </a:rPr>
              <a:t>한국에서는 </a:t>
            </a:r>
            <a:r>
              <a:rPr lang="en-US" altLang="ko-KR" sz="1100" b="1">
                <a:solidFill>
                  <a:schemeClr val="bg1"/>
                </a:solidFill>
                <a:latin typeface="+mn-ea"/>
              </a:rPr>
              <a:t>95</a:t>
            </a:r>
            <a:r>
              <a:rPr lang="ko-KR" altLang="en-US" sz="1100" b="1">
                <a:solidFill>
                  <a:schemeClr val="bg1"/>
                </a:solidFill>
                <a:latin typeface="+mn-ea"/>
              </a:rPr>
              <a:t>年 비디오를 통해 극장판을 처음 선보인 뒤 </a:t>
            </a:r>
            <a:r>
              <a:rPr lang="en-US" altLang="ko-KR" sz="1100" b="1">
                <a:solidFill>
                  <a:schemeClr val="bg1"/>
                </a:solidFill>
                <a:latin typeface="+mn-ea"/>
              </a:rPr>
              <a:t>97</a:t>
            </a:r>
            <a:r>
              <a:rPr lang="ko-KR" altLang="en-US" sz="1100" b="1">
                <a:solidFill>
                  <a:schemeClr val="bg1"/>
                </a:solidFill>
                <a:latin typeface="+mn-ea"/>
              </a:rPr>
              <a:t>年 </a:t>
            </a:r>
            <a:r>
              <a:rPr lang="en-US" altLang="ko-KR" sz="1100" b="1">
                <a:solidFill>
                  <a:schemeClr val="bg1"/>
                </a:solidFill>
                <a:latin typeface="+mn-ea"/>
              </a:rPr>
              <a:t>TV</a:t>
            </a:r>
            <a:r>
              <a:rPr lang="ko-KR" altLang="en-US" sz="1100" b="1">
                <a:solidFill>
                  <a:schemeClr val="bg1"/>
                </a:solidFill>
                <a:latin typeface="+mn-ea"/>
              </a:rPr>
              <a:t>시리즈를 수입해 비디오로 발매</a:t>
            </a:r>
            <a:r>
              <a:rPr lang="en-US" altLang="ko-KR" sz="1100" b="1">
                <a:solidFill>
                  <a:schemeClr val="bg1"/>
                </a:solidFill>
                <a:latin typeface="+mn-ea"/>
              </a:rPr>
              <a:t>,</a:t>
            </a:r>
            <a:endParaRPr lang="en-US" altLang="ko-KR" sz="1100" b="1">
              <a:solidFill>
                <a:schemeClr val="bg1"/>
              </a:solidFill>
              <a:latin typeface="+mn-ea"/>
            </a:endParaRPr>
          </a:p>
          <a:p>
            <a:pPr>
              <a:lnSpc>
                <a:spcPct val="150000"/>
              </a:lnSpc>
              <a:defRPr lang="ko-KR" altLang="en-US"/>
            </a:pPr>
            <a:r>
              <a:rPr lang="en-US" altLang="ko-KR" sz="1100" b="1">
                <a:solidFill>
                  <a:schemeClr val="bg1"/>
                </a:solidFill>
                <a:latin typeface="+mn-ea"/>
              </a:rPr>
              <a:t>99</a:t>
            </a:r>
            <a:r>
              <a:rPr lang="ko-KR" altLang="en-US" sz="1100" b="1">
                <a:solidFill>
                  <a:schemeClr val="bg1"/>
                </a:solidFill>
                <a:latin typeface="+mn-ea"/>
              </a:rPr>
              <a:t>年 </a:t>
            </a:r>
            <a:r>
              <a:rPr lang="en-US" altLang="ko-KR" sz="1100" b="1">
                <a:solidFill>
                  <a:schemeClr val="bg1"/>
                </a:solidFill>
                <a:latin typeface="+mn-ea"/>
              </a:rPr>
              <a:t>6</a:t>
            </a:r>
            <a:r>
              <a:rPr lang="ko-KR" altLang="en-US" sz="1100" b="1">
                <a:solidFill>
                  <a:schemeClr val="bg1"/>
                </a:solidFill>
                <a:latin typeface="+mn-ea"/>
              </a:rPr>
              <a:t>月</a:t>
            </a:r>
            <a:r>
              <a:rPr lang="en-US" altLang="ko-KR" sz="1100" b="1">
                <a:solidFill>
                  <a:schemeClr val="bg1"/>
                </a:solidFill>
                <a:latin typeface="+mn-ea"/>
              </a:rPr>
              <a:t>28</a:t>
            </a:r>
            <a:r>
              <a:rPr lang="ko-KR" altLang="en-US" sz="1100" b="1">
                <a:solidFill>
                  <a:schemeClr val="bg1"/>
                </a:solidFill>
                <a:latin typeface="+mn-ea"/>
              </a:rPr>
              <a:t>日 </a:t>
            </a:r>
            <a:r>
              <a:rPr lang="en-US" altLang="ko-KR" sz="1100" b="1">
                <a:solidFill>
                  <a:schemeClr val="bg1"/>
                </a:solidFill>
                <a:latin typeface="+mn-ea"/>
              </a:rPr>
              <a:t>SBS</a:t>
            </a:r>
            <a:r>
              <a:rPr lang="ko-KR" altLang="en-US" sz="1100" b="1">
                <a:solidFill>
                  <a:schemeClr val="bg1"/>
                </a:solidFill>
                <a:latin typeface="+mn-ea"/>
              </a:rPr>
              <a:t>를 통해 정식 방영</a:t>
            </a:r>
            <a:r>
              <a:rPr lang="en-US" altLang="ko-KR" sz="1100" b="1">
                <a:solidFill>
                  <a:schemeClr val="bg1"/>
                </a:solidFill>
                <a:latin typeface="+mn-ea"/>
              </a:rPr>
              <a:t>.</a:t>
            </a:r>
            <a:r>
              <a:rPr lang="ko-KR" altLang="en-US" sz="1100" b="1">
                <a:solidFill>
                  <a:schemeClr val="bg1"/>
                </a:solidFill>
                <a:latin typeface="+mn-ea"/>
              </a:rPr>
              <a:t> </a:t>
            </a:r>
            <a:endParaRPr lang="en-US" altLang="ko-KR" sz="1100" b="1">
              <a:solidFill>
                <a:schemeClr val="bg1"/>
              </a:solidFill>
              <a:latin typeface="+mn-ea"/>
            </a:endParaRPr>
          </a:p>
        </p:txBody>
      </p:sp>
      <p:sp>
        <p:nvSpPr>
          <p:cNvPr id="48" name="직사각형 47"/>
          <p:cNvSpPr/>
          <p:nvPr/>
        </p:nvSpPr>
        <p:spPr>
          <a:xfrm>
            <a:off x="1122160" y="3854778"/>
            <a:ext cx="1329378" cy="36004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 altLang="en-US"/>
            </a:pPr>
            <a:r>
              <a:rPr lang="en-US" altLang="ko-KR">
                <a:solidFill>
                  <a:schemeClr val="accent5">
                    <a:lumMod val="50000"/>
                  </a:schemeClr>
                </a:solidFill>
                <a:latin typeface="HY견고딕"/>
                <a:ea typeface="HY견고딕"/>
              </a:rPr>
              <a:t>1990</a:t>
            </a:r>
            <a:endParaRPr lang="ko-KR" altLang="en-US">
              <a:solidFill>
                <a:schemeClr val="accent5">
                  <a:lumMod val="50000"/>
                </a:schemeClr>
              </a:solidFill>
              <a:latin typeface="HY견고딕"/>
              <a:ea typeface="HY견고딕"/>
            </a:endParaRPr>
          </a:p>
        </p:txBody>
      </p:sp>
      <p:sp>
        <p:nvSpPr>
          <p:cNvPr id="49" name="직사각형 48"/>
          <p:cNvSpPr/>
          <p:nvPr/>
        </p:nvSpPr>
        <p:spPr>
          <a:xfrm>
            <a:off x="1182085" y="4221089"/>
            <a:ext cx="1395847" cy="1615827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>
              <a:lnSpc>
                <a:spcPct val="150000"/>
              </a:lnSpc>
              <a:defRPr lang="ko-KR" altLang="en-US"/>
            </a:pPr>
            <a:r>
              <a:rPr lang="en-US" altLang="ko-KR" sz="1100" b="1">
                <a:solidFill>
                  <a:schemeClr val="bg1"/>
                </a:solidFill>
              </a:rPr>
              <a:t>8</a:t>
            </a:r>
            <a:r>
              <a:rPr lang="ko-KR" altLang="en-US" sz="1100" b="1">
                <a:solidFill>
                  <a:schemeClr val="bg1"/>
                </a:solidFill>
              </a:rPr>
              <a:t>月 일본의 만화전문지 </a:t>
            </a:r>
            <a:r>
              <a:rPr lang="ko-KR" altLang="ko-KR" sz="1100" b="1">
                <a:solidFill>
                  <a:schemeClr val="bg1"/>
                </a:solidFill>
              </a:rPr>
              <a:t>주간</a:t>
            </a:r>
            <a:r>
              <a:rPr lang="en-US" altLang="ko-KR" sz="1100" b="1">
                <a:solidFill>
                  <a:schemeClr val="bg1"/>
                </a:solidFill>
              </a:rPr>
              <a:t> </a:t>
            </a:r>
            <a:r>
              <a:rPr lang="ko-KR" altLang="ko-KR" sz="1100" b="1">
                <a:solidFill>
                  <a:schemeClr val="bg1"/>
                </a:solidFill>
              </a:rPr>
              <a:t>만화</a:t>
            </a:r>
            <a:r>
              <a:rPr lang="en-US" altLang="ko-KR" sz="1100" b="1">
                <a:solidFill>
                  <a:schemeClr val="bg1"/>
                </a:solidFill>
              </a:rPr>
              <a:t> </a:t>
            </a:r>
            <a:r>
              <a:rPr lang="ko-KR" altLang="ko-KR" sz="1100" b="1">
                <a:solidFill>
                  <a:schemeClr val="bg1"/>
                </a:solidFill>
              </a:rPr>
              <a:t>액션</a:t>
            </a:r>
            <a:r>
              <a:rPr lang="ko-KR" altLang="en-US" sz="1100" b="1">
                <a:solidFill>
                  <a:schemeClr val="bg1"/>
                </a:solidFill>
              </a:rPr>
              <a:t>에서 크레용 신짱이란 </a:t>
            </a:r>
            <a:endParaRPr lang="ko-KR" altLang="en-US" sz="1100" b="1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  <a:defRPr lang="ko-KR" altLang="en-US"/>
            </a:pPr>
            <a:r>
              <a:rPr lang="ko-KR" altLang="en-US" sz="1100" b="1">
                <a:solidFill>
                  <a:schemeClr val="bg1"/>
                </a:solidFill>
              </a:rPr>
              <a:t>이름의 시리즈로 </a:t>
            </a:r>
            <a:endParaRPr lang="ko-KR" altLang="en-US" sz="1100" b="1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  <a:defRPr lang="ko-KR" altLang="en-US"/>
            </a:pPr>
            <a:r>
              <a:rPr lang="ko-KR" altLang="en-US" sz="1100" b="1">
                <a:solidFill>
                  <a:schemeClr val="bg1"/>
                </a:solidFill>
              </a:rPr>
              <a:t>연재 시작</a:t>
            </a:r>
            <a:r>
              <a:rPr lang="en-US" altLang="ko-KR" sz="1100" b="1">
                <a:solidFill>
                  <a:schemeClr val="bg1"/>
                </a:solidFill>
              </a:rPr>
              <a:t>.</a:t>
            </a:r>
            <a:endParaRPr lang="en-US" altLang="ko-KR" sz="1100" b="1">
              <a:solidFill>
                <a:schemeClr val="bg1"/>
              </a:solidFill>
            </a:endParaRPr>
          </a:p>
        </p:txBody>
      </p:sp>
      <p:sp>
        <p:nvSpPr>
          <p:cNvPr id="50" name="직사각형 49"/>
          <p:cNvSpPr/>
          <p:nvPr/>
        </p:nvSpPr>
        <p:spPr>
          <a:xfrm>
            <a:off x="5369627" y="4221088"/>
            <a:ext cx="1384798" cy="26314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 lang="ko-KR" altLang="en-US"/>
            </a:pPr>
            <a:r>
              <a:rPr lang="en-US" altLang="ko-KR" sz="1100" b="1">
                <a:solidFill>
                  <a:schemeClr val="bg1"/>
                </a:solidFill>
                <a:latin typeface="+mn-ea"/>
              </a:rPr>
              <a:t>9</a:t>
            </a:r>
            <a:r>
              <a:rPr lang="ko-KR" altLang="en-US" sz="1100" b="1">
                <a:solidFill>
                  <a:schemeClr val="bg1"/>
                </a:solidFill>
                <a:latin typeface="+mn-ea"/>
              </a:rPr>
              <a:t>月 </a:t>
            </a:r>
            <a:r>
              <a:rPr lang="en-US" altLang="ko-KR" sz="1100" b="1">
                <a:solidFill>
                  <a:schemeClr val="bg1"/>
                </a:solidFill>
                <a:latin typeface="+mn-ea"/>
              </a:rPr>
              <a:t>11</a:t>
            </a:r>
            <a:r>
              <a:rPr lang="ko-KR" altLang="en-US" sz="1100" b="1">
                <a:solidFill>
                  <a:schemeClr val="bg1"/>
                </a:solidFill>
                <a:latin typeface="+mn-ea"/>
              </a:rPr>
              <a:t>日 원작자인 우스이 요시토가</a:t>
            </a:r>
            <a:endParaRPr lang="ko-KR" altLang="en-US" sz="1100" b="1">
              <a:solidFill>
                <a:schemeClr val="bg1"/>
              </a:solidFill>
              <a:latin typeface="+mn-ea"/>
            </a:endParaRPr>
          </a:p>
          <a:p>
            <a:pPr>
              <a:lnSpc>
                <a:spcPct val="150000"/>
              </a:lnSpc>
              <a:defRPr lang="ko-KR" altLang="en-US"/>
            </a:pPr>
            <a:r>
              <a:rPr lang="ko-KR" altLang="en-US" sz="1100" b="1">
                <a:solidFill>
                  <a:schemeClr val="bg1"/>
                </a:solidFill>
                <a:latin typeface="+mn-ea"/>
              </a:rPr>
              <a:t>등산 중 사고로 사망하였으나 </a:t>
            </a:r>
            <a:r>
              <a:rPr lang="ko-KR" altLang="ko-KR" sz="1100" b="1">
                <a:solidFill>
                  <a:schemeClr val="bg1"/>
                </a:solidFill>
              </a:rPr>
              <a:t>작화는 애니메이터들이 하였기 때문에 사후에도 </a:t>
            </a:r>
            <a:endParaRPr lang="ko-KR" altLang="ko-KR" sz="1100" b="1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  <a:defRPr lang="ko-KR" altLang="en-US"/>
            </a:pPr>
            <a:r>
              <a:rPr lang="ko-KR" altLang="ko-KR" sz="1100" b="1">
                <a:solidFill>
                  <a:schemeClr val="bg1"/>
                </a:solidFill>
              </a:rPr>
              <a:t>계속 제작</a:t>
            </a:r>
            <a:r>
              <a:rPr lang="en-US" altLang="ko-KR" sz="1100" b="1">
                <a:solidFill>
                  <a:schemeClr val="bg1"/>
                </a:solidFill>
              </a:rPr>
              <a:t> </a:t>
            </a:r>
            <a:r>
              <a:rPr lang="ko-KR" altLang="ko-KR" sz="1100" b="1">
                <a:solidFill>
                  <a:schemeClr val="bg1"/>
                </a:solidFill>
              </a:rPr>
              <a:t>중에 있</a:t>
            </a:r>
            <a:r>
              <a:rPr lang="ko-KR" altLang="en-US" sz="1100" b="1">
                <a:solidFill>
                  <a:schemeClr val="bg1"/>
                </a:solidFill>
              </a:rPr>
              <a:t>음</a:t>
            </a:r>
            <a:r>
              <a:rPr lang="ko-KR" altLang="ko-KR" sz="1100" b="1">
                <a:solidFill>
                  <a:schemeClr val="bg1"/>
                </a:solidFill>
              </a:rPr>
              <a:t>.</a:t>
            </a:r>
            <a:endParaRPr lang="ko-KR" altLang="ko-KR" sz="1100" b="1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  <a:defRPr lang="ko-KR" altLang="en-US"/>
            </a:pPr>
            <a:r>
              <a:rPr lang="ko-KR" altLang="en-US" sz="1100" b="1">
                <a:solidFill>
                  <a:schemeClr val="bg1"/>
                </a:solidFill>
                <a:latin typeface="+mn-ea"/>
              </a:rPr>
              <a:t>  </a:t>
            </a:r>
            <a:endParaRPr lang="ko-KR" altLang="en-US" sz="1100" b="1">
              <a:solidFill>
                <a:schemeClr val="bg1"/>
              </a:solidFill>
              <a:latin typeface="+mn-ea"/>
            </a:endParaRPr>
          </a:p>
        </p:txBody>
      </p:sp>
      <p:sp>
        <p:nvSpPr>
          <p:cNvPr id="51" name="직사각형 50"/>
          <p:cNvSpPr/>
          <p:nvPr/>
        </p:nvSpPr>
        <p:spPr>
          <a:xfrm>
            <a:off x="6765475" y="4221089"/>
            <a:ext cx="1384797" cy="13619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 lang="ko-KR" altLang="en-US"/>
            </a:pPr>
            <a:r>
              <a:rPr lang="ko-KR" altLang="en-US" sz="1100" b="1">
                <a:solidFill>
                  <a:schemeClr val="bg1"/>
                </a:solidFill>
                <a:latin typeface="+mn-ea"/>
              </a:rPr>
              <a:t>한국의 애니메이션 </a:t>
            </a:r>
            <a:r>
              <a:rPr lang="en-US" altLang="ko-KR" sz="1100" b="1">
                <a:solidFill>
                  <a:schemeClr val="bg1"/>
                </a:solidFill>
                <a:latin typeface="+mn-ea"/>
              </a:rPr>
              <a:t>TV </a:t>
            </a:r>
            <a:r>
              <a:rPr lang="ko-KR" altLang="en-US" sz="1100" b="1">
                <a:solidFill>
                  <a:schemeClr val="bg1"/>
                </a:solidFill>
                <a:latin typeface="+mn-ea"/>
              </a:rPr>
              <a:t>채널인 투니버스에서는 현재</a:t>
            </a:r>
            <a:r>
              <a:rPr lang="en-US" altLang="ko-KR" sz="1100" b="1">
                <a:solidFill>
                  <a:schemeClr val="bg1"/>
                </a:solidFill>
                <a:latin typeface="+mn-ea"/>
              </a:rPr>
              <a:t>, '</a:t>
            </a:r>
            <a:r>
              <a:rPr lang="ko-KR" altLang="en-US" sz="1100" b="1">
                <a:solidFill>
                  <a:schemeClr val="bg1"/>
                </a:solidFill>
                <a:latin typeface="+mn-ea"/>
              </a:rPr>
              <a:t>짱구는 못말려 </a:t>
            </a:r>
            <a:r>
              <a:rPr lang="en-US" altLang="ko-KR" sz="1100" b="1">
                <a:solidFill>
                  <a:schemeClr val="bg1"/>
                </a:solidFill>
                <a:latin typeface="+mn-ea"/>
              </a:rPr>
              <a:t>X</a:t>
            </a:r>
            <a:r>
              <a:rPr lang="ko-KR" altLang="en-US" sz="1100" b="1">
                <a:solidFill>
                  <a:schemeClr val="bg1"/>
                </a:solidFill>
                <a:latin typeface="+mn-ea"/>
              </a:rPr>
              <a:t>파일</a:t>
            </a:r>
            <a:r>
              <a:rPr lang="en-US" altLang="ko-KR" sz="1100" b="1">
                <a:solidFill>
                  <a:schemeClr val="bg1"/>
                </a:solidFill>
                <a:latin typeface="+mn-ea"/>
              </a:rPr>
              <a:t>'</a:t>
            </a:r>
            <a:r>
              <a:rPr lang="ko-KR" altLang="en-US" sz="1100" b="1">
                <a:solidFill>
                  <a:schemeClr val="bg1"/>
                </a:solidFill>
                <a:latin typeface="+mn-ea"/>
              </a:rPr>
              <a:t>까지 방영됨</a:t>
            </a:r>
            <a:r>
              <a:rPr lang="en-US" altLang="ko-KR" sz="1100" b="1">
                <a:solidFill>
                  <a:schemeClr val="bg1"/>
                </a:solidFill>
                <a:latin typeface="+mn-ea"/>
              </a:rPr>
              <a:t>.</a:t>
            </a:r>
            <a:endParaRPr lang="ko-KR" altLang="en-US" sz="1100" b="1">
              <a:solidFill>
                <a:schemeClr val="bg1"/>
              </a:solidFill>
              <a:latin typeface="+mn-ea"/>
            </a:endParaRPr>
          </a:p>
        </p:txBody>
      </p:sp>
      <p:cxnSp>
        <p:nvCxnSpPr>
          <p:cNvPr id="26" name="직선 연결선 25"/>
          <p:cNvCxnSpPr/>
          <p:nvPr/>
        </p:nvCxnSpPr>
        <p:spPr>
          <a:xfrm>
            <a:off x="240442" y="44569"/>
            <a:ext cx="0" cy="961171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xmlns:mc="http://schemas.openxmlformats.org/markup-compatibility/2006" xmlns:hp="http://schemas.haansoft.com/office/presentation/8.0" mc:Ignorable="hp" hp:hslDur="500"/>
</p:sld>
</file>

<file path=ppt/slides/slide19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iStock_000011098014Medium.jpg"/>
          <p:cNvPicPr>
            <a:picLocks noChangeAspect="1" noChangeArrowheads="1"/>
          </p:cNvPicPr>
          <p:nvPr/>
        </p:nvPicPr>
        <p:blipFill rotWithShape="1">
          <a:blip r:embed="rId2"/>
          <a:srcRect/>
          <a:stretch>
            <a:fillRect/>
          </a:stretch>
        </p:blipFill>
        <p:spPr>
          <a:xfrm flipH="1">
            <a:off x="0" y="0"/>
            <a:ext cx="9144000" cy="6947139"/>
          </a:xfrm>
          <a:prstGeom prst="rect">
            <a:avLst/>
          </a:prstGeom>
          <a:noFill/>
        </p:spPr>
      </p:pic>
      <p:sp>
        <p:nvSpPr>
          <p:cNvPr id="2" name="직사각형 1"/>
          <p:cNvSpPr/>
          <p:nvPr/>
        </p:nvSpPr>
        <p:spPr>
          <a:xfrm>
            <a:off x="0" y="0"/>
            <a:ext cx="9144000" cy="6947139"/>
          </a:xfrm>
          <a:prstGeom prst="rect">
            <a:avLst/>
          </a:prstGeom>
          <a:solidFill>
            <a:schemeClr val="tx1">
              <a:lumMod val="95000"/>
              <a:lumOff val="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 altLang="en-US"/>
            </a:pPr>
            <a:endParaRPr lang="ko-KR" altLang="en-US"/>
          </a:p>
        </p:txBody>
      </p:sp>
      <p:sp>
        <p:nvSpPr>
          <p:cNvPr id="6" name="오른쪽 화살표 5"/>
          <p:cNvSpPr/>
          <p:nvPr/>
        </p:nvSpPr>
        <p:spPr>
          <a:xfrm>
            <a:off x="1514430" y="2276872"/>
            <a:ext cx="664689" cy="216024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 altLang="en-US"/>
            </a:pPr>
            <a:endParaRPr lang="ko-KR" altLang="en-US">
              <a:solidFill>
                <a:schemeClr val="bg1"/>
              </a:solidFill>
            </a:endParaRPr>
          </a:p>
        </p:txBody>
      </p:sp>
      <p:cxnSp>
        <p:nvCxnSpPr>
          <p:cNvPr id="8" name="직선 연결선 7"/>
          <p:cNvCxnSpPr>
            <a:stCxn id="15" idx="2"/>
          </p:cNvCxnSpPr>
          <p:nvPr/>
        </p:nvCxnSpPr>
        <p:spPr>
          <a:xfrm>
            <a:off x="982678" y="5085184"/>
            <a:ext cx="6713361" cy="0"/>
          </a:xfrm>
          <a:prstGeom prst="line">
            <a:avLst/>
          </a:prstGeom>
          <a:ln w="19050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직선 연결선 8"/>
          <p:cNvCxnSpPr/>
          <p:nvPr/>
        </p:nvCxnSpPr>
        <p:spPr>
          <a:xfrm>
            <a:off x="3043215" y="2780928"/>
            <a:ext cx="2991102" cy="0"/>
          </a:xfrm>
          <a:prstGeom prst="line">
            <a:avLst/>
          </a:prstGeom>
          <a:ln w="19050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타원 9"/>
          <p:cNvSpPr/>
          <p:nvPr/>
        </p:nvSpPr>
        <p:spPr>
          <a:xfrm>
            <a:off x="2511463" y="2132856"/>
            <a:ext cx="797627" cy="864096"/>
          </a:xfrm>
          <a:prstGeom prst="ellipse">
            <a:avLst/>
          </a:prstGeom>
          <a:blipFill rotWithShape="1">
            <a:blip r:embed="rId3"/>
            <a:stretch>
              <a:fillRect/>
            </a:stretch>
          </a:blip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 altLang="en-US"/>
            </a:pPr>
            <a:endParaRPr lang="ko-KR" altLang="en-US" sz="1400">
              <a:latin typeface="MS PGothic"/>
              <a:ea typeface="휴먼모음T"/>
            </a:endParaRPr>
          </a:p>
        </p:txBody>
      </p:sp>
      <p:sp>
        <p:nvSpPr>
          <p:cNvPr id="11" name="타원 10"/>
          <p:cNvSpPr/>
          <p:nvPr/>
        </p:nvSpPr>
        <p:spPr>
          <a:xfrm>
            <a:off x="3641435" y="2564904"/>
            <a:ext cx="398814" cy="432048"/>
          </a:xfrm>
          <a:prstGeom prst="ellipse">
            <a:avLst/>
          </a:prstGeom>
          <a:blipFill rotWithShape="1">
            <a:blip r:embed="rId4"/>
            <a:stretch>
              <a:fillRect/>
            </a:stretch>
          </a:blip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 altLang="en-US"/>
            </a:pPr>
            <a:endParaRPr lang="ko-KR" altLang="en-US" sz="1400">
              <a:latin typeface="MS PGothic"/>
              <a:ea typeface="휴먼모음T"/>
            </a:endParaRPr>
          </a:p>
        </p:txBody>
      </p:sp>
      <p:sp>
        <p:nvSpPr>
          <p:cNvPr id="12" name="타원 11"/>
          <p:cNvSpPr/>
          <p:nvPr/>
        </p:nvSpPr>
        <p:spPr>
          <a:xfrm>
            <a:off x="4372593" y="2564904"/>
            <a:ext cx="398814" cy="432048"/>
          </a:xfrm>
          <a:prstGeom prst="ellipse">
            <a:avLst/>
          </a:prstGeom>
          <a:blipFill rotWithShape="1">
            <a:blip r:embed="rId5"/>
            <a:stretch>
              <a:fillRect/>
            </a:stretch>
          </a:blip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 altLang="en-US"/>
            </a:pPr>
            <a:endParaRPr lang="ko-KR" altLang="en-US" sz="1400">
              <a:latin typeface="MS PGothic"/>
              <a:ea typeface="휴먼모음T"/>
            </a:endParaRPr>
          </a:p>
        </p:txBody>
      </p:sp>
      <p:sp>
        <p:nvSpPr>
          <p:cNvPr id="13" name="타원 12"/>
          <p:cNvSpPr/>
          <p:nvPr/>
        </p:nvSpPr>
        <p:spPr>
          <a:xfrm>
            <a:off x="5103751" y="2564904"/>
            <a:ext cx="398814" cy="432048"/>
          </a:xfrm>
          <a:prstGeom prst="ellipse">
            <a:avLst/>
          </a:prstGeom>
          <a:blipFill rotWithShape="1">
            <a:blip r:embed="rId6"/>
            <a:stretch>
              <a:fillRect/>
            </a:stretch>
          </a:blip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 altLang="en-US"/>
            </a:pPr>
            <a:endParaRPr lang="ko-KR" altLang="en-US" sz="1400">
              <a:latin typeface="MS PGothic"/>
              <a:ea typeface="휴먼모음T"/>
            </a:endParaRPr>
          </a:p>
        </p:txBody>
      </p:sp>
      <p:sp>
        <p:nvSpPr>
          <p:cNvPr id="14" name="타원 13"/>
          <p:cNvSpPr/>
          <p:nvPr/>
        </p:nvSpPr>
        <p:spPr>
          <a:xfrm>
            <a:off x="5834909" y="2564904"/>
            <a:ext cx="398814" cy="432048"/>
          </a:xfrm>
          <a:prstGeom prst="ellipse">
            <a:avLst/>
          </a:prstGeom>
          <a:blipFill rotWithShape="1">
            <a:blip r:embed="rId7"/>
            <a:stretch>
              <a:fillRect/>
            </a:stretch>
          </a:blip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 altLang="en-US"/>
            </a:pPr>
            <a:endParaRPr lang="ko-KR" altLang="en-US" sz="1400">
              <a:latin typeface="MS PGothic"/>
              <a:ea typeface="휴먼모음T"/>
            </a:endParaRPr>
          </a:p>
        </p:txBody>
      </p:sp>
      <p:sp>
        <p:nvSpPr>
          <p:cNvPr id="15" name="타원 14"/>
          <p:cNvSpPr/>
          <p:nvPr/>
        </p:nvSpPr>
        <p:spPr>
          <a:xfrm>
            <a:off x="982678" y="4941168"/>
            <a:ext cx="265876" cy="288032"/>
          </a:xfrm>
          <a:prstGeom prst="ellipse">
            <a:avLst/>
          </a:prstGeom>
          <a:blipFill rotWithShape="1">
            <a:blip r:embed="rId8"/>
            <a:stretch>
              <a:fillRect/>
            </a:stretch>
          </a:blip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 altLang="en-US"/>
            </a:pPr>
            <a:endParaRPr lang="ko-KR" altLang="en-US" sz="1400">
              <a:solidFill>
                <a:schemeClr val="bg1"/>
              </a:solidFill>
              <a:latin typeface="MS PGothic"/>
              <a:ea typeface="휴먼모음T"/>
            </a:endParaRPr>
          </a:p>
        </p:txBody>
      </p:sp>
      <p:sp>
        <p:nvSpPr>
          <p:cNvPr id="16" name="타원 15"/>
          <p:cNvSpPr/>
          <p:nvPr/>
        </p:nvSpPr>
        <p:spPr>
          <a:xfrm>
            <a:off x="1647367" y="4941168"/>
            <a:ext cx="265876" cy="288032"/>
          </a:xfrm>
          <a:prstGeom prst="ellipse">
            <a:avLst/>
          </a:prstGeom>
          <a:blipFill rotWithShape="1">
            <a:blip r:embed="rId9"/>
            <a:stretch>
              <a:fillRect/>
            </a:stretch>
          </a:blip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 altLang="en-US"/>
            </a:pPr>
            <a:endParaRPr lang="ko-KR" altLang="en-US" sz="1400">
              <a:solidFill>
                <a:schemeClr val="bg1"/>
              </a:solidFill>
              <a:latin typeface="MS PGothic"/>
              <a:ea typeface="휴먼모음T"/>
            </a:endParaRPr>
          </a:p>
        </p:txBody>
      </p:sp>
      <p:sp>
        <p:nvSpPr>
          <p:cNvPr id="17" name="타원 16"/>
          <p:cNvSpPr/>
          <p:nvPr/>
        </p:nvSpPr>
        <p:spPr>
          <a:xfrm>
            <a:off x="2378525" y="4941168"/>
            <a:ext cx="265876" cy="288032"/>
          </a:xfrm>
          <a:prstGeom prst="ellipse">
            <a:avLst/>
          </a:prstGeom>
          <a:blipFill rotWithShape="1">
            <a:blip r:embed="rId10"/>
            <a:stretch>
              <a:fillRect/>
            </a:stretch>
          </a:blip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 altLang="en-US"/>
            </a:pPr>
            <a:endParaRPr lang="ko-KR" altLang="en-US" sz="1400">
              <a:solidFill>
                <a:schemeClr val="bg1"/>
              </a:solidFill>
              <a:latin typeface="MS PGothic"/>
              <a:ea typeface="휴먼모음T"/>
            </a:endParaRPr>
          </a:p>
        </p:txBody>
      </p:sp>
      <p:sp>
        <p:nvSpPr>
          <p:cNvPr id="18" name="타원 17"/>
          <p:cNvSpPr/>
          <p:nvPr/>
        </p:nvSpPr>
        <p:spPr>
          <a:xfrm>
            <a:off x="3109684" y="4941168"/>
            <a:ext cx="265876" cy="288032"/>
          </a:xfrm>
          <a:prstGeom prst="ellipse">
            <a:avLst/>
          </a:prstGeom>
          <a:blipFill rotWithShape="1">
            <a:blip r:embed="rId11"/>
            <a:stretch>
              <a:fillRect/>
            </a:stretch>
          </a:blip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 altLang="en-US"/>
            </a:pPr>
            <a:endParaRPr lang="ko-KR" altLang="en-US" sz="1400">
              <a:solidFill>
                <a:schemeClr val="bg1"/>
              </a:solidFill>
              <a:latin typeface="MS PGothic"/>
              <a:ea typeface="휴먼모음T"/>
            </a:endParaRPr>
          </a:p>
        </p:txBody>
      </p:sp>
      <p:sp>
        <p:nvSpPr>
          <p:cNvPr id="19" name="타원 18"/>
          <p:cNvSpPr/>
          <p:nvPr/>
        </p:nvSpPr>
        <p:spPr>
          <a:xfrm>
            <a:off x="6831943" y="4941168"/>
            <a:ext cx="265876" cy="288032"/>
          </a:xfrm>
          <a:prstGeom prst="ellipse">
            <a:avLst/>
          </a:prstGeom>
          <a:blipFill rotWithShape="1">
            <a:blip r:embed="rId12"/>
            <a:stretch>
              <a:fillRect/>
            </a:stretch>
          </a:blip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 altLang="en-US"/>
            </a:pPr>
            <a:endParaRPr lang="ko-KR" altLang="en-US" sz="1400">
              <a:latin typeface="MS PGothic"/>
              <a:ea typeface="휴먼모음T"/>
            </a:endParaRPr>
          </a:p>
        </p:txBody>
      </p:sp>
      <p:sp>
        <p:nvSpPr>
          <p:cNvPr id="20" name="직사각형 19"/>
          <p:cNvSpPr/>
          <p:nvPr/>
        </p:nvSpPr>
        <p:spPr>
          <a:xfrm>
            <a:off x="2910277" y="2996953"/>
            <a:ext cx="1528785" cy="307777"/>
          </a:xfrm>
          <a:prstGeom prst="rect">
            <a:avLst/>
          </a:prstGeom>
          <a:ln w="12700">
            <a:noFill/>
          </a:ln>
        </p:spPr>
        <p:txBody>
          <a:bodyPr wrap="square">
            <a:spAutoFit/>
          </a:bodyPr>
          <a:lstStyle/>
          <a:p>
            <a:pPr lvl="0">
              <a:defRPr lang="ko-KR" altLang="en-US"/>
            </a:pPr>
            <a:r>
              <a:rPr lang="ja-JP" altLang="ko-KR" sz="1400" b="1">
                <a:solidFill>
                  <a:schemeClr val="bg1"/>
                </a:solidFill>
                <a:latin typeface="MS PGothic"/>
                <a:ea typeface="MS PGothic"/>
              </a:rPr>
              <a:t>野原しんのすけ</a:t>
            </a:r>
            <a:endParaRPr lang="ko-KR" altLang="en-US" sz="1400" b="1">
              <a:solidFill>
                <a:schemeClr val="bg1"/>
              </a:solidFill>
              <a:latin typeface="MS PGothic"/>
              <a:ea typeface="휴먼모음T"/>
            </a:endParaRPr>
          </a:p>
        </p:txBody>
      </p:sp>
      <p:cxnSp>
        <p:nvCxnSpPr>
          <p:cNvPr id="21" name="직선 연결선 20"/>
          <p:cNvCxnSpPr/>
          <p:nvPr/>
        </p:nvCxnSpPr>
        <p:spPr>
          <a:xfrm>
            <a:off x="2910277" y="2996952"/>
            <a:ext cx="0" cy="504056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직사각형 21"/>
          <p:cNvSpPr/>
          <p:nvPr/>
        </p:nvSpPr>
        <p:spPr>
          <a:xfrm>
            <a:off x="3840842" y="2060849"/>
            <a:ext cx="100700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 lang="ko-KR" altLang="en-US"/>
            </a:pPr>
            <a:r>
              <a:rPr lang="ja-JP" altLang="ko-KR" sz="1400" b="1">
                <a:solidFill>
                  <a:schemeClr val="bg1"/>
                </a:solidFill>
                <a:latin typeface="MS PGothic"/>
                <a:ea typeface="MS PGothic"/>
              </a:rPr>
              <a:t>野原ひろし</a:t>
            </a:r>
            <a:endParaRPr lang="ko-KR" altLang="en-US" sz="1400" b="1">
              <a:solidFill>
                <a:schemeClr val="bg1"/>
              </a:solidFill>
              <a:latin typeface="MS PGothic"/>
              <a:ea typeface="휴먼모음T"/>
            </a:endParaRPr>
          </a:p>
        </p:txBody>
      </p:sp>
      <p:sp>
        <p:nvSpPr>
          <p:cNvPr id="23" name="타원 22"/>
          <p:cNvSpPr/>
          <p:nvPr/>
        </p:nvSpPr>
        <p:spPr>
          <a:xfrm>
            <a:off x="3907311" y="4941168"/>
            <a:ext cx="265876" cy="288032"/>
          </a:xfrm>
          <a:prstGeom prst="ellipse">
            <a:avLst/>
          </a:prstGeom>
          <a:blipFill rotWithShape="1">
            <a:blip r:embed="rId13"/>
            <a:stretch>
              <a:fillRect/>
            </a:stretch>
          </a:blip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 altLang="en-US"/>
            </a:pPr>
            <a:endParaRPr lang="ko-KR" altLang="en-US" sz="1400">
              <a:solidFill>
                <a:schemeClr val="bg1"/>
              </a:solidFill>
              <a:latin typeface="MS PGothic"/>
              <a:ea typeface="휴먼모음T"/>
            </a:endParaRPr>
          </a:p>
        </p:txBody>
      </p:sp>
      <p:sp>
        <p:nvSpPr>
          <p:cNvPr id="24" name="타원 23"/>
          <p:cNvSpPr/>
          <p:nvPr/>
        </p:nvSpPr>
        <p:spPr>
          <a:xfrm>
            <a:off x="4638469" y="4941168"/>
            <a:ext cx="265876" cy="288032"/>
          </a:xfrm>
          <a:prstGeom prst="ellipse">
            <a:avLst/>
          </a:prstGeom>
          <a:blipFill rotWithShape="1">
            <a:blip r:embed="rId14"/>
            <a:stretch>
              <a:fillRect/>
            </a:stretch>
          </a:blip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 altLang="en-US"/>
            </a:pPr>
            <a:endParaRPr lang="ko-KR" altLang="en-US" sz="1400">
              <a:solidFill>
                <a:schemeClr val="bg1"/>
              </a:solidFill>
              <a:latin typeface="MS PGothic"/>
              <a:ea typeface="휴먼모음T"/>
            </a:endParaRPr>
          </a:p>
        </p:txBody>
      </p:sp>
      <p:sp>
        <p:nvSpPr>
          <p:cNvPr id="25" name="타원 24"/>
          <p:cNvSpPr/>
          <p:nvPr/>
        </p:nvSpPr>
        <p:spPr>
          <a:xfrm>
            <a:off x="5369627" y="4941168"/>
            <a:ext cx="265876" cy="288032"/>
          </a:xfrm>
          <a:prstGeom prst="ellipse">
            <a:avLst/>
          </a:prstGeom>
          <a:blipFill rotWithShape="1">
            <a:blip r:embed="rId15"/>
            <a:stretch>
              <a:fillRect/>
            </a:stretch>
          </a:blip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 altLang="en-US"/>
            </a:pPr>
            <a:endParaRPr lang="ko-KR" altLang="en-US" sz="1400">
              <a:latin typeface="MS PGothic"/>
              <a:ea typeface="휴먼모음T"/>
            </a:endParaRPr>
          </a:p>
        </p:txBody>
      </p:sp>
      <p:sp>
        <p:nvSpPr>
          <p:cNvPr id="26" name="타원 25"/>
          <p:cNvSpPr/>
          <p:nvPr/>
        </p:nvSpPr>
        <p:spPr>
          <a:xfrm>
            <a:off x="6100785" y="4941168"/>
            <a:ext cx="265876" cy="288032"/>
          </a:xfrm>
          <a:prstGeom prst="ellipse">
            <a:avLst/>
          </a:prstGeom>
          <a:blipFill rotWithShape="1">
            <a:blip r:embed="rId16"/>
            <a:stretch>
              <a:fillRect/>
            </a:stretch>
          </a:blip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 altLang="en-US"/>
            </a:pPr>
            <a:endParaRPr lang="ko-KR" altLang="en-US" sz="1400">
              <a:latin typeface="MS PGothic"/>
              <a:ea typeface="휴먼모음T"/>
            </a:endParaRPr>
          </a:p>
        </p:txBody>
      </p:sp>
      <p:sp>
        <p:nvSpPr>
          <p:cNvPr id="27" name="타원 26"/>
          <p:cNvSpPr/>
          <p:nvPr/>
        </p:nvSpPr>
        <p:spPr>
          <a:xfrm>
            <a:off x="7563101" y="4941168"/>
            <a:ext cx="265876" cy="288032"/>
          </a:xfrm>
          <a:prstGeom prst="ellipse">
            <a:avLst/>
          </a:prstGeom>
          <a:blipFill rotWithShape="1">
            <a:blip r:embed="rId17"/>
            <a:stretch>
              <a:fillRect/>
            </a:stretch>
          </a:blip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 altLang="en-US"/>
            </a:pPr>
            <a:endParaRPr lang="ko-KR" altLang="en-US" sz="1400">
              <a:latin typeface="MS PGothic"/>
              <a:ea typeface="휴먼모음T"/>
            </a:endParaRPr>
          </a:p>
        </p:txBody>
      </p:sp>
      <p:sp>
        <p:nvSpPr>
          <p:cNvPr id="30" name="직사각형 29"/>
          <p:cNvSpPr/>
          <p:nvPr/>
        </p:nvSpPr>
        <p:spPr>
          <a:xfrm>
            <a:off x="4572000" y="2996953"/>
            <a:ext cx="141873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 lang="ko-KR" altLang="en-US"/>
            </a:pPr>
            <a:r>
              <a:rPr lang="ja-JP" altLang="ko-KR" sz="1400" b="1">
                <a:solidFill>
                  <a:schemeClr val="bg1"/>
                </a:solidFill>
                <a:latin typeface="MS PGothic"/>
                <a:ea typeface="MS PGothic"/>
              </a:rPr>
              <a:t>野原みさえ</a:t>
            </a:r>
            <a:endParaRPr lang="ko-KR" altLang="en-US" sz="1400" b="1">
              <a:solidFill>
                <a:schemeClr val="bg1"/>
              </a:solidFill>
              <a:latin typeface="MS PGothic"/>
              <a:ea typeface="휴먼모음T"/>
            </a:endParaRPr>
          </a:p>
        </p:txBody>
      </p:sp>
      <p:sp>
        <p:nvSpPr>
          <p:cNvPr id="31" name="직사각형 30"/>
          <p:cNvSpPr/>
          <p:nvPr/>
        </p:nvSpPr>
        <p:spPr>
          <a:xfrm>
            <a:off x="5303158" y="2060849"/>
            <a:ext cx="119135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 lang="ko-KR" altLang="en-US"/>
            </a:pPr>
            <a:r>
              <a:rPr lang="ja-JP" altLang="ko-KR" sz="1400" b="1">
                <a:solidFill>
                  <a:schemeClr val="bg1"/>
                </a:solidFill>
                <a:latin typeface="MS PGothic"/>
                <a:ea typeface="MS PGothic"/>
              </a:rPr>
              <a:t>野原ひまわり</a:t>
            </a:r>
            <a:endParaRPr lang="ko-KR" altLang="en-US" sz="1400" b="1">
              <a:solidFill>
                <a:schemeClr val="bg1"/>
              </a:solidFill>
              <a:latin typeface="MS PGothic"/>
              <a:ea typeface="휴먼모음T"/>
            </a:endParaRPr>
          </a:p>
        </p:txBody>
      </p:sp>
      <p:sp>
        <p:nvSpPr>
          <p:cNvPr id="32" name="직사각형 31"/>
          <p:cNvSpPr/>
          <p:nvPr/>
        </p:nvSpPr>
        <p:spPr>
          <a:xfrm>
            <a:off x="6034317" y="2996953"/>
            <a:ext cx="50206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 lang="ko-KR" altLang="en-US"/>
            </a:pPr>
            <a:r>
              <a:rPr lang="ja-JP" altLang="ko-KR" sz="1400" b="1">
                <a:solidFill>
                  <a:schemeClr val="bg1"/>
                </a:solidFill>
                <a:latin typeface="MS PGothic"/>
                <a:ea typeface="MS PGothic"/>
              </a:rPr>
              <a:t>シロ</a:t>
            </a:r>
            <a:endParaRPr lang="ko-KR" altLang="en-US" sz="1400" b="1">
              <a:solidFill>
                <a:schemeClr val="bg1"/>
              </a:solidFill>
              <a:latin typeface="MS PGothic"/>
            </a:endParaRPr>
          </a:p>
        </p:txBody>
      </p:sp>
      <p:sp>
        <p:nvSpPr>
          <p:cNvPr id="33" name="직사각형 32"/>
          <p:cNvSpPr/>
          <p:nvPr/>
        </p:nvSpPr>
        <p:spPr>
          <a:xfrm>
            <a:off x="6964882" y="5229201"/>
            <a:ext cx="127951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 lang="ko-KR" altLang="en-US"/>
            </a:pPr>
            <a:r>
              <a:rPr lang="ja-JP" altLang="ko-KR" sz="1400">
                <a:solidFill>
                  <a:schemeClr val="bg1"/>
                </a:solidFill>
              </a:rPr>
              <a:t>アクション仮面</a:t>
            </a:r>
            <a:endParaRPr lang="ko-KR" altLang="en-US" sz="1400">
              <a:solidFill>
                <a:schemeClr val="bg1"/>
              </a:solidFill>
            </a:endParaRPr>
          </a:p>
        </p:txBody>
      </p:sp>
      <p:sp>
        <p:nvSpPr>
          <p:cNvPr id="34" name="직사각형 33"/>
          <p:cNvSpPr/>
          <p:nvPr/>
        </p:nvSpPr>
        <p:spPr>
          <a:xfrm>
            <a:off x="1115616" y="5229201"/>
            <a:ext cx="100860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 lang="ko-KR" altLang="en-US"/>
            </a:pPr>
            <a:r>
              <a:rPr lang="ja-JP" altLang="ko-KR" sz="1400">
                <a:solidFill>
                  <a:schemeClr val="bg1"/>
                </a:solidFill>
              </a:rPr>
              <a:t>風間トオル</a:t>
            </a:r>
            <a:endParaRPr lang="ko-KR" altLang="en-US" sz="1400">
              <a:solidFill>
                <a:schemeClr val="bg1"/>
              </a:solidFill>
            </a:endParaRPr>
          </a:p>
        </p:txBody>
      </p:sp>
      <p:sp>
        <p:nvSpPr>
          <p:cNvPr id="35" name="직사각형 34"/>
          <p:cNvSpPr/>
          <p:nvPr/>
        </p:nvSpPr>
        <p:spPr>
          <a:xfrm>
            <a:off x="1780306" y="4437113"/>
            <a:ext cx="87716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 lang="ko-KR" altLang="en-US"/>
            </a:pPr>
            <a:r>
              <a:rPr lang="ja-JP" altLang="ko-KR" sz="1400">
                <a:solidFill>
                  <a:schemeClr val="bg1"/>
                </a:solidFill>
              </a:rPr>
              <a:t>桜田ネネ</a:t>
            </a:r>
            <a:endParaRPr lang="ko-KR" altLang="en-US" sz="1400">
              <a:solidFill>
                <a:schemeClr val="bg1"/>
              </a:solidFill>
            </a:endParaRPr>
          </a:p>
        </p:txBody>
      </p:sp>
      <p:sp>
        <p:nvSpPr>
          <p:cNvPr id="36" name="직사각형 35"/>
          <p:cNvSpPr/>
          <p:nvPr/>
        </p:nvSpPr>
        <p:spPr>
          <a:xfrm>
            <a:off x="1248554" y="2060848"/>
            <a:ext cx="95891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 lang="ko-KR" altLang="en-US"/>
            </a:pPr>
            <a:r>
              <a:rPr lang="ja-JP" altLang="ko-KR" sz="2000" b="1">
                <a:solidFill>
                  <a:schemeClr val="bg1"/>
                </a:solidFill>
                <a:latin typeface="+mn-ea"/>
              </a:rPr>
              <a:t>野原</a:t>
            </a:r>
            <a:r>
              <a:rPr lang="ja-JP" altLang="ko-KR" sz="2000" b="1">
                <a:solidFill>
                  <a:schemeClr val="bg1"/>
                </a:solidFill>
              </a:rPr>
              <a:t>家</a:t>
            </a:r>
            <a:endParaRPr lang="ko-KR" altLang="en-US" sz="2000" b="1">
              <a:solidFill>
                <a:schemeClr val="bg1"/>
              </a:solidFill>
              <a:latin typeface="MS PGothic"/>
            </a:endParaRPr>
          </a:p>
        </p:txBody>
      </p:sp>
      <p:sp>
        <p:nvSpPr>
          <p:cNvPr id="37" name="오른쪽 화살표 36"/>
          <p:cNvSpPr/>
          <p:nvPr/>
        </p:nvSpPr>
        <p:spPr>
          <a:xfrm>
            <a:off x="517396" y="4077072"/>
            <a:ext cx="664689" cy="216024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 altLang="en-US"/>
            </a:pPr>
            <a:endParaRPr lang="ko-KR" altLang="en-US">
              <a:solidFill>
                <a:schemeClr val="bg1"/>
              </a:solidFill>
            </a:endParaRPr>
          </a:p>
        </p:txBody>
      </p:sp>
      <p:sp>
        <p:nvSpPr>
          <p:cNvPr id="38" name="직사각형 37"/>
          <p:cNvSpPr/>
          <p:nvPr/>
        </p:nvSpPr>
        <p:spPr>
          <a:xfrm>
            <a:off x="251521" y="3861048"/>
            <a:ext cx="95891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 lang="ko-KR" altLang="en-US"/>
            </a:pPr>
            <a:r>
              <a:rPr lang="ja-JP" altLang="ko-KR" sz="2000" b="1">
                <a:solidFill>
                  <a:schemeClr val="bg1"/>
                </a:solidFill>
              </a:rPr>
              <a:t>其の外</a:t>
            </a:r>
            <a:endParaRPr lang="ko-KR" altLang="en-US" sz="2000" b="1">
              <a:solidFill>
                <a:schemeClr val="bg1"/>
              </a:solidFill>
            </a:endParaRPr>
          </a:p>
        </p:txBody>
      </p:sp>
      <p:sp>
        <p:nvSpPr>
          <p:cNvPr id="39" name="직사각형 38"/>
          <p:cNvSpPr/>
          <p:nvPr/>
        </p:nvSpPr>
        <p:spPr>
          <a:xfrm>
            <a:off x="2511464" y="5229201"/>
            <a:ext cx="111601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 lang="ko-KR" altLang="en-US"/>
            </a:pPr>
            <a:r>
              <a:rPr lang="ja-JP" altLang="ko-KR" sz="1400">
                <a:solidFill>
                  <a:schemeClr val="bg1"/>
                </a:solidFill>
              </a:rPr>
              <a:t>佐藤 マサオ</a:t>
            </a:r>
            <a:endParaRPr lang="ko-KR" altLang="en-US" sz="1400">
              <a:solidFill>
                <a:schemeClr val="bg1"/>
              </a:solidFill>
            </a:endParaRPr>
          </a:p>
        </p:txBody>
      </p:sp>
      <p:sp>
        <p:nvSpPr>
          <p:cNvPr id="40" name="직사각형 39"/>
          <p:cNvSpPr/>
          <p:nvPr/>
        </p:nvSpPr>
        <p:spPr>
          <a:xfrm>
            <a:off x="3242621" y="4437113"/>
            <a:ext cx="52931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 lang="ko-KR" altLang="en-US"/>
            </a:pPr>
            <a:r>
              <a:rPr lang="ja-JP" altLang="ko-KR" sz="1400">
                <a:solidFill>
                  <a:schemeClr val="bg1"/>
                </a:solidFill>
              </a:rPr>
              <a:t>ボー</a:t>
            </a:r>
            <a:endParaRPr lang="ko-KR" altLang="en-US" sz="1400">
              <a:solidFill>
                <a:schemeClr val="bg1"/>
              </a:solidFill>
            </a:endParaRPr>
          </a:p>
        </p:txBody>
      </p:sp>
      <p:cxnSp>
        <p:nvCxnSpPr>
          <p:cNvPr id="41" name="직선 연결선 40"/>
          <p:cNvCxnSpPr/>
          <p:nvPr/>
        </p:nvCxnSpPr>
        <p:spPr>
          <a:xfrm>
            <a:off x="3840842" y="2060848"/>
            <a:ext cx="0" cy="504056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직선 연결선 41"/>
          <p:cNvCxnSpPr/>
          <p:nvPr/>
        </p:nvCxnSpPr>
        <p:spPr>
          <a:xfrm>
            <a:off x="4572000" y="2996952"/>
            <a:ext cx="0" cy="504056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직선 연결선 42"/>
          <p:cNvCxnSpPr/>
          <p:nvPr/>
        </p:nvCxnSpPr>
        <p:spPr>
          <a:xfrm>
            <a:off x="5303158" y="2060848"/>
            <a:ext cx="0" cy="504056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직선 연결선 43"/>
          <p:cNvCxnSpPr/>
          <p:nvPr/>
        </p:nvCxnSpPr>
        <p:spPr>
          <a:xfrm>
            <a:off x="6034316" y="2996952"/>
            <a:ext cx="0" cy="504056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직선 연결선 44"/>
          <p:cNvCxnSpPr/>
          <p:nvPr/>
        </p:nvCxnSpPr>
        <p:spPr>
          <a:xfrm>
            <a:off x="1115616" y="5229200"/>
            <a:ext cx="0" cy="504056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직선 연결선 45"/>
          <p:cNvCxnSpPr/>
          <p:nvPr/>
        </p:nvCxnSpPr>
        <p:spPr>
          <a:xfrm>
            <a:off x="2511463" y="5229200"/>
            <a:ext cx="0" cy="504056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직선 연결선 46"/>
          <p:cNvCxnSpPr/>
          <p:nvPr/>
        </p:nvCxnSpPr>
        <p:spPr>
          <a:xfrm>
            <a:off x="4040249" y="5229200"/>
            <a:ext cx="0" cy="504056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직선 연결선 47"/>
          <p:cNvCxnSpPr/>
          <p:nvPr/>
        </p:nvCxnSpPr>
        <p:spPr>
          <a:xfrm>
            <a:off x="5502565" y="5229200"/>
            <a:ext cx="0" cy="504056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직선 연결선 48"/>
          <p:cNvCxnSpPr/>
          <p:nvPr/>
        </p:nvCxnSpPr>
        <p:spPr>
          <a:xfrm>
            <a:off x="6964881" y="5229200"/>
            <a:ext cx="0" cy="504056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직선 연결선 49"/>
          <p:cNvCxnSpPr/>
          <p:nvPr/>
        </p:nvCxnSpPr>
        <p:spPr>
          <a:xfrm>
            <a:off x="1780305" y="4437112"/>
            <a:ext cx="0" cy="504056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직선 연결선 50"/>
          <p:cNvCxnSpPr/>
          <p:nvPr/>
        </p:nvCxnSpPr>
        <p:spPr>
          <a:xfrm>
            <a:off x="3242622" y="4437112"/>
            <a:ext cx="0" cy="504056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직선 연결선 51"/>
          <p:cNvCxnSpPr/>
          <p:nvPr/>
        </p:nvCxnSpPr>
        <p:spPr>
          <a:xfrm>
            <a:off x="4771407" y="4437112"/>
            <a:ext cx="0" cy="504056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직선 연결선 52"/>
          <p:cNvCxnSpPr/>
          <p:nvPr/>
        </p:nvCxnSpPr>
        <p:spPr>
          <a:xfrm>
            <a:off x="6233723" y="4437112"/>
            <a:ext cx="0" cy="504056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직선 연결선 53"/>
          <p:cNvCxnSpPr/>
          <p:nvPr/>
        </p:nvCxnSpPr>
        <p:spPr>
          <a:xfrm>
            <a:off x="7696039" y="4437112"/>
            <a:ext cx="0" cy="504056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직사각형 54"/>
          <p:cNvSpPr/>
          <p:nvPr/>
        </p:nvSpPr>
        <p:spPr>
          <a:xfrm>
            <a:off x="4040249" y="5229201"/>
            <a:ext cx="96532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 lang="ko-KR" altLang="en-US"/>
            </a:pPr>
            <a:r>
              <a:rPr lang="ja-JP" altLang="ko-KR" sz="1400">
                <a:solidFill>
                  <a:schemeClr val="bg1"/>
                </a:solidFill>
              </a:rPr>
              <a:t>高倉 文太</a:t>
            </a:r>
            <a:endParaRPr lang="en-US" altLang="ja-JP" sz="1400">
              <a:solidFill>
                <a:schemeClr val="bg1"/>
              </a:solidFill>
            </a:endParaRPr>
          </a:p>
        </p:txBody>
      </p:sp>
      <p:sp>
        <p:nvSpPr>
          <p:cNvPr id="56" name="직사각형 55"/>
          <p:cNvSpPr/>
          <p:nvPr/>
        </p:nvSpPr>
        <p:spPr>
          <a:xfrm>
            <a:off x="4771407" y="4437113"/>
            <a:ext cx="107914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 lang="ko-KR" altLang="en-US"/>
            </a:pPr>
            <a:r>
              <a:rPr lang="ja-JP" altLang="ko-KR" sz="1400">
                <a:solidFill>
                  <a:schemeClr val="bg1"/>
                </a:solidFill>
              </a:rPr>
              <a:t>石坂</a:t>
            </a:r>
            <a:r>
              <a:rPr lang="en-US" altLang="ja-JP" sz="1400">
                <a:solidFill>
                  <a:schemeClr val="bg1"/>
                </a:solidFill>
              </a:rPr>
              <a:t> </a:t>
            </a:r>
            <a:r>
              <a:rPr lang="ja-JP" altLang="ko-KR" sz="1400">
                <a:solidFill>
                  <a:schemeClr val="bg1"/>
                </a:solidFill>
              </a:rPr>
              <a:t>みどり</a:t>
            </a:r>
            <a:endParaRPr lang="ko-KR" altLang="en-US" sz="1400">
              <a:solidFill>
                <a:schemeClr val="bg1"/>
              </a:solidFill>
            </a:endParaRPr>
          </a:p>
        </p:txBody>
      </p:sp>
      <p:sp>
        <p:nvSpPr>
          <p:cNvPr id="57" name="직사각형 56"/>
          <p:cNvSpPr/>
          <p:nvPr/>
        </p:nvSpPr>
        <p:spPr>
          <a:xfrm>
            <a:off x="5502565" y="5229201"/>
            <a:ext cx="122020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 lang="ko-KR" altLang="en-US"/>
            </a:pPr>
            <a:r>
              <a:rPr lang="ja-JP" altLang="ko-KR" sz="1400">
                <a:solidFill>
                  <a:schemeClr val="bg1"/>
                </a:solidFill>
              </a:rPr>
              <a:t>まつざか うめ</a:t>
            </a:r>
            <a:endParaRPr lang="ko-KR" altLang="en-US" sz="1400">
              <a:solidFill>
                <a:schemeClr val="bg1"/>
              </a:solidFill>
            </a:endParaRPr>
          </a:p>
        </p:txBody>
      </p:sp>
      <p:sp>
        <p:nvSpPr>
          <p:cNvPr id="58" name="직사각형 57"/>
          <p:cNvSpPr/>
          <p:nvPr/>
        </p:nvSpPr>
        <p:spPr>
          <a:xfrm>
            <a:off x="6233724" y="4437113"/>
            <a:ext cx="111921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 lang="ko-KR" altLang="en-US"/>
            </a:pPr>
            <a:r>
              <a:rPr lang="ja-JP" altLang="ko-KR" sz="1400">
                <a:solidFill>
                  <a:schemeClr val="bg1"/>
                </a:solidFill>
              </a:rPr>
              <a:t>上尾 ますみ</a:t>
            </a:r>
            <a:endParaRPr lang="ko-KR" altLang="en-US" sz="1400">
              <a:solidFill>
                <a:schemeClr val="bg1"/>
              </a:solidFill>
            </a:endParaRPr>
          </a:p>
        </p:txBody>
      </p:sp>
      <p:sp>
        <p:nvSpPr>
          <p:cNvPr id="59" name="직사각형 58"/>
          <p:cNvSpPr/>
          <p:nvPr/>
        </p:nvSpPr>
        <p:spPr>
          <a:xfrm>
            <a:off x="7696040" y="4437113"/>
            <a:ext cx="107273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 lang="ko-KR" altLang="en-US"/>
            </a:pPr>
            <a:r>
              <a:rPr lang="ja-JP" altLang="ko-KR" sz="1400">
                <a:solidFill>
                  <a:schemeClr val="bg1"/>
                </a:solidFill>
              </a:rPr>
              <a:t>大原 ななこ</a:t>
            </a:r>
            <a:endParaRPr lang="ko-KR" altLang="en-US" sz="1400">
              <a:solidFill>
                <a:schemeClr val="bg1"/>
              </a:solidFill>
            </a:endParaRPr>
          </a:p>
        </p:txBody>
      </p:sp>
      <p:sp>
        <p:nvSpPr>
          <p:cNvPr id="60" name="직사각형 59"/>
          <p:cNvSpPr/>
          <p:nvPr/>
        </p:nvSpPr>
        <p:spPr>
          <a:xfrm>
            <a:off x="402506" y="359409"/>
            <a:ext cx="416949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 lang="ko-KR" altLang="en-US"/>
            </a:pPr>
            <a:r>
              <a:rPr lang="ko-KR" altLang="en-US" sz="3600" u="sng">
                <a:solidFill>
                  <a:srgbClr val="ffc000"/>
                </a:solidFill>
              </a:rPr>
              <a:t>등</a:t>
            </a:r>
            <a:r>
              <a:rPr lang="ko-KR" altLang="en-US" sz="3600">
                <a:solidFill>
                  <a:schemeClr val="bg1"/>
                </a:solidFill>
              </a:rPr>
              <a:t>장인물</a:t>
            </a:r>
            <a:r>
              <a:rPr lang="en-US" altLang="ko-KR" sz="3600">
                <a:solidFill>
                  <a:schemeClr val="bg1"/>
                </a:solidFill>
                <a:latin typeface="휴먼모음T"/>
                <a:ea typeface="휴먼모음T"/>
              </a:rPr>
              <a:t>(</a:t>
            </a:r>
            <a:r>
              <a:rPr lang="ko-KR" altLang="en-US" sz="3600">
                <a:solidFill>
                  <a:schemeClr val="bg1"/>
                </a:solidFill>
                <a:ea typeface="휴먼모음T"/>
              </a:rPr>
              <a:t>登場人物</a:t>
            </a:r>
            <a:r>
              <a:rPr lang="en-US" altLang="ko-KR" sz="3600">
                <a:solidFill>
                  <a:schemeClr val="bg1"/>
                </a:solidFill>
                <a:latin typeface="휴먼모음T"/>
                <a:ea typeface="휴먼모음T"/>
              </a:rPr>
              <a:t>)</a:t>
            </a:r>
            <a:endParaRPr lang="ko-KR" altLang="en-US" sz="3600">
              <a:solidFill>
                <a:schemeClr val="bg1"/>
              </a:solidFill>
            </a:endParaRPr>
          </a:p>
        </p:txBody>
      </p:sp>
      <p:cxnSp>
        <p:nvCxnSpPr>
          <p:cNvPr id="61" name="직선 연결선 60"/>
          <p:cNvCxnSpPr/>
          <p:nvPr/>
        </p:nvCxnSpPr>
        <p:spPr>
          <a:xfrm>
            <a:off x="240442" y="44569"/>
            <a:ext cx="0" cy="961171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xmlns:mc="http://schemas.openxmlformats.org/markup-compatibility/2006" xmlns:hp="http://schemas.haansoft.com/office/presentation/8.0" mc:Ignorable="hp" hp:hslDur="500"/>
</p:sld>
</file>

<file path=ppt/slides/slide2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iStock_000011098014Medium.jpg"/>
          <p:cNvPicPr>
            <a:picLocks noChangeAspect="1" noChangeArrowheads="1"/>
          </p:cNvPicPr>
          <p:nvPr/>
        </p:nvPicPr>
        <p:blipFill rotWithShape="1">
          <a:blip r:embed="rId3"/>
          <a:srcRect/>
          <a:stretch>
            <a:fillRect/>
          </a:stretch>
        </p:blipFill>
        <p:spPr>
          <a:xfrm flipH="1">
            <a:off x="0" y="0"/>
            <a:ext cx="9144000" cy="6947139"/>
          </a:xfrm>
          <a:prstGeom prst="rect">
            <a:avLst/>
          </a:prstGeom>
          <a:noFill/>
        </p:spPr>
      </p:pic>
      <p:sp>
        <p:nvSpPr>
          <p:cNvPr id="2" name="직사각형 1"/>
          <p:cNvSpPr/>
          <p:nvPr/>
        </p:nvSpPr>
        <p:spPr>
          <a:xfrm>
            <a:off x="0" y="0"/>
            <a:ext cx="9144000" cy="6947139"/>
          </a:xfrm>
          <a:prstGeom prst="rect">
            <a:avLst/>
          </a:prstGeom>
          <a:solidFill>
            <a:schemeClr val="tx1">
              <a:lumMod val="95000"/>
              <a:lumOff val="5000"/>
              <a:alpha val="9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 altLang="en-US"/>
            </a:pPr>
            <a:endParaRPr lang="ko-KR" altLang="en-US"/>
          </a:p>
        </p:txBody>
      </p:sp>
      <p:sp>
        <p:nvSpPr>
          <p:cNvPr id="7" name="TextBox 6"/>
          <p:cNvSpPr txBox="1"/>
          <p:nvPr/>
        </p:nvSpPr>
        <p:spPr>
          <a:xfrm>
            <a:off x="827584" y="149731"/>
            <a:ext cx="4248472" cy="8199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 lang="ko-KR" altLang="en-US"/>
            </a:pPr>
            <a:r>
              <a:rPr lang="ko-KR" altLang="en-US" sz="4800" u="sng">
                <a:solidFill>
                  <a:srgbClr val="ffc000"/>
                </a:solidFill>
                <a:ea typeface="나눔고딕 ExtraBold"/>
              </a:rPr>
              <a:t>애</a:t>
            </a:r>
            <a:r>
              <a:rPr lang="ko-KR" altLang="en-US" sz="4800">
                <a:solidFill>
                  <a:schemeClr val="bg1"/>
                </a:solidFill>
                <a:ea typeface="나눔고딕 ExtraBold"/>
              </a:rPr>
              <a:t>니메이션</a:t>
            </a:r>
            <a:endParaRPr lang="en-US" altLang="ko-KR" sz="4800">
              <a:solidFill>
                <a:schemeClr val="bg1"/>
              </a:solidFill>
              <a:ea typeface="나눔고딕 ExtraBold"/>
            </a:endParaRPr>
          </a:p>
        </p:txBody>
      </p:sp>
      <p:cxnSp>
        <p:nvCxnSpPr>
          <p:cNvPr id="6" name="직선 연결선 5"/>
          <p:cNvCxnSpPr/>
          <p:nvPr/>
        </p:nvCxnSpPr>
        <p:spPr>
          <a:xfrm flipH="1">
            <a:off x="2339752" y="4437112"/>
            <a:ext cx="5976664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직사각형 13"/>
          <p:cNvSpPr/>
          <p:nvPr/>
        </p:nvSpPr>
        <p:spPr>
          <a:xfrm>
            <a:off x="1115616" y="2204864"/>
            <a:ext cx="7704856" cy="1184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 lang="ko-KR" altLang="en-US"/>
            </a:pPr>
            <a:r>
              <a:rPr lang="ko-KR" altLang="en-US" sz="2400">
                <a:solidFill>
                  <a:schemeClr val="bg1"/>
                </a:solidFill>
              </a:rPr>
              <a:t>만화나 인형을 이용하여 생동감 있게 촬영한 영화</a:t>
            </a:r>
            <a:r>
              <a:rPr lang="en-US" altLang="ko-KR" sz="2400">
                <a:solidFill>
                  <a:schemeClr val="bg1"/>
                </a:solidFill>
              </a:rPr>
              <a:t>.</a:t>
            </a:r>
            <a:endParaRPr lang="en-US" altLang="ko-KR" sz="240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  <a:defRPr lang="ko-KR" altLang="en-US"/>
            </a:pPr>
            <a:r>
              <a:rPr lang="ko-KR" altLang="en-US" sz="2400">
                <a:solidFill>
                  <a:schemeClr val="bg1"/>
                </a:solidFill>
              </a:rPr>
              <a:t>또는 영화를만드는 기술</a:t>
            </a:r>
            <a:r>
              <a:rPr lang="en-US" altLang="ko-KR" sz="2400">
                <a:solidFill>
                  <a:schemeClr val="bg1"/>
                </a:solidFill>
              </a:rPr>
              <a:t> </a:t>
            </a:r>
            <a:endParaRPr lang="ko-KR" altLang="en-US" sz="2400">
              <a:solidFill>
                <a:schemeClr val="bg1"/>
              </a:solidFill>
            </a:endParaRPr>
          </a:p>
        </p:txBody>
      </p:sp>
      <p:sp>
        <p:nvSpPr>
          <p:cNvPr id="15" name="직사각형 14"/>
          <p:cNvSpPr/>
          <p:nvPr/>
        </p:nvSpPr>
        <p:spPr>
          <a:xfrm>
            <a:off x="1637928" y="3501008"/>
            <a:ext cx="6174432" cy="4499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 lang="ko-KR" altLang="en-US"/>
            </a:pPr>
            <a:r>
              <a:rPr lang="en-US" altLang="ko-KR" sz="2400">
                <a:solidFill>
                  <a:schemeClr val="bg1"/>
                </a:solidFill>
              </a:rPr>
              <a:t>" </a:t>
            </a:r>
            <a:r>
              <a:rPr lang="ko-KR" altLang="en-US" sz="2400">
                <a:solidFill>
                  <a:schemeClr val="bg1"/>
                </a:solidFill>
              </a:rPr>
              <a:t>살아있는</a:t>
            </a:r>
            <a:r>
              <a:rPr lang="en-US" altLang="ko-KR" sz="2400">
                <a:solidFill>
                  <a:schemeClr val="bg1"/>
                </a:solidFill>
              </a:rPr>
              <a:t> " </a:t>
            </a:r>
            <a:r>
              <a:rPr lang="ko-KR" altLang="en-US" sz="2400">
                <a:solidFill>
                  <a:schemeClr val="bg1"/>
                </a:solidFill>
              </a:rPr>
              <a:t>이라는 라틴어에서 비롯</a:t>
            </a:r>
            <a:endParaRPr lang="en-US" altLang="ko-KR" sz="2400">
              <a:solidFill>
                <a:schemeClr val="bg1"/>
              </a:solidFill>
            </a:endParaRPr>
          </a:p>
        </p:txBody>
      </p:sp>
      <p:sp>
        <p:nvSpPr>
          <p:cNvPr id="21" name="타원 20"/>
          <p:cNvSpPr/>
          <p:nvPr/>
        </p:nvSpPr>
        <p:spPr>
          <a:xfrm>
            <a:off x="1007608" y="2492896"/>
            <a:ext cx="108008" cy="144016"/>
          </a:xfrm>
          <a:prstGeom prst="ellipse">
            <a:avLst/>
          </a:prstGeom>
          <a:solidFill>
            <a:srgbClr val="ffc000"/>
          </a:soli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 altLang="en-US"/>
            </a:pPr>
            <a:endParaRPr lang="ko-KR" altLang="en-US"/>
          </a:p>
        </p:txBody>
      </p:sp>
      <p:cxnSp>
        <p:nvCxnSpPr>
          <p:cNvPr id="25" name="직선 연결선 24"/>
          <p:cNvCxnSpPr/>
          <p:nvPr/>
        </p:nvCxnSpPr>
        <p:spPr>
          <a:xfrm>
            <a:off x="647564" y="0"/>
            <a:ext cx="0" cy="1052736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타원 10"/>
          <p:cNvSpPr/>
          <p:nvPr/>
        </p:nvSpPr>
        <p:spPr>
          <a:xfrm>
            <a:off x="1439656" y="3717032"/>
            <a:ext cx="108008" cy="144016"/>
          </a:xfrm>
          <a:prstGeom prst="ellipse">
            <a:avLst/>
          </a:prstGeom>
          <a:solidFill>
            <a:srgbClr val="ffc000"/>
          </a:soli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 altLang="en-US"/>
            </a:pPr>
            <a:endParaRPr lang="ko-KR" altLang="en-US"/>
          </a:p>
        </p:txBody>
      </p:sp>
    </p:spTree>
  </p:cSld>
  <p:clrMapOvr>
    <a:masterClrMapping/>
  </p:clrMapOvr>
  <p:transition xmlns:mc="http://schemas.openxmlformats.org/markup-compatibility/2006" xmlns:hp="http://schemas.haansoft.com/office/presentation/8.0" mc:Ignorable="hp" hp:hslDur="500"/>
</p:sld>
</file>

<file path=ppt/slides/slide20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iStock_000011098014Medium.jpg"/>
          <p:cNvPicPr>
            <a:picLocks noChangeAspect="1" noChangeArrowheads="1"/>
          </p:cNvPicPr>
          <p:nvPr/>
        </p:nvPicPr>
        <p:blipFill rotWithShape="1">
          <a:blip r:embed="rId2"/>
          <a:srcRect/>
          <a:stretch>
            <a:fillRect/>
          </a:stretch>
        </p:blipFill>
        <p:spPr>
          <a:xfrm flipH="1">
            <a:off x="0" y="0"/>
            <a:ext cx="9144000" cy="6947139"/>
          </a:xfrm>
          <a:prstGeom prst="rect">
            <a:avLst/>
          </a:prstGeom>
          <a:noFill/>
        </p:spPr>
      </p:pic>
      <p:sp>
        <p:nvSpPr>
          <p:cNvPr id="2" name="직사각형 1"/>
          <p:cNvSpPr/>
          <p:nvPr/>
        </p:nvSpPr>
        <p:spPr>
          <a:xfrm>
            <a:off x="0" y="0"/>
            <a:ext cx="9144000" cy="6947139"/>
          </a:xfrm>
          <a:prstGeom prst="rect">
            <a:avLst/>
          </a:prstGeom>
          <a:solidFill>
            <a:schemeClr val="tx1">
              <a:lumMod val="95000"/>
              <a:lumOff val="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 altLang="en-US"/>
            </a:pPr>
            <a:endParaRPr lang="ko-KR" altLang="en-US"/>
          </a:p>
        </p:txBody>
      </p:sp>
      <p:pic>
        <p:nvPicPr>
          <p:cNvPr id="9" name="Picture 2" descr="C:\Users\main\Desktop\2015-03-22 14-51-25.jpg"/>
          <p:cNvPicPr>
            <a:picLocks noChangeAspect="1" noChangeArrowheads="1"/>
          </p:cNvPicPr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450927" y="1196752"/>
            <a:ext cx="3815862" cy="5000660"/>
          </a:xfrm>
          <a:prstGeom prst="rect">
            <a:avLst/>
          </a:prstGeom>
          <a:noFill/>
        </p:spPr>
      </p:pic>
      <p:pic>
        <p:nvPicPr>
          <p:cNvPr id="10" name="Picture 3" descr="C:\Users\main\Desktop\2015-03-22 14-51-42.jpg"/>
          <p:cNvPicPr>
            <a:picLocks noChangeAspect="1" noChangeArrowheads="1"/>
          </p:cNvPicPr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4306124" y="1196752"/>
            <a:ext cx="3798277" cy="4857784"/>
          </a:xfrm>
          <a:prstGeom prst="rect">
            <a:avLst/>
          </a:prstGeom>
          <a:noFill/>
        </p:spPr>
      </p:pic>
      <p:sp>
        <p:nvSpPr>
          <p:cNvPr id="7" name="직사각형 6"/>
          <p:cNvSpPr/>
          <p:nvPr/>
        </p:nvSpPr>
        <p:spPr>
          <a:xfrm>
            <a:off x="402506" y="359409"/>
            <a:ext cx="496158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 lang="ko-KR" altLang="en-US"/>
            </a:pPr>
            <a:r>
              <a:rPr lang="ko-KR" altLang="en-US" sz="3600" u="sng">
                <a:solidFill>
                  <a:srgbClr val="ffc000"/>
                </a:solidFill>
              </a:rPr>
              <a:t>작</a:t>
            </a:r>
            <a:r>
              <a:rPr lang="ko-KR" altLang="en-US" sz="3600">
                <a:solidFill>
                  <a:schemeClr val="bg1"/>
                </a:solidFill>
              </a:rPr>
              <a:t>화 변화</a:t>
            </a:r>
            <a:r>
              <a:rPr lang="en-US" altLang="ko-KR" sz="3600">
                <a:solidFill>
                  <a:schemeClr val="bg1"/>
                </a:solidFill>
              </a:rPr>
              <a:t>(</a:t>
            </a:r>
            <a:r>
              <a:rPr lang="ko-KR" altLang="en-US" sz="3600">
                <a:solidFill>
                  <a:schemeClr val="bg1"/>
                </a:solidFill>
                <a:ea typeface="휴먼모음T"/>
              </a:rPr>
              <a:t>作畵 變化</a:t>
            </a:r>
            <a:r>
              <a:rPr lang="en-US" altLang="ko-KR" sz="3600">
                <a:solidFill>
                  <a:schemeClr val="bg1"/>
                </a:solidFill>
              </a:rPr>
              <a:t>)</a:t>
            </a:r>
            <a:endParaRPr lang="ko-KR" altLang="en-US" sz="3600">
              <a:solidFill>
                <a:schemeClr val="bg1"/>
              </a:solidFill>
            </a:endParaRPr>
          </a:p>
        </p:txBody>
      </p:sp>
      <p:cxnSp>
        <p:nvCxnSpPr>
          <p:cNvPr id="11" name="직선 연결선 10"/>
          <p:cNvCxnSpPr/>
          <p:nvPr/>
        </p:nvCxnSpPr>
        <p:spPr>
          <a:xfrm>
            <a:off x="240442" y="44569"/>
            <a:ext cx="0" cy="961171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xmlns:mc="http://schemas.openxmlformats.org/markup-compatibility/2006" xmlns:hp="http://schemas.haansoft.com/office/presentation/8.0" mc:Ignorable="hp" hp:hslDur="5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iStock_000011098014Medium.jpg"/>
          <p:cNvPicPr>
            <a:picLocks noChangeAspect="1" noChangeArrowheads="1"/>
          </p:cNvPicPr>
          <p:nvPr/>
        </p:nvPicPr>
        <p:blipFill rotWithShape="1">
          <a:blip r:embed="rId2"/>
          <a:srcRect/>
          <a:stretch>
            <a:fillRect/>
          </a:stretch>
        </p:blipFill>
        <p:spPr>
          <a:xfrm flipH="1">
            <a:off x="0" y="0"/>
            <a:ext cx="9144000" cy="6947139"/>
          </a:xfrm>
          <a:prstGeom prst="rect">
            <a:avLst/>
          </a:prstGeom>
          <a:noFill/>
        </p:spPr>
      </p:pic>
      <p:sp>
        <p:nvSpPr>
          <p:cNvPr id="2" name="직사각형 1"/>
          <p:cNvSpPr/>
          <p:nvPr/>
        </p:nvSpPr>
        <p:spPr>
          <a:xfrm>
            <a:off x="0" y="0"/>
            <a:ext cx="9144000" cy="6947139"/>
          </a:xfrm>
          <a:prstGeom prst="rect">
            <a:avLst/>
          </a:prstGeom>
          <a:solidFill>
            <a:schemeClr val="tx1">
              <a:lumMod val="95000"/>
              <a:lumOff val="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 altLang="en-US"/>
            </a:pPr>
            <a:endParaRPr lang="ko-KR" altLang="en-US"/>
          </a:p>
        </p:txBody>
      </p:sp>
      <p:pic>
        <p:nvPicPr>
          <p:cNvPr id="8" name="Picture 5" descr="C:\Users\main\Desktop\2015-03-22 14-52-11.jpg"/>
          <p:cNvPicPr>
            <a:picLocks noChangeAspect="1" noChangeArrowheads="1"/>
          </p:cNvPicPr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4638470" y="1196753"/>
            <a:ext cx="3780693" cy="3895725"/>
          </a:xfrm>
          <a:prstGeom prst="rect">
            <a:avLst/>
          </a:prstGeom>
          <a:noFill/>
        </p:spPr>
      </p:pic>
      <p:pic>
        <p:nvPicPr>
          <p:cNvPr id="9" name="Picture 4" descr="C:\Users\main\Desktop\2015-03-22 14-51-57.jpg"/>
          <p:cNvPicPr>
            <a:picLocks noChangeAspect="1" noChangeArrowheads="1"/>
          </p:cNvPicPr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716802" y="1196752"/>
            <a:ext cx="3798277" cy="5072098"/>
          </a:xfrm>
          <a:prstGeom prst="rect">
            <a:avLst/>
          </a:prstGeom>
          <a:noFill/>
        </p:spPr>
      </p:pic>
      <p:sp>
        <p:nvSpPr>
          <p:cNvPr id="7" name="직사각형 6"/>
          <p:cNvSpPr/>
          <p:nvPr/>
        </p:nvSpPr>
        <p:spPr>
          <a:xfrm>
            <a:off x="402506" y="359409"/>
            <a:ext cx="496158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 lang="ko-KR" altLang="en-US"/>
            </a:pPr>
            <a:r>
              <a:rPr lang="ko-KR" altLang="en-US" sz="3600" u="sng">
                <a:solidFill>
                  <a:srgbClr val="ffc000"/>
                </a:solidFill>
              </a:rPr>
              <a:t>작</a:t>
            </a:r>
            <a:r>
              <a:rPr lang="ko-KR" altLang="en-US" sz="3600">
                <a:solidFill>
                  <a:schemeClr val="bg1"/>
                </a:solidFill>
              </a:rPr>
              <a:t>화 변화</a:t>
            </a:r>
            <a:r>
              <a:rPr lang="en-US" altLang="ko-KR" sz="3600">
                <a:solidFill>
                  <a:schemeClr val="bg1"/>
                </a:solidFill>
              </a:rPr>
              <a:t>(</a:t>
            </a:r>
            <a:r>
              <a:rPr lang="ko-KR" altLang="en-US" sz="3600">
                <a:solidFill>
                  <a:schemeClr val="bg1"/>
                </a:solidFill>
                <a:ea typeface="휴먼모음T"/>
              </a:rPr>
              <a:t>作畵 變化</a:t>
            </a:r>
            <a:r>
              <a:rPr lang="en-US" altLang="ko-KR" sz="3600">
                <a:solidFill>
                  <a:schemeClr val="bg1"/>
                </a:solidFill>
              </a:rPr>
              <a:t>)</a:t>
            </a:r>
            <a:endParaRPr lang="ko-KR" altLang="en-US" sz="3600">
              <a:solidFill>
                <a:schemeClr val="bg1"/>
              </a:solidFill>
            </a:endParaRPr>
          </a:p>
        </p:txBody>
      </p:sp>
      <p:cxnSp>
        <p:nvCxnSpPr>
          <p:cNvPr id="10" name="직선 연결선 9"/>
          <p:cNvCxnSpPr/>
          <p:nvPr/>
        </p:nvCxnSpPr>
        <p:spPr>
          <a:xfrm>
            <a:off x="240442" y="44569"/>
            <a:ext cx="0" cy="961171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xmlns:mc="http://schemas.openxmlformats.org/markup-compatibility/2006" xmlns:hp="http://schemas.haansoft.com/office/presentation/8.0" mc:Ignorable="hp" hp:hslDur="5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iStock_000011098014Medium.jpg"/>
          <p:cNvPicPr>
            <a:picLocks noChangeAspect="1" noChangeArrowheads="1"/>
          </p:cNvPicPr>
          <p:nvPr/>
        </p:nvPicPr>
        <p:blipFill rotWithShape="1">
          <a:blip r:embed="rId2"/>
          <a:srcRect/>
          <a:stretch>
            <a:fillRect/>
          </a:stretch>
        </p:blipFill>
        <p:spPr>
          <a:xfrm flipH="1">
            <a:off x="0" y="0"/>
            <a:ext cx="9144000" cy="6947139"/>
          </a:xfrm>
          <a:prstGeom prst="rect">
            <a:avLst/>
          </a:prstGeom>
          <a:noFill/>
        </p:spPr>
      </p:pic>
      <p:sp>
        <p:nvSpPr>
          <p:cNvPr id="2" name="직사각형 1"/>
          <p:cNvSpPr/>
          <p:nvPr/>
        </p:nvSpPr>
        <p:spPr>
          <a:xfrm>
            <a:off x="0" y="0"/>
            <a:ext cx="9144000" cy="6947139"/>
          </a:xfrm>
          <a:prstGeom prst="rect">
            <a:avLst/>
          </a:prstGeom>
          <a:solidFill>
            <a:schemeClr val="tx1">
              <a:lumMod val="95000"/>
              <a:lumOff val="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 altLang="en-US"/>
            </a:pPr>
            <a:endParaRPr lang="ko-KR" altLang="en-US"/>
          </a:p>
        </p:txBody>
      </p:sp>
      <p:grpSp>
        <p:nvGrpSpPr>
          <p:cNvPr id="6" name="그룹 5"/>
          <p:cNvGrpSpPr/>
          <p:nvPr/>
        </p:nvGrpSpPr>
        <p:grpSpPr>
          <a:xfrm rot="0">
            <a:off x="384458" y="1412776"/>
            <a:ext cx="1661538" cy="1080000"/>
            <a:chOff x="4608513" y="72017"/>
            <a:chExt cx="1853810" cy="1204976"/>
          </a:xfrm>
          <a:scene3d>
            <a:camera prst="orthographicFront"/>
            <a:lightRig rig="flat" dir="t"/>
          </a:scene3d>
        </p:grpSpPr>
        <p:sp>
          <p:nvSpPr>
            <p:cNvPr id="8" name="모서리가 둥근 직사각형 7"/>
            <p:cNvSpPr/>
            <p:nvPr/>
          </p:nvSpPr>
          <p:spPr>
            <a:xfrm>
              <a:off x="4608513" y="72017"/>
              <a:ext cx="1853810" cy="1204976"/>
            </a:xfrm>
            <a:prstGeom prst="roundRect">
              <a:avLst>
                <a:gd name="adj" fmla="val 16667"/>
              </a:avLst>
            </a:prstGeom>
            <a:blipFill rotWithShape="0">
              <a:blip r:embed="rId3"/>
              <a:stretch>
                <a:fillRect/>
              </a:stretch>
            </a:blipFill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rgbClr r="0" g="0" b="0"/>
            </a:fillRef>
            <a:effectRef idx="1">
              <a:schemeClr val="accent5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  <p:txBody>
            <a:bodyPr anchor="ctr"/>
            <a:p>
              <a:pPr algn="ctr">
                <a:defRPr lang="ko-KR" altLang="en-US"/>
              </a:pPr>
              <a:endParaRPr lang="ko-KR" altLang="en-US"/>
            </a:p>
          </p:txBody>
        </p:sp>
        <p:sp>
          <p:nvSpPr>
            <p:cNvPr id="9" name="모서리가 둥근 직사각형 4"/>
            <p:cNvSpPr/>
            <p:nvPr/>
          </p:nvSpPr>
          <p:spPr>
            <a:xfrm>
              <a:off x="4667335" y="130839"/>
              <a:ext cx="1736166" cy="1087332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vert="horz" wrap="square" lIns="144780" tIns="144780" rIns="144780" bIns="144780" anchor="ctr" anchorCtr="0">
              <a:noAutofit/>
            </a:bodyPr>
            <a:lstStyle/>
            <a:p>
              <a:pPr lvl="0" algn="ctr" defTabSz="1689100" latinLnBrk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 lang="ko-KR" altLang="en-US"/>
              </a:pPr>
              <a:endParaRPr lang="ko-KR" altLang="en-US" sz="3800" kern="1200"/>
            </a:p>
          </p:txBody>
        </p:sp>
      </p:grpSp>
      <p:grpSp>
        <p:nvGrpSpPr>
          <p:cNvPr id="10" name="그룹 9"/>
          <p:cNvGrpSpPr/>
          <p:nvPr/>
        </p:nvGrpSpPr>
        <p:grpSpPr>
          <a:xfrm rot="0">
            <a:off x="3121259" y="1071546"/>
            <a:ext cx="1661538" cy="1080000"/>
            <a:chOff x="5228650" y="41120"/>
            <a:chExt cx="1788464" cy="1162502"/>
          </a:xfrm>
          <a:scene3d>
            <a:camera prst="orthographicFront"/>
            <a:lightRig rig="flat" dir="t"/>
          </a:scene3d>
        </p:grpSpPr>
        <p:sp>
          <p:nvSpPr>
            <p:cNvPr id="11" name="모서리가 둥근 직사각형 10"/>
            <p:cNvSpPr/>
            <p:nvPr/>
          </p:nvSpPr>
          <p:spPr>
            <a:xfrm>
              <a:off x="5228650" y="41120"/>
              <a:ext cx="1788464" cy="1162502"/>
            </a:xfrm>
            <a:prstGeom prst="roundRect">
              <a:avLst>
                <a:gd name="adj" fmla="val 16667"/>
              </a:avLst>
            </a:prstGeom>
            <a:blipFill rotWithShape="0">
              <a:blip r:embed="rId4"/>
              <a:stretch>
                <a:fillRect/>
              </a:stretch>
            </a:blipFill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rgbClr r="0" g="0" b="0"/>
            </a:fillRef>
            <a:effectRef idx="1">
              <a:schemeClr val="accent5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  <p:txBody>
            <a:bodyPr anchor="ctr"/>
            <a:p>
              <a:pPr algn="ctr">
                <a:defRPr lang="ko-KR" altLang="en-US"/>
              </a:pPr>
              <a:endParaRPr lang="ko-KR" altLang="en-US"/>
            </a:p>
          </p:txBody>
        </p:sp>
        <p:sp>
          <p:nvSpPr>
            <p:cNvPr id="12" name="모서리가 둥근 직사각형 4"/>
            <p:cNvSpPr/>
            <p:nvPr/>
          </p:nvSpPr>
          <p:spPr>
            <a:xfrm>
              <a:off x="5285399" y="97869"/>
              <a:ext cx="1674966" cy="1049004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vert="horz" wrap="square" lIns="140970" tIns="140970" rIns="140970" bIns="140970" anchor="ctr" anchorCtr="0">
              <a:noAutofit/>
            </a:bodyPr>
            <a:lstStyle/>
            <a:p>
              <a:pPr lvl="0" algn="ctr" defTabSz="1644650" latinLnBrk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 lang="ko-KR" altLang="en-US"/>
              </a:pPr>
              <a:endParaRPr lang="ko-KR" altLang="en-US" sz="3700" kern="1200"/>
            </a:p>
          </p:txBody>
        </p:sp>
      </p:grpSp>
      <p:grpSp>
        <p:nvGrpSpPr>
          <p:cNvPr id="13" name="그룹 12"/>
          <p:cNvGrpSpPr/>
          <p:nvPr/>
        </p:nvGrpSpPr>
        <p:grpSpPr>
          <a:xfrm rot="0">
            <a:off x="5561142" y="1714488"/>
            <a:ext cx="1661538" cy="1080000"/>
            <a:chOff x="6558559" y="696984"/>
            <a:chExt cx="1828047" cy="1188223"/>
          </a:xfrm>
          <a:scene3d>
            <a:camera prst="orthographicFront"/>
            <a:lightRig rig="flat" dir="t"/>
          </a:scene3d>
        </p:grpSpPr>
        <p:sp>
          <p:nvSpPr>
            <p:cNvPr id="14" name="모서리가 둥근 직사각형 13"/>
            <p:cNvSpPr/>
            <p:nvPr/>
          </p:nvSpPr>
          <p:spPr>
            <a:xfrm>
              <a:off x="6558559" y="696984"/>
              <a:ext cx="1828047" cy="1188223"/>
            </a:xfrm>
            <a:prstGeom prst="roundRect">
              <a:avLst>
                <a:gd name="adj" fmla="val 16667"/>
              </a:avLst>
            </a:prstGeom>
            <a:blipFill rotWithShape="0">
              <a:blip r:embed="rId5"/>
              <a:stretch>
                <a:fillRect/>
              </a:stretch>
            </a:blipFill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rgbClr r="0" g="0" b="0"/>
            </a:fillRef>
            <a:effectRef idx="1">
              <a:schemeClr val="accent5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  <p:txBody>
            <a:bodyPr anchor="ctr"/>
            <a:p>
              <a:pPr algn="ctr">
                <a:defRPr lang="ko-KR" altLang="en-US"/>
              </a:pPr>
              <a:endParaRPr lang="ko-KR" altLang="en-US"/>
            </a:p>
          </p:txBody>
        </p:sp>
        <p:sp>
          <p:nvSpPr>
            <p:cNvPr id="15" name="모서리가 둥근 직사각형 4"/>
            <p:cNvSpPr/>
            <p:nvPr/>
          </p:nvSpPr>
          <p:spPr>
            <a:xfrm>
              <a:off x="6616563" y="754988"/>
              <a:ext cx="1712039" cy="1072215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vert="horz" wrap="square" lIns="144780" tIns="144780" rIns="144780" bIns="144780" anchor="ctr" anchorCtr="0">
              <a:noAutofit/>
            </a:bodyPr>
            <a:lstStyle/>
            <a:p>
              <a:pPr lvl="0" algn="ctr" defTabSz="1689100" latinLnBrk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 lang="ko-KR" altLang="en-US"/>
              </a:pPr>
              <a:endParaRPr lang="ko-KR" altLang="en-US" sz="3800" kern="1200"/>
            </a:p>
          </p:txBody>
        </p:sp>
      </p:grpSp>
      <p:grpSp>
        <p:nvGrpSpPr>
          <p:cNvPr id="16" name="그룹 15"/>
          <p:cNvGrpSpPr/>
          <p:nvPr/>
        </p:nvGrpSpPr>
        <p:grpSpPr>
          <a:xfrm rot="0">
            <a:off x="3319088" y="2928934"/>
            <a:ext cx="1661538" cy="1080000"/>
            <a:chOff x="7220331" y="2360284"/>
            <a:chExt cx="1906973" cy="1239532"/>
          </a:xfrm>
          <a:scene3d>
            <a:camera prst="orthographicFront"/>
            <a:lightRig rig="flat" dir="t"/>
          </a:scene3d>
        </p:grpSpPr>
        <p:sp>
          <p:nvSpPr>
            <p:cNvPr id="17" name="모서리가 둥근 직사각형 16"/>
            <p:cNvSpPr/>
            <p:nvPr/>
          </p:nvSpPr>
          <p:spPr>
            <a:xfrm>
              <a:off x="7220331" y="2360284"/>
              <a:ext cx="1906973" cy="1239532"/>
            </a:xfrm>
            <a:prstGeom prst="roundRect">
              <a:avLst>
                <a:gd name="adj" fmla="val 16667"/>
              </a:avLst>
            </a:prstGeom>
            <a:blipFill rotWithShape="0">
              <a:blip r:embed="rId6"/>
              <a:stretch>
                <a:fillRect/>
              </a:stretch>
            </a:blipFill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rgbClr r="0" g="0" b="0"/>
            </a:fillRef>
            <a:effectRef idx="1">
              <a:schemeClr val="accent5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  <p:txBody>
            <a:bodyPr anchor="ctr"/>
            <a:p>
              <a:pPr algn="ctr">
                <a:defRPr lang="ko-KR" altLang="en-US"/>
              </a:pPr>
              <a:endParaRPr lang="ko-KR" altLang="en-US"/>
            </a:p>
          </p:txBody>
        </p:sp>
        <p:sp>
          <p:nvSpPr>
            <p:cNvPr id="18" name="모서리가 둥근 직사각형 4"/>
            <p:cNvSpPr/>
            <p:nvPr/>
          </p:nvSpPr>
          <p:spPr>
            <a:xfrm>
              <a:off x="7280840" y="2420793"/>
              <a:ext cx="1785955" cy="1118514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vert="horz" wrap="square" lIns="152400" tIns="152400" rIns="152400" bIns="152400" anchor="ctr" anchorCtr="0">
              <a:noAutofit/>
            </a:bodyPr>
            <a:lstStyle/>
            <a:p>
              <a:pPr lvl="0" algn="ctr" defTabSz="1778000" latinLnBrk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 lang="ko-KR" altLang="en-US"/>
              </a:pPr>
              <a:endParaRPr lang="ko-KR" altLang="en-US" sz="4000" kern="1200"/>
            </a:p>
          </p:txBody>
        </p:sp>
      </p:grpSp>
      <p:grpSp>
        <p:nvGrpSpPr>
          <p:cNvPr id="19" name="그룹 18"/>
          <p:cNvGrpSpPr/>
          <p:nvPr/>
        </p:nvGrpSpPr>
        <p:grpSpPr>
          <a:xfrm rot="0">
            <a:off x="6550283" y="2786058"/>
            <a:ext cx="1661538" cy="1080000"/>
            <a:chOff x="7399136" y="3264990"/>
            <a:chExt cx="1994277" cy="1386305"/>
          </a:xfrm>
          <a:scene3d>
            <a:camera prst="orthographicFront"/>
            <a:lightRig rig="flat" dir="t"/>
          </a:scene3d>
        </p:grpSpPr>
        <p:sp>
          <p:nvSpPr>
            <p:cNvPr id="20" name="모서리가 둥근 직사각형 19"/>
            <p:cNvSpPr/>
            <p:nvPr/>
          </p:nvSpPr>
          <p:spPr>
            <a:xfrm>
              <a:off x="7399136" y="3264990"/>
              <a:ext cx="1994277" cy="1386305"/>
            </a:xfrm>
            <a:prstGeom prst="roundRect">
              <a:avLst>
                <a:gd name="adj" fmla="val 16667"/>
              </a:avLst>
            </a:prstGeom>
            <a:blipFill rotWithShape="0">
              <a:blip r:embed="rId7"/>
              <a:stretch>
                <a:fillRect/>
              </a:stretch>
            </a:blipFill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rgbClr r="0" g="0" b="0"/>
            </a:fillRef>
            <a:effectRef idx="1">
              <a:schemeClr val="accent5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  <p:txBody>
            <a:bodyPr anchor="ctr"/>
            <a:p>
              <a:pPr algn="ctr">
                <a:defRPr lang="ko-KR" altLang="en-US"/>
              </a:pPr>
              <a:endParaRPr lang="ko-KR" altLang="en-US"/>
            </a:p>
          </p:txBody>
        </p:sp>
        <p:sp>
          <p:nvSpPr>
            <p:cNvPr id="21" name="모서리가 둥근 직사각형 4"/>
            <p:cNvSpPr/>
            <p:nvPr/>
          </p:nvSpPr>
          <p:spPr>
            <a:xfrm>
              <a:off x="7466810" y="3332664"/>
              <a:ext cx="1858929" cy="1250957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vert="horz" wrap="square" lIns="167640" tIns="167640" rIns="167640" bIns="167640" anchor="ctr" anchorCtr="0">
              <a:noAutofit/>
            </a:bodyPr>
            <a:lstStyle/>
            <a:p>
              <a:pPr lvl="0" algn="ctr" defTabSz="1955800" latinLnBrk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 lang="ko-KR" altLang="en-US"/>
              </a:pPr>
              <a:endParaRPr lang="ko-KR" altLang="en-US" sz="4400" kern="1200"/>
            </a:p>
          </p:txBody>
        </p:sp>
      </p:grpSp>
      <p:grpSp>
        <p:nvGrpSpPr>
          <p:cNvPr id="22" name="그룹 21"/>
          <p:cNvGrpSpPr/>
          <p:nvPr/>
        </p:nvGrpSpPr>
        <p:grpSpPr>
          <a:xfrm rot="0">
            <a:off x="1406747" y="3714752"/>
            <a:ext cx="1661538" cy="1080000"/>
            <a:chOff x="6630334" y="3657337"/>
            <a:chExt cx="2437242" cy="1584207"/>
          </a:xfrm>
          <a:scene3d>
            <a:camera prst="orthographicFront"/>
            <a:lightRig rig="flat" dir="t"/>
          </a:scene3d>
        </p:grpSpPr>
        <p:sp>
          <p:nvSpPr>
            <p:cNvPr id="23" name="모서리가 둥근 직사각형 22"/>
            <p:cNvSpPr/>
            <p:nvPr/>
          </p:nvSpPr>
          <p:spPr>
            <a:xfrm>
              <a:off x="6630334" y="3657337"/>
              <a:ext cx="2437242" cy="1584207"/>
            </a:xfrm>
            <a:prstGeom prst="roundRect">
              <a:avLst>
                <a:gd name="adj" fmla="val 16667"/>
              </a:avLst>
            </a:prstGeom>
            <a:blipFill rotWithShape="0">
              <a:blip r:embed="rId8"/>
              <a:stretch>
                <a:fillRect/>
              </a:stretch>
            </a:blipFill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rgbClr r="0" g="0" b="0"/>
            </a:fillRef>
            <a:effectRef idx="1">
              <a:schemeClr val="accent5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  <p:txBody>
            <a:bodyPr anchor="ctr"/>
            <a:p>
              <a:pPr algn="ctr">
                <a:defRPr lang="ko-KR" altLang="en-US"/>
              </a:pPr>
              <a:endParaRPr lang="ko-KR" altLang="en-US"/>
            </a:p>
          </p:txBody>
        </p:sp>
        <p:sp>
          <p:nvSpPr>
            <p:cNvPr id="24" name="모서리가 둥근 직사각형 4"/>
            <p:cNvSpPr/>
            <p:nvPr/>
          </p:nvSpPr>
          <p:spPr>
            <a:xfrm>
              <a:off x="6707669" y="3734672"/>
              <a:ext cx="2282572" cy="1429537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vert="horz" wrap="square" lIns="194310" tIns="194310" rIns="194310" bIns="194310" anchor="ctr" anchorCtr="0">
              <a:noAutofit/>
            </a:bodyPr>
            <a:lstStyle/>
            <a:p>
              <a:pPr lvl="0" algn="ctr" defTabSz="2266950" latinLnBrk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 lang="ko-KR" altLang="en-US"/>
              </a:pPr>
              <a:endParaRPr lang="ko-KR" altLang="en-US" sz="5100" kern="1200"/>
            </a:p>
          </p:txBody>
        </p:sp>
      </p:grpSp>
      <p:grpSp>
        <p:nvGrpSpPr>
          <p:cNvPr id="25" name="그룹 24"/>
          <p:cNvGrpSpPr/>
          <p:nvPr/>
        </p:nvGrpSpPr>
        <p:grpSpPr>
          <a:xfrm rot="0">
            <a:off x="5693027" y="4143380"/>
            <a:ext cx="1661538" cy="1080000"/>
            <a:chOff x="5442490" y="4239125"/>
            <a:chExt cx="2954044" cy="1920142"/>
          </a:xfrm>
          <a:scene3d>
            <a:camera prst="orthographicFront"/>
            <a:lightRig rig="flat" dir="t"/>
          </a:scene3d>
        </p:grpSpPr>
        <p:sp>
          <p:nvSpPr>
            <p:cNvPr id="26" name="모서리가 둥근 직사각형 25"/>
            <p:cNvSpPr/>
            <p:nvPr/>
          </p:nvSpPr>
          <p:spPr>
            <a:xfrm>
              <a:off x="5442490" y="4239125"/>
              <a:ext cx="2954044" cy="1920142"/>
            </a:xfrm>
            <a:prstGeom prst="roundRect">
              <a:avLst>
                <a:gd name="adj" fmla="val 16667"/>
              </a:avLst>
            </a:prstGeom>
            <a:blipFill rotWithShape="0">
              <a:blip r:embed="rId9"/>
              <a:stretch>
                <a:fillRect/>
              </a:stretch>
            </a:blipFill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rgbClr r="0" g="0" b="0"/>
            </a:fillRef>
            <a:effectRef idx="1">
              <a:schemeClr val="accent5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  <p:txBody>
            <a:bodyPr anchor="ctr"/>
            <a:p>
              <a:pPr algn="ctr">
                <a:defRPr lang="ko-KR" altLang="en-US"/>
              </a:pPr>
              <a:endParaRPr lang="ko-KR" altLang="en-US"/>
            </a:p>
          </p:txBody>
        </p:sp>
        <p:sp>
          <p:nvSpPr>
            <p:cNvPr id="27" name="모서리가 둥근 직사각형 4"/>
            <p:cNvSpPr/>
            <p:nvPr/>
          </p:nvSpPr>
          <p:spPr>
            <a:xfrm>
              <a:off x="5536224" y="4332859"/>
              <a:ext cx="2766576" cy="1732674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vert="horz" wrap="square" lIns="236220" tIns="236220" rIns="236220" bIns="236220" anchor="ctr" anchorCtr="0">
              <a:noAutofit/>
            </a:bodyPr>
            <a:lstStyle/>
            <a:p>
              <a:pPr lvl="0" algn="ctr" defTabSz="2755900" latinLnBrk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 lang="ko-KR" altLang="en-US"/>
              </a:pPr>
              <a:endParaRPr lang="ko-KR" altLang="en-US" sz="6200" kern="1200"/>
            </a:p>
          </p:txBody>
        </p:sp>
      </p:grpSp>
      <p:grpSp>
        <p:nvGrpSpPr>
          <p:cNvPr id="28" name="그룹 27"/>
          <p:cNvGrpSpPr/>
          <p:nvPr/>
        </p:nvGrpSpPr>
        <p:grpSpPr>
          <a:xfrm rot="0">
            <a:off x="4176344" y="5143512"/>
            <a:ext cx="1661538" cy="1080000"/>
            <a:chOff x="4022828" y="3759778"/>
            <a:chExt cx="4352876" cy="2829369"/>
          </a:xfrm>
          <a:scene3d>
            <a:camera prst="orthographicFront"/>
            <a:lightRig rig="flat" dir="t"/>
          </a:scene3d>
        </p:grpSpPr>
        <p:sp>
          <p:nvSpPr>
            <p:cNvPr id="29" name="모서리가 둥근 직사각형 28"/>
            <p:cNvSpPr/>
            <p:nvPr/>
          </p:nvSpPr>
          <p:spPr>
            <a:xfrm>
              <a:off x="4022828" y="3759778"/>
              <a:ext cx="4352876" cy="2829369"/>
            </a:xfrm>
            <a:prstGeom prst="roundRect">
              <a:avLst>
                <a:gd name="adj" fmla="val 16667"/>
              </a:avLst>
            </a:prstGeom>
            <a:blipFill rotWithShape="0">
              <a:blip r:embed="rId10"/>
              <a:stretch>
                <a:fillRect/>
              </a:stretch>
            </a:blipFill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rgbClr r="0" g="0" b="0"/>
            </a:fillRef>
            <a:effectRef idx="1">
              <a:schemeClr val="accent5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  <p:txBody>
            <a:bodyPr anchor="ctr"/>
            <a:p>
              <a:pPr algn="ctr">
                <a:defRPr lang="ko-KR" altLang="en-US"/>
              </a:pPr>
              <a:endParaRPr lang="ko-KR" altLang="en-US"/>
            </a:p>
          </p:txBody>
        </p:sp>
        <p:sp>
          <p:nvSpPr>
            <p:cNvPr id="30" name="모서리가 둥근 직사각형 4"/>
            <p:cNvSpPr/>
            <p:nvPr/>
          </p:nvSpPr>
          <p:spPr>
            <a:xfrm>
              <a:off x="4160946" y="3897896"/>
              <a:ext cx="4076640" cy="255313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vert="horz" wrap="square" lIns="247650" tIns="247650" rIns="247650" bIns="247650" anchor="ctr" anchorCtr="0">
              <a:noAutofit/>
            </a:bodyPr>
            <a:lstStyle/>
            <a:p>
              <a:pPr lvl="0" algn="ctr" defTabSz="2889250" latinLnBrk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 lang="ko-KR" altLang="en-US"/>
              </a:pPr>
              <a:endParaRPr lang="ko-KR" altLang="en-US" sz="6500" kern="1200"/>
            </a:p>
          </p:txBody>
        </p:sp>
      </p:grpSp>
      <p:grpSp>
        <p:nvGrpSpPr>
          <p:cNvPr id="31" name="그룹 30"/>
          <p:cNvGrpSpPr/>
          <p:nvPr/>
        </p:nvGrpSpPr>
        <p:grpSpPr>
          <a:xfrm rot="0">
            <a:off x="681377" y="5214950"/>
            <a:ext cx="1661538" cy="1080000"/>
            <a:chOff x="2171746" y="3350631"/>
            <a:chExt cx="4304590" cy="2797983"/>
          </a:xfrm>
          <a:scene3d>
            <a:camera prst="orthographicFront"/>
            <a:lightRig rig="flat" dir="t"/>
          </a:scene3d>
        </p:grpSpPr>
        <p:sp>
          <p:nvSpPr>
            <p:cNvPr id="32" name="모서리가 둥근 직사각형 31"/>
            <p:cNvSpPr/>
            <p:nvPr/>
          </p:nvSpPr>
          <p:spPr>
            <a:xfrm>
              <a:off x="2171746" y="3350631"/>
              <a:ext cx="4304590" cy="2797983"/>
            </a:xfrm>
            <a:prstGeom prst="roundRect">
              <a:avLst>
                <a:gd name="adj" fmla="val 16667"/>
              </a:avLst>
            </a:prstGeom>
            <a:blipFill rotWithShape="0">
              <a:blip r:embed="rId11"/>
              <a:stretch>
                <a:fillRect/>
              </a:stretch>
            </a:blipFill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rgbClr r="0" g="0" b="0"/>
            </a:fillRef>
            <a:effectRef idx="1">
              <a:schemeClr val="accent5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  <p:txBody>
            <a:bodyPr anchor="ctr"/>
            <a:p>
              <a:pPr algn="ctr">
                <a:defRPr lang="ko-KR" altLang="en-US"/>
              </a:pPr>
              <a:endParaRPr lang="ko-KR" altLang="en-US"/>
            </a:p>
          </p:txBody>
        </p:sp>
        <p:sp>
          <p:nvSpPr>
            <p:cNvPr id="33" name="모서리가 둥근 직사각형 4"/>
            <p:cNvSpPr/>
            <p:nvPr/>
          </p:nvSpPr>
          <p:spPr>
            <a:xfrm>
              <a:off x="2308332" y="3487217"/>
              <a:ext cx="4031418" cy="2524811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vert="horz" wrap="square" lIns="247650" tIns="247650" rIns="247650" bIns="247650" anchor="ctr" anchorCtr="0">
              <a:noAutofit/>
            </a:bodyPr>
            <a:lstStyle/>
            <a:p>
              <a:pPr lvl="0" algn="ctr" defTabSz="2889250" latinLnBrk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 lang="ko-KR" altLang="en-US"/>
              </a:pPr>
              <a:endParaRPr lang="ko-KR" altLang="en-US" sz="6500" kern="1200"/>
            </a:p>
          </p:txBody>
        </p:sp>
      </p:grpSp>
      <p:sp>
        <p:nvSpPr>
          <p:cNvPr id="35" name="직사각형 34"/>
          <p:cNvSpPr/>
          <p:nvPr/>
        </p:nvSpPr>
        <p:spPr>
          <a:xfrm>
            <a:off x="402506" y="359409"/>
            <a:ext cx="496158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 lang="ko-KR" altLang="en-US"/>
            </a:pPr>
            <a:r>
              <a:rPr lang="ko-KR" altLang="en-US" sz="3600" u="sng">
                <a:solidFill>
                  <a:srgbClr val="ffc000"/>
                </a:solidFill>
              </a:rPr>
              <a:t>작</a:t>
            </a:r>
            <a:r>
              <a:rPr lang="ko-KR" altLang="en-US" sz="3600">
                <a:solidFill>
                  <a:schemeClr val="bg1"/>
                </a:solidFill>
              </a:rPr>
              <a:t>화 변화</a:t>
            </a:r>
            <a:r>
              <a:rPr lang="en-US" altLang="ko-KR" sz="3600">
                <a:solidFill>
                  <a:schemeClr val="bg1"/>
                </a:solidFill>
              </a:rPr>
              <a:t>(</a:t>
            </a:r>
            <a:r>
              <a:rPr lang="ko-KR" altLang="en-US" sz="3600">
                <a:solidFill>
                  <a:schemeClr val="bg1"/>
                </a:solidFill>
                <a:ea typeface="휴먼모음T"/>
              </a:rPr>
              <a:t>作畵 變化</a:t>
            </a:r>
            <a:r>
              <a:rPr lang="en-US" altLang="ko-KR" sz="3600">
                <a:solidFill>
                  <a:schemeClr val="bg1"/>
                </a:solidFill>
              </a:rPr>
              <a:t>)</a:t>
            </a:r>
            <a:endParaRPr lang="ko-KR" altLang="en-US" sz="3600">
              <a:solidFill>
                <a:schemeClr val="bg1"/>
              </a:solidFill>
            </a:endParaRPr>
          </a:p>
        </p:txBody>
      </p:sp>
      <p:cxnSp>
        <p:nvCxnSpPr>
          <p:cNvPr id="36" name="직선 연결선 35"/>
          <p:cNvCxnSpPr/>
          <p:nvPr/>
        </p:nvCxnSpPr>
        <p:spPr>
          <a:xfrm>
            <a:off x="240442" y="44569"/>
            <a:ext cx="0" cy="961171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xmlns:mc="http://schemas.openxmlformats.org/markup-compatibility/2006" xmlns:hp="http://schemas.haansoft.com/office/presentation/8.0" mc:Ignorable="hp" hp:hslDur="5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iStock_000011098014Medium.jpg"/>
          <p:cNvPicPr>
            <a:picLocks noChangeAspect="1" noChangeArrowheads="1"/>
          </p:cNvPicPr>
          <p:nvPr/>
        </p:nvPicPr>
        <p:blipFill rotWithShape="1">
          <a:blip r:embed="rId2"/>
          <a:srcRect/>
          <a:stretch>
            <a:fillRect/>
          </a:stretch>
        </p:blipFill>
        <p:spPr>
          <a:xfrm flipH="1">
            <a:off x="0" y="0"/>
            <a:ext cx="9144000" cy="6947139"/>
          </a:xfrm>
          <a:prstGeom prst="rect">
            <a:avLst/>
          </a:prstGeom>
          <a:noFill/>
        </p:spPr>
      </p:pic>
      <p:sp>
        <p:nvSpPr>
          <p:cNvPr id="2" name="직사각형 1"/>
          <p:cNvSpPr/>
          <p:nvPr/>
        </p:nvSpPr>
        <p:spPr>
          <a:xfrm>
            <a:off x="0" y="0"/>
            <a:ext cx="9144000" cy="6947139"/>
          </a:xfrm>
          <a:prstGeom prst="rect">
            <a:avLst/>
          </a:prstGeom>
          <a:solidFill>
            <a:schemeClr val="tx1">
              <a:lumMod val="95000"/>
              <a:lumOff val="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 altLang="en-US"/>
            </a:pPr>
            <a:endParaRPr lang="ko-KR" altLang="en-US"/>
          </a:p>
        </p:txBody>
      </p:sp>
      <p:pic>
        <p:nvPicPr>
          <p:cNvPr id="9" name="Picture 2" descr="C:\Users\main\Desktop\APQ66B1CA9DNOGCCA0RO211CAVQ24T0CALTY4QKCA2VIRLICAJOHEV7CATUU3ZXCA7GXYOMCASE536RCAPWH64HCAZRN17LCAJT1NV9CANEUBXECATF4EC3CAUCN5KUCA2QLJ8FCAF081FXCAZI1VC2CA1J44RD.jpg"/>
          <p:cNvPicPr>
            <a:picLocks noChangeAspect="1" noChangeArrowheads="1"/>
          </p:cNvPicPr>
          <p:nvPr/>
        </p:nvPicPr>
        <p:blipFill rotWithShape="1">
          <a:blip r:embed="rId3"/>
          <a:srcRect r="53720"/>
          <a:stretch>
            <a:fillRect/>
          </a:stretch>
        </p:blipFill>
        <p:spPr>
          <a:xfrm>
            <a:off x="5170220" y="1556792"/>
            <a:ext cx="3692795" cy="40005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  <a:softEdge rad="317500"/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모서리가 둥근 사각형 설명선 9"/>
          <p:cNvSpPr/>
          <p:nvPr/>
        </p:nvSpPr>
        <p:spPr>
          <a:xfrm>
            <a:off x="5429256" y="285728"/>
            <a:ext cx="3560910" cy="785818"/>
          </a:xfrm>
          <a:prstGeom prst="wedgeRoundRectCallout">
            <a:avLst>
              <a:gd name="adj1" fmla="val -31529"/>
              <a:gd name="adj2" fmla="val 83786"/>
              <a:gd name="adj3" fmla="val 16667"/>
            </a:avLst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 altLang="en-US"/>
            </a:pPr>
            <a:r>
              <a:rPr lang="ja-JP" altLang="en-US" sz="4000">
                <a:solidFill>
                  <a:schemeClr val="tx1"/>
                </a:solidFill>
              </a:rPr>
              <a:t>皆、おらだぞ！</a:t>
            </a:r>
            <a:endParaRPr lang="en-US" altLang="ja-JP" sz="4000">
              <a:solidFill>
                <a:schemeClr val="tx1"/>
              </a:solidFill>
            </a:endParaRPr>
          </a:p>
        </p:txBody>
      </p:sp>
      <p:sp>
        <p:nvSpPr>
          <p:cNvPr id="11" name="직사각형 10"/>
          <p:cNvSpPr/>
          <p:nvPr/>
        </p:nvSpPr>
        <p:spPr>
          <a:xfrm>
            <a:off x="317989" y="1340769"/>
            <a:ext cx="4652825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80000">
              <a:lnSpc>
                <a:spcPct val="150000"/>
              </a:lnSpc>
              <a:defRPr lang="ko-KR" altLang="en-US"/>
            </a:pPr>
            <a:r>
              <a:rPr lang="en-US" altLang="ko-KR" sz="1600">
                <a:solidFill>
                  <a:schemeClr val="bg1"/>
                </a:solidFill>
                <a:latin typeface="+mn-ea"/>
              </a:rPr>
              <a:t>1990</a:t>
            </a:r>
            <a:r>
              <a:rPr lang="ko-KR" altLang="en-US" sz="1600">
                <a:solidFill>
                  <a:schemeClr val="bg1"/>
                </a:solidFill>
                <a:latin typeface="+mn-ea"/>
              </a:rPr>
              <a:t>년 </a:t>
            </a:r>
            <a:r>
              <a:rPr lang="en-US" altLang="ko-KR" sz="1600">
                <a:solidFill>
                  <a:schemeClr val="bg1"/>
                </a:solidFill>
                <a:latin typeface="+mn-ea"/>
              </a:rPr>
              <a:t>8</a:t>
            </a:r>
            <a:r>
              <a:rPr lang="ko-KR" altLang="en-US" sz="1600">
                <a:solidFill>
                  <a:schemeClr val="bg1"/>
                </a:solidFill>
                <a:latin typeface="+mn-ea"/>
              </a:rPr>
              <a:t>월부터 주간 만화 액션에 연재를 시작한 우스이 요시토의 동명 만화 시리즈 크레용 신짱을 원작으로 하여 </a:t>
            </a:r>
            <a:r>
              <a:rPr lang="en-US" altLang="ko-KR" sz="1600">
                <a:solidFill>
                  <a:schemeClr val="bg1"/>
                </a:solidFill>
                <a:latin typeface="+mn-ea"/>
              </a:rPr>
              <a:t>1992</a:t>
            </a:r>
            <a:r>
              <a:rPr lang="ko-KR" altLang="en-US" sz="1600">
                <a:solidFill>
                  <a:schemeClr val="bg1"/>
                </a:solidFill>
                <a:latin typeface="+mn-ea"/>
              </a:rPr>
              <a:t>년 </a:t>
            </a:r>
            <a:r>
              <a:rPr lang="en-US" altLang="ko-KR" sz="1600">
                <a:solidFill>
                  <a:schemeClr val="bg1"/>
                </a:solidFill>
                <a:latin typeface="+mn-ea"/>
              </a:rPr>
              <a:t>4</a:t>
            </a:r>
            <a:r>
              <a:rPr lang="ko-KR" altLang="en-US" sz="1600">
                <a:solidFill>
                  <a:schemeClr val="bg1"/>
                </a:solidFill>
                <a:latin typeface="+mn-ea"/>
              </a:rPr>
              <a:t>월 제작</a:t>
            </a:r>
            <a:r>
              <a:rPr lang="en-US" altLang="ko-KR" sz="1600">
                <a:solidFill>
                  <a:schemeClr val="bg1"/>
                </a:solidFill>
                <a:latin typeface="+mn-ea"/>
              </a:rPr>
              <a:t>.</a:t>
            </a:r>
            <a:endParaRPr lang="en-US" altLang="ko-KR" sz="1600">
              <a:solidFill>
                <a:schemeClr val="bg1"/>
              </a:solidFill>
              <a:latin typeface="+mn-ea"/>
            </a:endParaRPr>
          </a:p>
          <a:p>
            <a:pPr indent="180000">
              <a:lnSpc>
                <a:spcPct val="150000"/>
              </a:lnSpc>
              <a:defRPr lang="ko-KR" altLang="en-US"/>
            </a:pPr>
            <a:r>
              <a:rPr lang="en-US" altLang="ko-KR" sz="1600">
                <a:solidFill>
                  <a:schemeClr val="bg1"/>
                </a:solidFill>
                <a:latin typeface="+mn-ea"/>
              </a:rPr>
              <a:t>2002</a:t>
            </a:r>
            <a:r>
              <a:rPr lang="ko-KR" altLang="en-US" sz="1600">
                <a:solidFill>
                  <a:schemeClr val="bg1"/>
                </a:solidFill>
                <a:latin typeface="+mn-ea"/>
              </a:rPr>
              <a:t>년 </a:t>
            </a:r>
            <a:r>
              <a:rPr lang="en-US" altLang="ko-KR" sz="1600">
                <a:solidFill>
                  <a:schemeClr val="bg1"/>
                </a:solidFill>
                <a:latin typeface="+mn-ea"/>
              </a:rPr>
              <a:t>5</a:t>
            </a:r>
            <a:r>
              <a:rPr lang="ko-KR" altLang="en-US" sz="1600">
                <a:solidFill>
                  <a:schemeClr val="bg1"/>
                </a:solidFill>
                <a:latin typeface="+mn-ea"/>
              </a:rPr>
              <a:t>월 </a:t>
            </a:r>
            <a:r>
              <a:rPr lang="en-US" altLang="ko-KR" sz="1600">
                <a:solidFill>
                  <a:schemeClr val="bg1"/>
                </a:solidFill>
                <a:latin typeface="+mn-ea"/>
              </a:rPr>
              <a:t>25</a:t>
            </a:r>
            <a:r>
              <a:rPr lang="ko-KR" altLang="en-US" sz="1600">
                <a:solidFill>
                  <a:schemeClr val="bg1"/>
                </a:solidFill>
                <a:latin typeface="+mn-ea"/>
              </a:rPr>
              <a:t>일 방영분부터 디지털 제작으로 전환하였고</a:t>
            </a:r>
            <a:r>
              <a:rPr lang="en-US" altLang="ko-KR" sz="1600">
                <a:solidFill>
                  <a:schemeClr val="bg1"/>
                </a:solidFill>
                <a:latin typeface="+mn-ea"/>
              </a:rPr>
              <a:t>, 2005</a:t>
            </a:r>
            <a:r>
              <a:rPr lang="ko-KR" altLang="en-US" sz="1600">
                <a:solidFill>
                  <a:schemeClr val="bg1"/>
                </a:solidFill>
                <a:latin typeface="+mn-ea"/>
              </a:rPr>
              <a:t>년 </a:t>
            </a:r>
            <a:r>
              <a:rPr lang="en-US" altLang="ko-KR" sz="1600">
                <a:solidFill>
                  <a:schemeClr val="bg1"/>
                </a:solidFill>
                <a:latin typeface="+mn-ea"/>
              </a:rPr>
              <a:t>4</a:t>
            </a:r>
            <a:r>
              <a:rPr lang="ko-KR" altLang="en-US" sz="1600">
                <a:solidFill>
                  <a:schemeClr val="bg1"/>
                </a:solidFill>
                <a:latin typeface="+mn-ea"/>
              </a:rPr>
              <a:t>월 </a:t>
            </a:r>
            <a:r>
              <a:rPr lang="en-US" altLang="ko-KR" sz="1600">
                <a:solidFill>
                  <a:schemeClr val="bg1"/>
                </a:solidFill>
                <a:latin typeface="+mn-ea"/>
              </a:rPr>
              <a:t>22</a:t>
            </a:r>
            <a:r>
              <a:rPr lang="ko-KR" altLang="en-US" sz="1600">
                <a:solidFill>
                  <a:schemeClr val="bg1"/>
                </a:solidFill>
                <a:latin typeface="+mn-ea"/>
              </a:rPr>
              <a:t>일 부터 </a:t>
            </a:r>
            <a:r>
              <a:rPr lang="en-US" altLang="ko-KR" sz="1600">
                <a:solidFill>
                  <a:schemeClr val="bg1"/>
                </a:solidFill>
                <a:latin typeface="+mn-ea"/>
              </a:rPr>
              <a:t>HD</a:t>
            </a:r>
            <a:r>
              <a:rPr lang="ko-KR" altLang="en-US" sz="1600">
                <a:solidFill>
                  <a:schemeClr val="bg1"/>
                </a:solidFill>
                <a:latin typeface="+mn-ea"/>
              </a:rPr>
              <a:t>로 제작되기 시작함</a:t>
            </a:r>
            <a:r>
              <a:rPr lang="en-US" altLang="ko-KR" sz="1600">
                <a:solidFill>
                  <a:schemeClr val="bg1"/>
                </a:solidFill>
                <a:latin typeface="+mn-ea"/>
              </a:rPr>
              <a:t>. </a:t>
            </a:r>
            <a:endParaRPr lang="en-US" altLang="ko-KR" sz="1600">
              <a:solidFill>
                <a:schemeClr val="bg1"/>
              </a:solidFill>
              <a:latin typeface="+mn-ea"/>
            </a:endParaRPr>
          </a:p>
          <a:p>
            <a:pPr indent="180000">
              <a:lnSpc>
                <a:spcPct val="150000"/>
              </a:lnSpc>
              <a:defRPr lang="ko-KR" altLang="en-US"/>
            </a:pPr>
            <a:r>
              <a:rPr lang="en-US" altLang="ko-KR" sz="1600">
                <a:solidFill>
                  <a:schemeClr val="bg1"/>
                </a:solidFill>
                <a:latin typeface="+mn-ea"/>
              </a:rPr>
              <a:t>2009</a:t>
            </a:r>
            <a:r>
              <a:rPr lang="ko-KR" altLang="en-US" sz="1600">
                <a:solidFill>
                  <a:schemeClr val="bg1"/>
                </a:solidFill>
                <a:latin typeface="+mn-ea"/>
              </a:rPr>
              <a:t>년 </a:t>
            </a:r>
            <a:r>
              <a:rPr lang="en-US" altLang="ko-KR" sz="1600">
                <a:solidFill>
                  <a:schemeClr val="bg1"/>
                </a:solidFill>
                <a:latin typeface="+mn-ea"/>
              </a:rPr>
              <a:t>9</a:t>
            </a:r>
            <a:r>
              <a:rPr lang="ko-KR" altLang="en-US" sz="1600">
                <a:solidFill>
                  <a:schemeClr val="bg1"/>
                </a:solidFill>
                <a:latin typeface="+mn-ea"/>
              </a:rPr>
              <a:t>월 </a:t>
            </a:r>
            <a:r>
              <a:rPr lang="en-US" altLang="ko-KR" sz="1600">
                <a:solidFill>
                  <a:schemeClr val="bg1"/>
                </a:solidFill>
                <a:latin typeface="+mn-ea"/>
              </a:rPr>
              <a:t>11</a:t>
            </a:r>
            <a:r>
              <a:rPr lang="ko-KR" altLang="en-US" sz="1600">
                <a:solidFill>
                  <a:schemeClr val="bg1"/>
                </a:solidFill>
                <a:latin typeface="+mn-ea"/>
              </a:rPr>
              <a:t>일 원작자인 우스이 요시토가 사망하였으나 원작자는 총감독을 하고 작화는 애니메이터들이 하였기 때문에 사후에도 계속  제작 중에 있음</a:t>
            </a:r>
            <a:r>
              <a:rPr lang="en-US" altLang="ko-KR" sz="1600">
                <a:solidFill>
                  <a:schemeClr val="bg1"/>
                </a:solidFill>
                <a:latin typeface="+mn-ea"/>
              </a:rPr>
              <a:t>.</a:t>
            </a:r>
            <a:endParaRPr lang="en-US" altLang="ko-KR" sz="1600">
              <a:solidFill>
                <a:schemeClr val="bg1"/>
              </a:solidFill>
              <a:latin typeface="+mn-ea"/>
            </a:endParaRPr>
          </a:p>
          <a:p>
            <a:pPr indent="180000">
              <a:lnSpc>
                <a:spcPct val="150000"/>
              </a:lnSpc>
              <a:defRPr lang="ko-KR" altLang="en-US"/>
            </a:pPr>
            <a:r>
              <a:rPr lang="en-US" altLang="ko-KR" sz="1600">
                <a:solidFill>
                  <a:schemeClr val="bg1"/>
                </a:solidFill>
                <a:latin typeface="+mn-ea"/>
              </a:rPr>
              <a:t>2010</a:t>
            </a:r>
            <a:r>
              <a:rPr lang="ko-KR" altLang="en-US" sz="1600">
                <a:solidFill>
                  <a:schemeClr val="bg1"/>
                </a:solidFill>
                <a:latin typeface="+mn-ea"/>
              </a:rPr>
              <a:t>년 </a:t>
            </a:r>
            <a:r>
              <a:rPr lang="en-US" altLang="ko-KR" sz="1600">
                <a:solidFill>
                  <a:schemeClr val="bg1"/>
                </a:solidFill>
                <a:latin typeface="+mn-ea"/>
              </a:rPr>
              <a:t>6</a:t>
            </a:r>
            <a:r>
              <a:rPr lang="ko-KR" altLang="en-US" sz="1600">
                <a:solidFill>
                  <a:schemeClr val="bg1"/>
                </a:solidFill>
                <a:latin typeface="+mn-ea"/>
              </a:rPr>
              <a:t>월 </a:t>
            </a:r>
            <a:r>
              <a:rPr lang="en-US" altLang="ko-KR" sz="1600">
                <a:solidFill>
                  <a:schemeClr val="bg1"/>
                </a:solidFill>
                <a:latin typeface="+mn-ea"/>
              </a:rPr>
              <a:t>11</a:t>
            </a:r>
            <a:r>
              <a:rPr lang="ko-KR" altLang="en-US" sz="1600">
                <a:solidFill>
                  <a:schemeClr val="bg1"/>
                </a:solidFill>
                <a:latin typeface="+mn-ea"/>
              </a:rPr>
              <a:t>일부터 </a:t>
            </a:r>
            <a:r>
              <a:rPr lang="en-US" altLang="ko-KR" sz="1600">
                <a:solidFill>
                  <a:schemeClr val="bg1"/>
                </a:solidFill>
                <a:latin typeface="+mn-ea"/>
              </a:rPr>
              <a:t>16:9 </a:t>
            </a:r>
            <a:r>
              <a:rPr lang="ko-KR" altLang="en-US" sz="1600">
                <a:solidFill>
                  <a:schemeClr val="bg1"/>
                </a:solidFill>
                <a:latin typeface="+mn-ea"/>
              </a:rPr>
              <a:t>크기로 내보내기 시작함</a:t>
            </a:r>
            <a:r>
              <a:rPr lang="en-US" altLang="ko-KR" sz="1600">
                <a:solidFill>
                  <a:schemeClr val="bg1"/>
                </a:solidFill>
                <a:latin typeface="+mn-ea"/>
              </a:rPr>
              <a:t>.</a:t>
            </a:r>
            <a:endParaRPr lang="en-US" altLang="ko-KR" sz="1600">
              <a:solidFill>
                <a:schemeClr val="bg1"/>
              </a:solidFill>
              <a:latin typeface="+mn-ea"/>
            </a:endParaRPr>
          </a:p>
          <a:p>
            <a:pPr indent="180000">
              <a:lnSpc>
                <a:spcPct val="150000"/>
              </a:lnSpc>
              <a:defRPr lang="ko-KR" altLang="en-US"/>
            </a:pPr>
            <a:endParaRPr lang="ko-KR" altLang="en-US" sz="1600">
              <a:solidFill>
                <a:schemeClr val="bg1"/>
              </a:solidFill>
              <a:latin typeface="+mn-ea"/>
            </a:endParaRPr>
          </a:p>
          <a:p>
            <a:pPr indent="180000">
              <a:lnSpc>
                <a:spcPct val="150000"/>
              </a:lnSpc>
              <a:defRPr lang="ko-KR" altLang="en-US"/>
            </a:pPr>
            <a:endParaRPr lang="en-US" altLang="ko-KR" sz="1600">
              <a:solidFill>
                <a:schemeClr val="bg1"/>
              </a:solidFill>
              <a:latin typeface="+mn-ea"/>
            </a:endParaRPr>
          </a:p>
          <a:p>
            <a:pPr indent="180000">
              <a:lnSpc>
                <a:spcPct val="150000"/>
              </a:lnSpc>
              <a:defRPr lang="ko-KR" altLang="en-US"/>
            </a:pPr>
            <a:r>
              <a:rPr lang="en-US" altLang="ko-KR" sz="1600">
                <a:solidFill>
                  <a:schemeClr val="bg1"/>
                </a:solidFill>
                <a:latin typeface="+mn-ea"/>
              </a:rPr>
              <a:t> </a:t>
            </a:r>
            <a:endParaRPr lang="en-US" altLang="ko-KR" sz="1600">
              <a:solidFill>
                <a:schemeClr val="bg1"/>
              </a:solidFill>
              <a:latin typeface="+mn-ea"/>
            </a:endParaRPr>
          </a:p>
          <a:p>
            <a:pPr indent="180000">
              <a:lnSpc>
                <a:spcPct val="150000"/>
              </a:lnSpc>
              <a:defRPr lang="ko-KR" altLang="en-US"/>
            </a:pPr>
            <a:endParaRPr lang="en-US" altLang="ko-KR" sz="1600">
              <a:solidFill>
                <a:schemeClr val="bg1"/>
              </a:solidFill>
              <a:latin typeface="+mn-ea"/>
            </a:endParaRPr>
          </a:p>
        </p:txBody>
      </p:sp>
      <p:sp>
        <p:nvSpPr>
          <p:cNvPr id="12" name="직사각형 11"/>
          <p:cNvSpPr/>
          <p:nvPr/>
        </p:nvSpPr>
        <p:spPr>
          <a:xfrm>
            <a:off x="402506" y="359409"/>
            <a:ext cx="496158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 lang="ko-KR" altLang="en-US"/>
            </a:pPr>
            <a:r>
              <a:rPr lang="ko-KR" altLang="en-US" sz="3600" u="sng">
                <a:solidFill>
                  <a:srgbClr val="ffc000"/>
                </a:solidFill>
              </a:rPr>
              <a:t>왜</a:t>
            </a:r>
            <a:r>
              <a:rPr lang="ko-KR" altLang="en-US" sz="3600">
                <a:solidFill>
                  <a:schemeClr val="bg1"/>
                </a:solidFill>
              </a:rPr>
              <a:t> 이런 변화가</a:t>
            </a:r>
            <a:r>
              <a:rPr lang="en-US" altLang="ko-KR" sz="3600">
                <a:solidFill>
                  <a:schemeClr val="bg1"/>
                </a:solidFill>
              </a:rPr>
              <a:t>?</a:t>
            </a:r>
            <a:endParaRPr lang="ko-KR" altLang="en-US" sz="3600">
              <a:solidFill>
                <a:schemeClr val="bg1"/>
              </a:solidFill>
            </a:endParaRPr>
          </a:p>
        </p:txBody>
      </p:sp>
      <p:cxnSp>
        <p:nvCxnSpPr>
          <p:cNvPr id="13" name="직선 연결선 12"/>
          <p:cNvCxnSpPr/>
          <p:nvPr/>
        </p:nvCxnSpPr>
        <p:spPr>
          <a:xfrm>
            <a:off x="240442" y="44569"/>
            <a:ext cx="0" cy="961171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xmlns:mc="http://schemas.openxmlformats.org/markup-compatibility/2006" xmlns:hp="http://schemas.haansoft.com/office/presentation/8.0" mc:Ignorable="hp" hp:hslDur="5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 autoUpdateAnimBg="1"/>
    </p:bldLst>
  </p:timing>
</p:sld>
</file>

<file path=ppt/slides/slide24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iStock_000011098014Medium.jpg"/>
          <p:cNvPicPr>
            <a:picLocks noChangeAspect="1" noChangeArrowheads="1"/>
          </p:cNvPicPr>
          <p:nvPr/>
        </p:nvPicPr>
        <p:blipFill rotWithShape="1">
          <a:blip r:embed="rId2"/>
          <a:srcRect/>
          <a:stretch>
            <a:fillRect/>
          </a:stretch>
        </p:blipFill>
        <p:spPr>
          <a:xfrm flipH="1">
            <a:off x="0" y="0"/>
            <a:ext cx="9144000" cy="6947139"/>
          </a:xfrm>
          <a:prstGeom prst="rect">
            <a:avLst/>
          </a:prstGeom>
          <a:noFill/>
        </p:spPr>
      </p:pic>
      <p:sp>
        <p:nvSpPr>
          <p:cNvPr id="2" name="직사각형 1"/>
          <p:cNvSpPr/>
          <p:nvPr/>
        </p:nvSpPr>
        <p:spPr>
          <a:xfrm>
            <a:off x="0" y="0"/>
            <a:ext cx="9144000" cy="6947139"/>
          </a:xfrm>
          <a:prstGeom prst="rect">
            <a:avLst/>
          </a:prstGeom>
          <a:solidFill>
            <a:schemeClr val="tx1">
              <a:lumMod val="95000"/>
              <a:lumOff val="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 altLang="en-US"/>
            </a:pPr>
            <a:endParaRPr lang="ko-KR" altLang="en-US"/>
          </a:p>
        </p:txBody>
      </p:sp>
      <p:pic>
        <p:nvPicPr>
          <p:cNvPr id="9" name="Picture 2" descr="C:\Users\main\Desktop\AMSGPA0CAL5D35NCA8ILAN8CAW00Z1XCAHGRA4CCA9FXBT6CAYCPJTZCAQS9D8WCATP9UYUCA7H1B10CAIGAL4ZCA09ALPTCA0RQ6ZVCAL8NMMCCAVGQT7XCA2WLAHZCAK4DNOUCAVR2BXFCAU8861ACA4KAMKU.jpg"/>
          <p:cNvPicPr>
            <a:picLocks noChangeAspect="1" noChangeArrowheads="1"/>
          </p:cNvPicPr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51466" y="1285860"/>
            <a:ext cx="2022244" cy="1643074"/>
          </a:xfrm>
          <a:prstGeom prst="rect">
            <a:avLst/>
          </a:prstGeom>
          <a:noFill/>
        </p:spPr>
      </p:pic>
      <p:pic>
        <p:nvPicPr>
          <p:cNvPr id="10" name="Picture 3" descr="C:\Users\main\Desktop\ABVLVBKCA9V1VVACACAP7YYCAH8YMR7CAQXM0A7CAD4WA3XCABSFO78CAPLJNZQCAIJZ8RGCAK210X9CA2JXNBSCA0YIRVRCA0WK0FUCAWJ8PP2CA0EHBTDCATV52BSCABJN05SCAI748SNCA2NZZYCCA1B5MC2.jpg"/>
          <p:cNvPicPr>
            <a:picLocks noChangeAspect="1" noChangeArrowheads="1"/>
          </p:cNvPicPr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153835" y="3214686"/>
            <a:ext cx="1701319" cy="2632992"/>
          </a:xfrm>
          <a:prstGeom prst="rect">
            <a:avLst/>
          </a:prstGeom>
          <a:noFill/>
        </p:spPr>
      </p:pic>
      <p:pic>
        <p:nvPicPr>
          <p:cNvPr id="11" name="Picture 5" descr="C:\Users\main\Desktop\AOC4S0ECALJ5ZG8CA36KDBVCA313PZ4CAXLQUYXCA12DEIFCAZC9GX6CAECR0K6CASO8QZYCAJ2LCC9CAVEB1UUCA27MTSACA70H8P2CAJDAN0BCAKOM7ELCAMYD8BJCA5Q5OYHCAZ9QS6ECA41NPV7CATVTFSL.jpg"/>
          <p:cNvPicPr>
            <a:picLocks noChangeAspect="1" noChangeArrowheads="1"/>
          </p:cNvPicPr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2132118" y="928670"/>
            <a:ext cx="1890367" cy="2047898"/>
          </a:xfrm>
          <a:prstGeom prst="rect">
            <a:avLst/>
          </a:prstGeom>
          <a:noFill/>
        </p:spPr>
      </p:pic>
      <p:pic>
        <p:nvPicPr>
          <p:cNvPr id="12" name="Picture 6" descr="C:\Users\main\Desktop\A9YOXJECAANDOXZCA023EOUCACY0COHCAAJBIVACAPG388MCADM6U1LCA69E66DCA1DD353CAN4KS37CA7PQXRLCAVZEA5WCAZKJMCKCAOR33N2CAOD2LNECAMNWQD9CAVBECZGCALLPMKICAYWYA6HCAHWZNOB.jpg"/>
          <p:cNvPicPr>
            <a:picLocks noChangeAspect="1" noChangeArrowheads="1"/>
          </p:cNvPicPr>
          <p:nvPr/>
        </p:nvPicPr>
        <p:blipFill rotWithShape="1">
          <a:blip r:embed="rId6"/>
          <a:srcRect/>
          <a:stretch>
            <a:fillRect/>
          </a:stretch>
        </p:blipFill>
        <p:spPr>
          <a:xfrm>
            <a:off x="4110400" y="928670"/>
            <a:ext cx="1648348" cy="1238266"/>
          </a:xfrm>
          <a:prstGeom prst="rect">
            <a:avLst/>
          </a:prstGeom>
          <a:noFill/>
        </p:spPr>
      </p:pic>
      <p:pic>
        <p:nvPicPr>
          <p:cNvPr id="13" name="Picture 7" descr="C:\Users\main\Desktop\AT8HSBHCAKRYT5HCAT0MIR1CA7PPJJ0CA7DCKEKCA0XALWHCAHEE5GPCAPKYTSVCAQ7X12CCAGJM4XVCATFIULYCA3180L9CAQ7LTEVCA4EDN2QCA66R3OGCABDHELCCA1WYJYFCAM3RYORCAX6M4SOCAPT4C77.jpg"/>
          <p:cNvPicPr>
            <a:picLocks noChangeAspect="1" noChangeArrowheads="1"/>
          </p:cNvPicPr>
          <p:nvPr/>
        </p:nvPicPr>
        <p:blipFill rotWithShape="1">
          <a:blip r:embed="rId7"/>
          <a:srcRect/>
          <a:stretch>
            <a:fillRect/>
          </a:stretch>
        </p:blipFill>
        <p:spPr>
          <a:xfrm>
            <a:off x="3714744" y="3071810"/>
            <a:ext cx="1415579" cy="1533544"/>
          </a:xfrm>
          <a:prstGeom prst="rect">
            <a:avLst/>
          </a:prstGeom>
          <a:noFill/>
        </p:spPr>
      </p:pic>
      <p:pic>
        <p:nvPicPr>
          <p:cNvPr id="14" name="Picture 8" descr="C:\Users\main\Desktop\AAFIS6NCAY86M5CCA2K1KGNCAJQHZVXCAWDQOGTCATISEOBCAN7S3JGCA6NLQA5CAYR6UEVCA0E75SKCA4SLE1XCA3L66AJCAE22UP5CALBABSWCA8Y413KCAURVIN1CABKAA1PCAUXZLHUCAZOTR3PCAAQ3U6A.jpg"/>
          <p:cNvPicPr>
            <a:picLocks noChangeAspect="1" noChangeArrowheads="1"/>
          </p:cNvPicPr>
          <p:nvPr/>
        </p:nvPicPr>
        <p:blipFill rotWithShape="1">
          <a:blip r:embed="rId8"/>
          <a:srcRect/>
          <a:stretch>
            <a:fillRect/>
          </a:stretch>
        </p:blipFill>
        <p:spPr>
          <a:xfrm>
            <a:off x="6088684" y="1000108"/>
            <a:ext cx="1940856" cy="1285884"/>
          </a:xfrm>
          <a:prstGeom prst="rect">
            <a:avLst/>
          </a:prstGeom>
          <a:noFill/>
        </p:spPr>
      </p:pic>
      <p:pic>
        <p:nvPicPr>
          <p:cNvPr id="15" name="Picture 9" descr="C:\Users\main\Desktop\images.jpg"/>
          <p:cNvPicPr>
            <a:picLocks noChangeAspect="1" noChangeArrowheads="1"/>
          </p:cNvPicPr>
          <p:nvPr/>
        </p:nvPicPr>
        <p:blipFill rotWithShape="1">
          <a:blip r:embed="rId9"/>
          <a:srcRect/>
          <a:stretch>
            <a:fillRect/>
          </a:stretch>
        </p:blipFill>
        <p:spPr>
          <a:xfrm>
            <a:off x="5363313" y="2500306"/>
            <a:ext cx="1912340" cy="2071702"/>
          </a:xfrm>
          <a:prstGeom prst="rect">
            <a:avLst/>
          </a:prstGeom>
          <a:noFill/>
        </p:spPr>
      </p:pic>
      <p:pic>
        <p:nvPicPr>
          <p:cNvPr id="16" name="Picture 4" descr="C:\Users\main\Desktop\ATN0C2MCAOB0LHTCAQ1TWYLCA3FNHZ4CA920PUDCA3GI6XOCAUYYQA2CARDRS38CAO7QETOCASSR74SCAYGZ7FWCAMW4222CAVUVPLTCAZEYLLLCAGO8YCOCA3V0HBXCAQ0OSDOCAPMJHXJCA74K3SMCAD0H3EK.jpg"/>
          <p:cNvPicPr>
            <a:picLocks noChangeAspect="1" noChangeArrowheads="1"/>
          </p:cNvPicPr>
          <p:nvPr/>
        </p:nvPicPr>
        <p:blipFill rotWithShape="1">
          <a:blip r:embed="rId10"/>
          <a:srcRect/>
          <a:stretch>
            <a:fillRect/>
          </a:stretch>
        </p:blipFill>
        <p:spPr>
          <a:xfrm>
            <a:off x="1934289" y="3929066"/>
            <a:ext cx="1711135" cy="2619402"/>
          </a:xfrm>
          <a:prstGeom prst="rect">
            <a:avLst/>
          </a:prstGeom>
          <a:noFill/>
        </p:spPr>
      </p:pic>
      <p:pic>
        <p:nvPicPr>
          <p:cNvPr id="17" name="Picture 10" descr="C:\Users\main\Desktop\A2MS1WBCA5K0V9XCABB80FWCA6NPW9FCADDTDRCCAZMA8THCANP2IVVCAH3306GCAX6NMJ4CAJWMGJOCACL9MK1CAAOJC5UCAPF5JH4CABPWWDYCAJDYCIHCAQ1DVM7CA0QCEJOCAO31LF5CAG702NQCANX4JH7.jpg"/>
          <p:cNvPicPr>
            <a:picLocks noChangeAspect="1" noChangeArrowheads="1"/>
          </p:cNvPicPr>
          <p:nvPr/>
        </p:nvPicPr>
        <p:blipFill rotWithShape="1">
          <a:blip r:embed="rId11"/>
          <a:srcRect/>
          <a:stretch>
            <a:fillRect/>
          </a:stretch>
        </p:blipFill>
        <p:spPr>
          <a:xfrm>
            <a:off x="3978516" y="5140336"/>
            <a:ext cx="2164400" cy="1717665"/>
          </a:xfrm>
          <a:prstGeom prst="rect">
            <a:avLst/>
          </a:prstGeom>
          <a:noFill/>
        </p:spPr>
      </p:pic>
      <p:pic>
        <p:nvPicPr>
          <p:cNvPr id="18" name="Picture 11" descr="C:\Users\main\Desktop\ugc.jpg"/>
          <p:cNvPicPr>
            <a:picLocks noChangeAspect="1" noChangeArrowheads="1"/>
          </p:cNvPicPr>
          <p:nvPr/>
        </p:nvPicPr>
        <p:blipFill rotWithShape="1">
          <a:blip r:embed="rId12"/>
          <a:srcRect/>
          <a:stretch>
            <a:fillRect/>
          </a:stretch>
        </p:blipFill>
        <p:spPr>
          <a:xfrm>
            <a:off x="6550284" y="4786322"/>
            <a:ext cx="2562241" cy="1857388"/>
          </a:xfrm>
          <a:prstGeom prst="rect">
            <a:avLst/>
          </a:prstGeom>
          <a:noFill/>
        </p:spPr>
      </p:pic>
      <p:sp>
        <p:nvSpPr>
          <p:cNvPr id="19" name="직사각형 18"/>
          <p:cNvSpPr/>
          <p:nvPr/>
        </p:nvSpPr>
        <p:spPr>
          <a:xfrm>
            <a:off x="402506" y="260648"/>
            <a:ext cx="496158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 lang="ko-KR" altLang="en-US"/>
            </a:pPr>
            <a:r>
              <a:rPr lang="ko-KR" altLang="en-US" sz="3600" u="sng">
                <a:solidFill>
                  <a:srgbClr val="ffc000"/>
                </a:solidFill>
              </a:rPr>
              <a:t>짱</a:t>
            </a:r>
            <a:r>
              <a:rPr lang="ko-KR" altLang="en-US" sz="3600">
                <a:solidFill>
                  <a:schemeClr val="bg1"/>
                </a:solidFill>
              </a:rPr>
              <a:t>구의 인지도</a:t>
            </a:r>
            <a:endParaRPr lang="ko-KR" altLang="en-US" sz="3600">
              <a:solidFill>
                <a:schemeClr val="bg1"/>
              </a:solidFill>
            </a:endParaRPr>
          </a:p>
        </p:txBody>
      </p:sp>
      <p:cxnSp>
        <p:nvCxnSpPr>
          <p:cNvPr id="20" name="직선 연결선 19"/>
          <p:cNvCxnSpPr/>
          <p:nvPr/>
        </p:nvCxnSpPr>
        <p:spPr>
          <a:xfrm>
            <a:off x="251520" y="44569"/>
            <a:ext cx="0" cy="961171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xmlns:mc="http://schemas.openxmlformats.org/markup-compatibility/2006" xmlns:hp="http://schemas.haansoft.com/office/presentation/8.0" mc:Ignorable="hp" hp:hslDur="5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iStock_000011098014Medium.jpg"/>
          <p:cNvPicPr>
            <a:picLocks noChangeAspect="1" noChangeArrowheads="1"/>
          </p:cNvPicPr>
          <p:nvPr/>
        </p:nvPicPr>
        <p:blipFill rotWithShape="1">
          <a:blip r:embed="rId2"/>
          <a:srcRect/>
          <a:stretch>
            <a:fillRect/>
          </a:stretch>
        </p:blipFill>
        <p:spPr>
          <a:xfrm flipH="1">
            <a:off x="0" y="0"/>
            <a:ext cx="9144000" cy="6947139"/>
          </a:xfrm>
          <a:prstGeom prst="rect">
            <a:avLst/>
          </a:prstGeom>
          <a:noFill/>
        </p:spPr>
      </p:pic>
      <p:sp>
        <p:nvSpPr>
          <p:cNvPr id="2" name="직사각형 1"/>
          <p:cNvSpPr/>
          <p:nvPr/>
        </p:nvSpPr>
        <p:spPr>
          <a:xfrm>
            <a:off x="0" y="0"/>
            <a:ext cx="9144000" cy="6947139"/>
          </a:xfrm>
          <a:prstGeom prst="rect">
            <a:avLst/>
          </a:prstGeom>
          <a:solidFill>
            <a:schemeClr val="tx1">
              <a:lumMod val="95000"/>
              <a:lumOff val="5000"/>
              <a:alpha val="9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 altLang="en-US"/>
            </a:pPr>
            <a:endParaRPr lang="ko-KR" altLang="en-US"/>
          </a:p>
        </p:txBody>
      </p:sp>
      <p:grpSp>
        <p:nvGrpSpPr>
          <p:cNvPr id="3" name="그룹 2"/>
          <p:cNvGrpSpPr/>
          <p:nvPr/>
        </p:nvGrpSpPr>
        <p:grpSpPr>
          <a:xfrm rot="0">
            <a:off x="755576" y="2182620"/>
            <a:ext cx="7812864" cy="454292"/>
            <a:chOff x="1007608" y="3068960"/>
            <a:chExt cx="7812864" cy="454292"/>
          </a:xfrm>
        </p:grpSpPr>
        <p:sp>
          <p:nvSpPr>
            <p:cNvPr id="14" name="직사각형 13"/>
            <p:cNvSpPr/>
            <p:nvPr/>
          </p:nvSpPr>
          <p:spPr>
            <a:xfrm>
              <a:off x="1115616" y="3068960"/>
              <a:ext cx="7704856" cy="49200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  <a:defRPr lang="ko-KR" altLang="en-US"/>
              </a:pPr>
              <a:r>
                <a:rPr lang="ko-KR" altLang="en-US">
                  <a:solidFill>
                    <a:schemeClr val="bg1"/>
                  </a:solidFill>
                </a:rPr>
                <a:t>셀 애니메이션</a:t>
              </a:r>
              <a:endParaRPr lang="ko-KR" altLang="en-US">
                <a:solidFill>
                  <a:schemeClr val="bg1"/>
                </a:solidFill>
              </a:endParaRPr>
            </a:p>
          </p:txBody>
        </p:sp>
        <p:sp>
          <p:nvSpPr>
            <p:cNvPr id="21" name="타원 20"/>
            <p:cNvSpPr/>
            <p:nvPr/>
          </p:nvSpPr>
          <p:spPr>
            <a:xfrm>
              <a:off x="1007608" y="3356992"/>
              <a:ext cx="36000" cy="36000"/>
            </a:xfrm>
            <a:prstGeom prst="ellipse">
              <a:avLst/>
            </a:prstGeom>
            <a:solidFill>
              <a:srgbClr val="ffc000"/>
            </a:solidFill>
            <a:ln w="50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/>
            </a:p>
          </p:txBody>
        </p:sp>
      </p:grpSp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3"/>
          <a:srcRect l="35370" t="26200" r="24170" b="26940"/>
          <a:stretch>
            <a:fillRect/>
          </a:stretch>
        </p:blipFill>
        <p:spPr>
          <a:xfrm>
            <a:off x="4280220" y="1865018"/>
            <a:ext cx="3961234" cy="2579166"/>
          </a:xfrm>
          <a:prstGeom prst="rect">
            <a:avLst/>
          </a:prstGeom>
          <a:noFill/>
          <a:ln w="57150">
            <a:solidFill>
              <a:srgbClr val="ffff00"/>
            </a:solidFill>
            <a:miter/>
          </a:ln>
        </p:spPr>
      </p:pic>
      <p:grpSp>
        <p:nvGrpSpPr>
          <p:cNvPr id="12" name="그룹 11"/>
          <p:cNvGrpSpPr/>
          <p:nvPr/>
        </p:nvGrpSpPr>
        <p:grpSpPr>
          <a:xfrm rot="0">
            <a:off x="755576" y="2700309"/>
            <a:ext cx="7812864" cy="454292"/>
            <a:chOff x="1007608" y="3068960"/>
            <a:chExt cx="7812864" cy="454292"/>
          </a:xfrm>
        </p:grpSpPr>
        <p:sp>
          <p:nvSpPr>
            <p:cNvPr id="13" name="직사각형 12"/>
            <p:cNvSpPr/>
            <p:nvPr/>
          </p:nvSpPr>
          <p:spPr>
            <a:xfrm>
              <a:off x="1115616" y="3068960"/>
              <a:ext cx="7704856" cy="4981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  <a:defRPr lang="ko-KR" altLang="en-US"/>
              </a:pPr>
              <a:r>
                <a:rPr lang="ko-KR" altLang="en-US">
                  <a:solidFill>
                    <a:schemeClr val="bg1"/>
                  </a:solidFill>
                </a:rPr>
                <a:t>클레이 애니메이션</a:t>
              </a:r>
              <a:endParaRPr lang="en-US" altLang="ko-KR">
                <a:solidFill>
                  <a:schemeClr val="bg1"/>
                </a:solidFill>
              </a:endParaRPr>
            </a:p>
          </p:txBody>
        </p:sp>
        <p:sp>
          <p:nvSpPr>
            <p:cNvPr id="16" name="타원 15"/>
            <p:cNvSpPr/>
            <p:nvPr/>
          </p:nvSpPr>
          <p:spPr>
            <a:xfrm>
              <a:off x="1007608" y="3356992"/>
              <a:ext cx="36000" cy="36000"/>
            </a:xfrm>
            <a:prstGeom prst="ellipse">
              <a:avLst/>
            </a:prstGeom>
            <a:solidFill>
              <a:srgbClr val="ffc000"/>
            </a:solidFill>
            <a:ln w="50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/>
            </a:p>
          </p:txBody>
        </p:sp>
      </p:grpSp>
      <p:grpSp>
        <p:nvGrpSpPr>
          <p:cNvPr id="17" name="그룹 16"/>
          <p:cNvGrpSpPr/>
          <p:nvPr/>
        </p:nvGrpSpPr>
        <p:grpSpPr>
          <a:xfrm rot="0">
            <a:off x="755576" y="3223530"/>
            <a:ext cx="7812864" cy="454292"/>
            <a:chOff x="1007608" y="3068960"/>
            <a:chExt cx="7812864" cy="454292"/>
          </a:xfrm>
        </p:grpSpPr>
        <p:sp>
          <p:nvSpPr>
            <p:cNvPr id="19" name="직사각형 18"/>
            <p:cNvSpPr/>
            <p:nvPr/>
          </p:nvSpPr>
          <p:spPr>
            <a:xfrm>
              <a:off x="1115616" y="3068960"/>
              <a:ext cx="7704856" cy="49884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  <a:defRPr lang="ko-KR" altLang="en-US"/>
              </a:pPr>
              <a:r>
                <a:rPr lang="ko-KR" altLang="en-US">
                  <a:solidFill>
                    <a:schemeClr val="bg1"/>
                  </a:solidFill>
                </a:rPr>
                <a:t>페인트 온 글라스 애니메이션</a:t>
              </a:r>
              <a:endParaRPr lang="en-US" altLang="ko-KR">
                <a:solidFill>
                  <a:schemeClr val="bg1"/>
                </a:solidFill>
              </a:endParaRPr>
            </a:p>
          </p:txBody>
        </p:sp>
        <p:sp>
          <p:nvSpPr>
            <p:cNvPr id="20" name="타원 19"/>
            <p:cNvSpPr/>
            <p:nvPr/>
          </p:nvSpPr>
          <p:spPr>
            <a:xfrm>
              <a:off x="1007608" y="3356992"/>
              <a:ext cx="36000" cy="36000"/>
            </a:xfrm>
            <a:prstGeom prst="ellipse">
              <a:avLst/>
            </a:prstGeom>
            <a:solidFill>
              <a:srgbClr val="ffc000"/>
            </a:solidFill>
            <a:ln w="50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/>
            </a:p>
          </p:txBody>
        </p:sp>
      </p:grpSp>
      <p:grpSp>
        <p:nvGrpSpPr>
          <p:cNvPr id="22" name="그룹 21"/>
          <p:cNvGrpSpPr/>
          <p:nvPr/>
        </p:nvGrpSpPr>
        <p:grpSpPr>
          <a:xfrm rot="0">
            <a:off x="755576" y="3755678"/>
            <a:ext cx="7812864" cy="454292"/>
            <a:chOff x="1007608" y="3068960"/>
            <a:chExt cx="7812864" cy="454292"/>
          </a:xfrm>
        </p:grpSpPr>
        <p:sp>
          <p:nvSpPr>
            <p:cNvPr id="23" name="직사각형 22"/>
            <p:cNvSpPr/>
            <p:nvPr/>
          </p:nvSpPr>
          <p:spPr>
            <a:xfrm>
              <a:off x="1115616" y="3068960"/>
              <a:ext cx="7704856" cy="5000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  <a:defRPr lang="ko-KR" altLang="en-US"/>
              </a:pPr>
              <a:r>
                <a:rPr lang="ko-KR" altLang="en-US">
                  <a:solidFill>
                    <a:schemeClr val="bg1"/>
                  </a:solidFill>
                </a:rPr>
                <a:t>컴퓨터 애니메이션</a:t>
              </a:r>
              <a:endParaRPr lang="en-US" altLang="ko-KR">
                <a:solidFill>
                  <a:schemeClr val="bg1"/>
                </a:solidFill>
              </a:endParaRPr>
            </a:p>
          </p:txBody>
        </p:sp>
        <p:sp>
          <p:nvSpPr>
            <p:cNvPr id="24" name="타원 23"/>
            <p:cNvSpPr/>
            <p:nvPr/>
          </p:nvSpPr>
          <p:spPr>
            <a:xfrm>
              <a:off x="1007608" y="3356992"/>
              <a:ext cx="36000" cy="36000"/>
            </a:xfrm>
            <a:prstGeom prst="ellipse">
              <a:avLst/>
            </a:prstGeom>
            <a:solidFill>
              <a:srgbClr val="ffc000"/>
            </a:solidFill>
            <a:ln w="50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/>
            </a:p>
          </p:txBody>
        </p:sp>
      </p:grpSp>
      <p:grpSp>
        <p:nvGrpSpPr>
          <p:cNvPr id="25" name="그룹 24"/>
          <p:cNvGrpSpPr/>
          <p:nvPr/>
        </p:nvGrpSpPr>
        <p:grpSpPr>
          <a:xfrm rot="0">
            <a:off x="755576" y="4342860"/>
            <a:ext cx="7812864" cy="454292"/>
            <a:chOff x="1007608" y="3068960"/>
            <a:chExt cx="7812864" cy="454292"/>
          </a:xfrm>
        </p:grpSpPr>
        <p:sp>
          <p:nvSpPr>
            <p:cNvPr id="26" name="직사각형 25"/>
            <p:cNvSpPr/>
            <p:nvPr/>
          </p:nvSpPr>
          <p:spPr>
            <a:xfrm>
              <a:off x="1115616" y="3068960"/>
              <a:ext cx="7704856" cy="49393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  <a:defRPr lang="ko-KR" altLang="en-US"/>
              </a:pPr>
              <a:r>
                <a:rPr lang="ko-KR" altLang="en-US">
                  <a:solidFill>
                    <a:schemeClr val="bg1"/>
                  </a:solidFill>
                </a:rPr>
                <a:t>스톱모션 애니메이션</a:t>
              </a:r>
              <a:endParaRPr lang="en-US" altLang="ko-KR">
                <a:solidFill>
                  <a:schemeClr val="bg1"/>
                </a:solidFill>
              </a:endParaRPr>
            </a:p>
          </p:txBody>
        </p:sp>
        <p:sp>
          <p:nvSpPr>
            <p:cNvPr id="27" name="타원 26"/>
            <p:cNvSpPr/>
            <p:nvPr/>
          </p:nvSpPr>
          <p:spPr>
            <a:xfrm>
              <a:off x="1007608" y="3356992"/>
              <a:ext cx="36000" cy="36000"/>
            </a:xfrm>
            <a:prstGeom prst="ellipse">
              <a:avLst/>
            </a:prstGeom>
            <a:solidFill>
              <a:srgbClr val="ffc000"/>
            </a:solidFill>
            <a:ln w="50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/>
            </a:p>
          </p:txBody>
        </p:sp>
      </p:grpSp>
      <p:grpSp>
        <p:nvGrpSpPr>
          <p:cNvPr id="5" name="그룹 4"/>
          <p:cNvGrpSpPr/>
          <p:nvPr/>
        </p:nvGrpSpPr>
        <p:grpSpPr>
          <a:xfrm rot="0">
            <a:off x="647564" y="0"/>
            <a:ext cx="4428492" cy="1052736"/>
            <a:chOff x="647564" y="0"/>
            <a:chExt cx="4428492" cy="1052736"/>
          </a:xfrm>
        </p:grpSpPr>
        <p:sp>
          <p:nvSpPr>
            <p:cNvPr id="7" name="TextBox 6"/>
            <p:cNvSpPr txBox="1"/>
            <p:nvPr/>
          </p:nvSpPr>
          <p:spPr>
            <a:xfrm>
              <a:off x="827584" y="149731"/>
              <a:ext cx="4248472" cy="81991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>
                <a:defRPr lang="ko-KR" altLang="en-US"/>
              </a:pPr>
              <a:r>
                <a:rPr lang="ko-KR" altLang="en-US" sz="4800" u="sng">
                  <a:solidFill>
                    <a:srgbClr val="ffc000"/>
                  </a:solidFill>
                  <a:ea typeface="나눔고딕 ExtraBold"/>
                </a:rPr>
                <a:t>제</a:t>
              </a:r>
              <a:r>
                <a:rPr lang="ko-KR" altLang="en-US" sz="4800">
                  <a:solidFill>
                    <a:schemeClr val="bg1"/>
                  </a:solidFill>
                  <a:ea typeface="나눔고딕 ExtraBold"/>
                </a:rPr>
                <a:t>작기법</a:t>
              </a:r>
              <a:endParaRPr lang="en-US" altLang="ko-KR" sz="4800">
                <a:solidFill>
                  <a:schemeClr val="bg1"/>
                </a:solidFill>
                <a:ea typeface="나눔고딕 ExtraBold"/>
              </a:endParaRPr>
            </a:p>
          </p:txBody>
        </p:sp>
        <p:cxnSp>
          <p:nvCxnSpPr>
            <p:cNvPr id="29" name="직선 연결선 28"/>
            <p:cNvCxnSpPr/>
            <p:nvPr/>
          </p:nvCxnSpPr>
          <p:spPr>
            <a:xfrm>
              <a:off x="647564" y="0"/>
              <a:ext cx="0" cy="1052736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 xmlns:mc="http://schemas.openxmlformats.org/markup-compatibility/2006" xmlns:hp="http://schemas.haansoft.com/office/presentation/8.0" mc:Ignorable="hp" hp:hslDur="5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>
                                        <p:cTn id="7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>
                                        <p:cTn id="10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>
                                        <p:cTn id="1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>
                                        <p:cTn id="16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iStock_000011098014Medium.jpg"/>
          <p:cNvPicPr>
            <a:picLocks noChangeAspect="1" noChangeArrowheads="1"/>
          </p:cNvPicPr>
          <p:nvPr/>
        </p:nvPicPr>
        <p:blipFill rotWithShape="1">
          <a:blip r:embed="rId2"/>
          <a:srcRect/>
          <a:stretch>
            <a:fillRect/>
          </a:stretch>
        </p:blipFill>
        <p:spPr>
          <a:xfrm flipH="1">
            <a:off x="0" y="0"/>
            <a:ext cx="9144000" cy="6947139"/>
          </a:xfrm>
          <a:prstGeom prst="rect">
            <a:avLst/>
          </a:prstGeom>
          <a:noFill/>
        </p:spPr>
      </p:pic>
      <p:sp>
        <p:nvSpPr>
          <p:cNvPr id="2" name="직사각형 1"/>
          <p:cNvSpPr/>
          <p:nvPr/>
        </p:nvSpPr>
        <p:spPr>
          <a:xfrm>
            <a:off x="0" y="0"/>
            <a:ext cx="9144000" cy="6947139"/>
          </a:xfrm>
          <a:prstGeom prst="rect">
            <a:avLst/>
          </a:prstGeom>
          <a:solidFill>
            <a:schemeClr val="tx1">
              <a:lumMod val="95000"/>
              <a:lumOff val="5000"/>
              <a:alpha val="9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 altLang="en-US"/>
            </a:pPr>
            <a:endParaRPr lang="ko-KR" altLang="en-US"/>
          </a:p>
        </p:txBody>
      </p:sp>
      <p:grpSp>
        <p:nvGrpSpPr>
          <p:cNvPr id="3" name="그룹 2"/>
          <p:cNvGrpSpPr/>
          <p:nvPr/>
        </p:nvGrpSpPr>
        <p:grpSpPr>
          <a:xfrm rot="0">
            <a:off x="755576" y="2182620"/>
            <a:ext cx="7812864" cy="454292"/>
            <a:chOff x="1007608" y="3068960"/>
            <a:chExt cx="7812864" cy="454292"/>
          </a:xfrm>
        </p:grpSpPr>
        <p:sp>
          <p:nvSpPr>
            <p:cNvPr id="14" name="직사각형 13"/>
            <p:cNvSpPr/>
            <p:nvPr/>
          </p:nvSpPr>
          <p:spPr>
            <a:xfrm>
              <a:off x="1115616" y="3068960"/>
              <a:ext cx="7704856" cy="49200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  <a:defRPr lang="ko-KR" altLang="en-US"/>
              </a:pPr>
              <a:r>
                <a:rPr lang="ko-KR" altLang="en-US">
                  <a:solidFill>
                    <a:schemeClr val="bg1"/>
                  </a:solidFill>
                </a:rPr>
                <a:t>셀 애니메이션</a:t>
              </a:r>
              <a:endParaRPr lang="ko-KR" altLang="en-US">
                <a:solidFill>
                  <a:schemeClr val="bg1"/>
                </a:solidFill>
              </a:endParaRPr>
            </a:p>
          </p:txBody>
        </p:sp>
        <p:sp>
          <p:nvSpPr>
            <p:cNvPr id="21" name="타원 20"/>
            <p:cNvSpPr/>
            <p:nvPr/>
          </p:nvSpPr>
          <p:spPr>
            <a:xfrm>
              <a:off x="1007608" y="3356992"/>
              <a:ext cx="36000" cy="36000"/>
            </a:xfrm>
            <a:prstGeom prst="ellipse">
              <a:avLst/>
            </a:prstGeom>
            <a:solidFill>
              <a:srgbClr val="ffc000"/>
            </a:solidFill>
            <a:ln w="50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/>
            </a:p>
          </p:txBody>
        </p:sp>
      </p:grpSp>
      <p:grpSp>
        <p:nvGrpSpPr>
          <p:cNvPr id="12" name="그룹 11"/>
          <p:cNvGrpSpPr/>
          <p:nvPr/>
        </p:nvGrpSpPr>
        <p:grpSpPr>
          <a:xfrm rot="0">
            <a:off x="755576" y="2700309"/>
            <a:ext cx="7812864" cy="454292"/>
            <a:chOff x="1007608" y="3068960"/>
            <a:chExt cx="7812864" cy="454292"/>
          </a:xfrm>
        </p:grpSpPr>
        <p:sp>
          <p:nvSpPr>
            <p:cNvPr id="13" name="직사각형 12"/>
            <p:cNvSpPr/>
            <p:nvPr/>
          </p:nvSpPr>
          <p:spPr>
            <a:xfrm>
              <a:off x="1115616" y="3068960"/>
              <a:ext cx="7704856" cy="4981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  <a:defRPr lang="ko-KR" altLang="en-US"/>
              </a:pPr>
              <a:r>
                <a:rPr lang="ko-KR" altLang="en-US">
                  <a:solidFill>
                    <a:schemeClr val="bg1"/>
                  </a:solidFill>
                </a:rPr>
                <a:t>클레이 애니메이션</a:t>
              </a:r>
              <a:endParaRPr lang="en-US" altLang="ko-KR">
                <a:solidFill>
                  <a:schemeClr val="bg1"/>
                </a:solidFill>
              </a:endParaRPr>
            </a:p>
          </p:txBody>
        </p:sp>
        <p:sp>
          <p:nvSpPr>
            <p:cNvPr id="16" name="타원 15"/>
            <p:cNvSpPr/>
            <p:nvPr/>
          </p:nvSpPr>
          <p:spPr>
            <a:xfrm>
              <a:off x="1007608" y="3356992"/>
              <a:ext cx="36000" cy="36000"/>
            </a:xfrm>
            <a:prstGeom prst="ellipse">
              <a:avLst/>
            </a:prstGeom>
            <a:solidFill>
              <a:srgbClr val="ffc000"/>
            </a:solidFill>
            <a:ln w="50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/>
            </a:p>
          </p:txBody>
        </p:sp>
      </p:grpSp>
      <p:grpSp>
        <p:nvGrpSpPr>
          <p:cNvPr id="17" name="그룹 16"/>
          <p:cNvGrpSpPr/>
          <p:nvPr/>
        </p:nvGrpSpPr>
        <p:grpSpPr>
          <a:xfrm rot="0">
            <a:off x="755576" y="3223530"/>
            <a:ext cx="7812864" cy="454292"/>
            <a:chOff x="1007608" y="3068960"/>
            <a:chExt cx="7812864" cy="454292"/>
          </a:xfrm>
        </p:grpSpPr>
        <p:sp>
          <p:nvSpPr>
            <p:cNvPr id="19" name="직사각형 18"/>
            <p:cNvSpPr/>
            <p:nvPr/>
          </p:nvSpPr>
          <p:spPr>
            <a:xfrm>
              <a:off x="1115616" y="3068960"/>
              <a:ext cx="7704856" cy="49884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  <a:defRPr lang="ko-KR" altLang="en-US"/>
              </a:pPr>
              <a:r>
                <a:rPr lang="ko-KR" altLang="en-US">
                  <a:solidFill>
                    <a:schemeClr val="bg1"/>
                  </a:solidFill>
                </a:rPr>
                <a:t>페인트 온 글라스 애니메이션</a:t>
              </a:r>
              <a:endParaRPr lang="en-US" altLang="ko-KR">
                <a:solidFill>
                  <a:schemeClr val="bg1"/>
                </a:solidFill>
              </a:endParaRPr>
            </a:p>
          </p:txBody>
        </p:sp>
        <p:sp>
          <p:nvSpPr>
            <p:cNvPr id="20" name="타원 19"/>
            <p:cNvSpPr/>
            <p:nvPr/>
          </p:nvSpPr>
          <p:spPr>
            <a:xfrm>
              <a:off x="1007608" y="3356992"/>
              <a:ext cx="36000" cy="36000"/>
            </a:xfrm>
            <a:prstGeom prst="ellipse">
              <a:avLst/>
            </a:prstGeom>
            <a:solidFill>
              <a:srgbClr val="ffc000"/>
            </a:solidFill>
            <a:ln w="50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/>
            </a:p>
          </p:txBody>
        </p:sp>
      </p:grpSp>
      <p:grpSp>
        <p:nvGrpSpPr>
          <p:cNvPr id="22" name="그룹 21"/>
          <p:cNvGrpSpPr/>
          <p:nvPr/>
        </p:nvGrpSpPr>
        <p:grpSpPr>
          <a:xfrm rot="0">
            <a:off x="755576" y="3755678"/>
            <a:ext cx="7812864" cy="454292"/>
            <a:chOff x="1007608" y="3068960"/>
            <a:chExt cx="7812864" cy="454292"/>
          </a:xfrm>
        </p:grpSpPr>
        <p:sp>
          <p:nvSpPr>
            <p:cNvPr id="23" name="직사각형 22"/>
            <p:cNvSpPr/>
            <p:nvPr/>
          </p:nvSpPr>
          <p:spPr>
            <a:xfrm>
              <a:off x="1115616" y="3068960"/>
              <a:ext cx="7704856" cy="5000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  <a:defRPr lang="ko-KR" altLang="en-US"/>
              </a:pPr>
              <a:r>
                <a:rPr lang="ko-KR" altLang="en-US">
                  <a:solidFill>
                    <a:schemeClr val="bg1"/>
                  </a:solidFill>
                </a:rPr>
                <a:t>컴퓨터 애니메이션</a:t>
              </a:r>
              <a:endParaRPr lang="en-US" altLang="ko-KR">
                <a:solidFill>
                  <a:schemeClr val="bg1"/>
                </a:solidFill>
              </a:endParaRPr>
            </a:p>
          </p:txBody>
        </p:sp>
        <p:sp>
          <p:nvSpPr>
            <p:cNvPr id="24" name="타원 23"/>
            <p:cNvSpPr/>
            <p:nvPr/>
          </p:nvSpPr>
          <p:spPr>
            <a:xfrm>
              <a:off x="1007608" y="3356992"/>
              <a:ext cx="36000" cy="36000"/>
            </a:xfrm>
            <a:prstGeom prst="ellipse">
              <a:avLst/>
            </a:prstGeom>
            <a:solidFill>
              <a:srgbClr val="ffc000"/>
            </a:solidFill>
            <a:ln w="50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/>
            </a:p>
          </p:txBody>
        </p:sp>
      </p:grpSp>
      <p:grpSp>
        <p:nvGrpSpPr>
          <p:cNvPr id="25" name="그룹 24"/>
          <p:cNvGrpSpPr/>
          <p:nvPr/>
        </p:nvGrpSpPr>
        <p:grpSpPr>
          <a:xfrm rot="0">
            <a:off x="755576" y="4342860"/>
            <a:ext cx="7812864" cy="454292"/>
            <a:chOff x="1007608" y="3068960"/>
            <a:chExt cx="7812864" cy="454292"/>
          </a:xfrm>
        </p:grpSpPr>
        <p:sp>
          <p:nvSpPr>
            <p:cNvPr id="26" name="직사각형 25"/>
            <p:cNvSpPr/>
            <p:nvPr/>
          </p:nvSpPr>
          <p:spPr>
            <a:xfrm>
              <a:off x="1115616" y="3068960"/>
              <a:ext cx="7704856" cy="49393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  <a:defRPr lang="ko-KR" altLang="en-US"/>
              </a:pPr>
              <a:r>
                <a:rPr lang="ko-KR" altLang="en-US">
                  <a:solidFill>
                    <a:schemeClr val="bg1"/>
                  </a:solidFill>
                </a:rPr>
                <a:t>스톱모션 애니메이션</a:t>
              </a:r>
              <a:endParaRPr lang="en-US" altLang="ko-KR">
                <a:solidFill>
                  <a:schemeClr val="bg1"/>
                </a:solidFill>
              </a:endParaRPr>
            </a:p>
          </p:txBody>
        </p:sp>
        <p:sp>
          <p:nvSpPr>
            <p:cNvPr id="27" name="타원 26"/>
            <p:cNvSpPr/>
            <p:nvPr/>
          </p:nvSpPr>
          <p:spPr>
            <a:xfrm>
              <a:off x="1007608" y="3356992"/>
              <a:ext cx="36000" cy="36000"/>
            </a:xfrm>
            <a:prstGeom prst="ellipse">
              <a:avLst/>
            </a:prstGeom>
            <a:solidFill>
              <a:srgbClr val="ffc000"/>
            </a:solidFill>
            <a:ln w="50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/>
            </a:p>
          </p:txBody>
        </p:sp>
      </p:grpSp>
      <p:grpSp>
        <p:nvGrpSpPr>
          <p:cNvPr id="5" name="그룹 4"/>
          <p:cNvGrpSpPr/>
          <p:nvPr/>
        </p:nvGrpSpPr>
        <p:grpSpPr>
          <a:xfrm rot="0">
            <a:off x="647564" y="0"/>
            <a:ext cx="4428492" cy="1052736"/>
            <a:chOff x="647564" y="0"/>
            <a:chExt cx="4428492" cy="1052736"/>
          </a:xfrm>
        </p:grpSpPr>
        <p:sp>
          <p:nvSpPr>
            <p:cNvPr id="7" name="TextBox 6"/>
            <p:cNvSpPr txBox="1"/>
            <p:nvPr/>
          </p:nvSpPr>
          <p:spPr>
            <a:xfrm>
              <a:off x="827584" y="149731"/>
              <a:ext cx="4248472" cy="81991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>
                <a:defRPr lang="ko-KR" altLang="en-US"/>
              </a:pPr>
              <a:r>
                <a:rPr lang="ko-KR" altLang="en-US" sz="4800" u="sng">
                  <a:solidFill>
                    <a:srgbClr val="ffc000"/>
                  </a:solidFill>
                  <a:ea typeface="나눔고딕 ExtraBold"/>
                </a:rPr>
                <a:t>제</a:t>
              </a:r>
              <a:r>
                <a:rPr lang="ko-KR" altLang="en-US" sz="4800">
                  <a:solidFill>
                    <a:schemeClr val="bg1"/>
                  </a:solidFill>
                  <a:ea typeface="나눔고딕 ExtraBold"/>
                </a:rPr>
                <a:t>작기법</a:t>
              </a:r>
              <a:endParaRPr lang="en-US" altLang="ko-KR" sz="4800">
                <a:solidFill>
                  <a:schemeClr val="bg1"/>
                </a:solidFill>
                <a:ea typeface="나눔고딕 ExtraBold"/>
              </a:endParaRPr>
            </a:p>
          </p:txBody>
        </p:sp>
        <p:cxnSp>
          <p:nvCxnSpPr>
            <p:cNvPr id="29" name="직선 연결선 28"/>
            <p:cNvCxnSpPr/>
            <p:nvPr/>
          </p:nvCxnSpPr>
          <p:spPr>
            <a:xfrm>
              <a:off x="647564" y="0"/>
              <a:ext cx="0" cy="1052736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8" name="Picture 2"/>
          <p:cNvPicPr>
            <a:picLocks noChangeAspect="1" noChangeArrowheads="1"/>
          </p:cNvPicPr>
          <p:nvPr/>
        </p:nvPicPr>
        <p:blipFill rotWithShape="1">
          <a:blip r:embed="rId3"/>
          <a:srcRect l="39790" t="13510" r="39810" b="47980"/>
          <a:stretch>
            <a:fillRect/>
          </a:stretch>
        </p:blipFill>
        <p:spPr>
          <a:xfrm>
            <a:off x="4716012" y="1900020"/>
            <a:ext cx="2636099" cy="2797194"/>
          </a:xfrm>
          <a:prstGeom prst="rect">
            <a:avLst/>
          </a:prstGeom>
          <a:noFill/>
          <a:ln w="57150">
            <a:solidFill>
              <a:srgbClr val="ffff00"/>
            </a:solidFill>
            <a:miter/>
          </a:ln>
        </p:spPr>
      </p:pic>
    </p:spTree>
  </p:cSld>
  <p:clrMapOvr>
    <a:masterClrMapping/>
  </p:clrMapOvr>
  <p:transition xmlns:mc="http://schemas.openxmlformats.org/markup-compatibility/2006" xmlns:hp="http://schemas.haansoft.com/office/presentation/8.0" mc:Ignorable="hp" hp:hslDur="5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>
                                        <p:cTn id="7" dur="indefinite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>
                                        <p:cTn id="10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>
                                        <p:cTn id="1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>
                                        <p:cTn id="16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iStock_000011098014Medium.jpg"/>
          <p:cNvPicPr>
            <a:picLocks noChangeAspect="1" noChangeArrowheads="1"/>
          </p:cNvPicPr>
          <p:nvPr/>
        </p:nvPicPr>
        <p:blipFill rotWithShape="1">
          <a:blip r:embed="rId2"/>
          <a:srcRect/>
          <a:stretch>
            <a:fillRect/>
          </a:stretch>
        </p:blipFill>
        <p:spPr>
          <a:xfrm flipH="1">
            <a:off x="0" y="0"/>
            <a:ext cx="9144000" cy="6947139"/>
          </a:xfrm>
          <a:prstGeom prst="rect">
            <a:avLst/>
          </a:prstGeom>
          <a:noFill/>
        </p:spPr>
      </p:pic>
      <p:sp>
        <p:nvSpPr>
          <p:cNvPr id="2" name="직사각형 1"/>
          <p:cNvSpPr/>
          <p:nvPr/>
        </p:nvSpPr>
        <p:spPr>
          <a:xfrm>
            <a:off x="0" y="0"/>
            <a:ext cx="9144000" cy="6947139"/>
          </a:xfrm>
          <a:prstGeom prst="rect">
            <a:avLst/>
          </a:prstGeom>
          <a:solidFill>
            <a:schemeClr val="tx1">
              <a:lumMod val="95000"/>
              <a:lumOff val="5000"/>
              <a:alpha val="9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 altLang="en-US"/>
            </a:pPr>
            <a:endParaRPr lang="ko-KR" altLang="en-US"/>
          </a:p>
        </p:txBody>
      </p:sp>
      <p:grpSp>
        <p:nvGrpSpPr>
          <p:cNvPr id="3" name="그룹 2"/>
          <p:cNvGrpSpPr/>
          <p:nvPr/>
        </p:nvGrpSpPr>
        <p:grpSpPr>
          <a:xfrm rot="0">
            <a:off x="755576" y="2182620"/>
            <a:ext cx="7812864" cy="454292"/>
            <a:chOff x="1007608" y="3068960"/>
            <a:chExt cx="7812864" cy="454292"/>
          </a:xfrm>
        </p:grpSpPr>
        <p:sp>
          <p:nvSpPr>
            <p:cNvPr id="14" name="직사각형 13"/>
            <p:cNvSpPr/>
            <p:nvPr/>
          </p:nvSpPr>
          <p:spPr>
            <a:xfrm>
              <a:off x="1115616" y="3068960"/>
              <a:ext cx="7704856" cy="49200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  <a:defRPr lang="ko-KR" altLang="en-US"/>
              </a:pPr>
              <a:r>
                <a:rPr lang="ko-KR" altLang="en-US">
                  <a:solidFill>
                    <a:schemeClr val="bg1"/>
                  </a:solidFill>
                </a:rPr>
                <a:t>셀 애니메이션</a:t>
              </a:r>
              <a:endParaRPr lang="ko-KR" altLang="en-US">
                <a:solidFill>
                  <a:schemeClr val="bg1"/>
                </a:solidFill>
              </a:endParaRPr>
            </a:p>
          </p:txBody>
        </p:sp>
        <p:sp>
          <p:nvSpPr>
            <p:cNvPr id="21" name="타원 20"/>
            <p:cNvSpPr/>
            <p:nvPr/>
          </p:nvSpPr>
          <p:spPr>
            <a:xfrm>
              <a:off x="1007608" y="3356992"/>
              <a:ext cx="36000" cy="36000"/>
            </a:xfrm>
            <a:prstGeom prst="ellipse">
              <a:avLst/>
            </a:prstGeom>
            <a:solidFill>
              <a:srgbClr val="ffc000"/>
            </a:solidFill>
            <a:ln w="50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/>
            </a:p>
          </p:txBody>
        </p:sp>
      </p:grpSp>
      <p:grpSp>
        <p:nvGrpSpPr>
          <p:cNvPr id="12" name="그룹 11"/>
          <p:cNvGrpSpPr/>
          <p:nvPr/>
        </p:nvGrpSpPr>
        <p:grpSpPr>
          <a:xfrm rot="0">
            <a:off x="755576" y="2700309"/>
            <a:ext cx="7812864" cy="454292"/>
            <a:chOff x="1007608" y="3068960"/>
            <a:chExt cx="7812864" cy="454292"/>
          </a:xfrm>
        </p:grpSpPr>
        <p:sp>
          <p:nvSpPr>
            <p:cNvPr id="13" name="직사각형 12"/>
            <p:cNvSpPr/>
            <p:nvPr/>
          </p:nvSpPr>
          <p:spPr>
            <a:xfrm>
              <a:off x="1115616" y="3068960"/>
              <a:ext cx="7704856" cy="4981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  <a:defRPr lang="ko-KR" altLang="en-US"/>
              </a:pPr>
              <a:r>
                <a:rPr lang="ko-KR" altLang="en-US">
                  <a:solidFill>
                    <a:schemeClr val="bg1"/>
                  </a:solidFill>
                </a:rPr>
                <a:t>클레이 애니메이션</a:t>
              </a:r>
              <a:endParaRPr lang="en-US" altLang="ko-KR">
                <a:solidFill>
                  <a:schemeClr val="bg1"/>
                </a:solidFill>
              </a:endParaRPr>
            </a:p>
          </p:txBody>
        </p:sp>
        <p:sp>
          <p:nvSpPr>
            <p:cNvPr id="16" name="타원 15"/>
            <p:cNvSpPr/>
            <p:nvPr/>
          </p:nvSpPr>
          <p:spPr>
            <a:xfrm>
              <a:off x="1007608" y="3356992"/>
              <a:ext cx="36000" cy="36000"/>
            </a:xfrm>
            <a:prstGeom prst="ellipse">
              <a:avLst/>
            </a:prstGeom>
            <a:solidFill>
              <a:srgbClr val="ffc000"/>
            </a:solidFill>
            <a:ln w="50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/>
            </a:p>
          </p:txBody>
        </p:sp>
      </p:grpSp>
      <p:grpSp>
        <p:nvGrpSpPr>
          <p:cNvPr id="17" name="그룹 16"/>
          <p:cNvGrpSpPr/>
          <p:nvPr/>
        </p:nvGrpSpPr>
        <p:grpSpPr>
          <a:xfrm rot="0">
            <a:off x="755576" y="3223530"/>
            <a:ext cx="7812864" cy="454292"/>
            <a:chOff x="1007608" y="3068960"/>
            <a:chExt cx="7812864" cy="454292"/>
          </a:xfrm>
        </p:grpSpPr>
        <p:sp>
          <p:nvSpPr>
            <p:cNvPr id="19" name="직사각형 18"/>
            <p:cNvSpPr/>
            <p:nvPr/>
          </p:nvSpPr>
          <p:spPr>
            <a:xfrm>
              <a:off x="1115616" y="3068960"/>
              <a:ext cx="7704856" cy="49884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  <a:defRPr lang="ko-KR" altLang="en-US"/>
              </a:pPr>
              <a:r>
                <a:rPr lang="ko-KR" altLang="en-US">
                  <a:solidFill>
                    <a:schemeClr val="bg1"/>
                  </a:solidFill>
                </a:rPr>
                <a:t>페인트 온 글라스 애니메이션</a:t>
              </a:r>
              <a:endParaRPr lang="en-US" altLang="ko-KR">
                <a:solidFill>
                  <a:schemeClr val="bg1"/>
                </a:solidFill>
              </a:endParaRPr>
            </a:p>
          </p:txBody>
        </p:sp>
        <p:sp>
          <p:nvSpPr>
            <p:cNvPr id="20" name="타원 19"/>
            <p:cNvSpPr/>
            <p:nvPr/>
          </p:nvSpPr>
          <p:spPr>
            <a:xfrm>
              <a:off x="1007608" y="3356992"/>
              <a:ext cx="36000" cy="36000"/>
            </a:xfrm>
            <a:prstGeom prst="ellipse">
              <a:avLst/>
            </a:prstGeom>
            <a:solidFill>
              <a:srgbClr val="ffc000"/>
            </a:solidFill>
            <a:ln w="50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/>
            </a:p>
          </p:txBody>
        </p:sp>
      </p:grpSp>
      <p:grpSp>
        <p:nvGrpSpPr>
          <p:cNvPr id="22" name="그룹 21"/>
          <p:cNvGrpSpPr/>
          <p:nvPr/>
        </p:nvGrpSpPr>
        <p:grpSpPr>
          <a:xfrm rot="0">
            <a:off x="755576" y="3755678"/>
            <a:ext cx="7812864" cy="454292"/>
            <a:chOff x="1007608" y="3068960"/>
            <a:chExt cx="7812864" cy="454292"/>
          </a:xfrm>
        </p:grpSpPr>
        <p:sp>
          <p:nvSpPr>
            <p:cNvPr id="23" name="직사각형 22"/>
            <p:cNvSpPr/>
            <p:nvPr/>
          </p:nvSpPr>
          <p:spPr>
            <a:xfrm>
              <a:off x="1115616" y="3068960"/>
              <a:ext cx="7704856" cy="5000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  <a:defRPr lang="ko-KR" altLang="en-US"/>
              </a:pPr>
              <a:r>
                <a:rPr lang="ko-KR" altLang="en-US">
                  <a:solidFill>
                    <a:schemeClr val="bg1"/>
                  </a:solidFill>
                </a:rPr>
                <a:t>컴퓨터 애니메이션</a:t>
              </a:r>
              <a:endParaRPr lang="en-US" altLang="ko-KR">
                <a:solidFill>
                  <a:schemeClr val="bg1"/>
                </a:solidFill>
              </a:endParaRPr>
            </a:p>
          </p:txBody>
        </p:sp>
        <p:sp>
          <p:nvSpPr>
            <p:cNvPr id="24" name="타원 23"/>
            <p:cNvSpPr/>
            <p:nvPr/>
          </p:nvSpPr>
          <p:spPr>
            <a:xfrm>
              <a:off x="1007608" y="3356992"/>
              <a:ext cx="36000" cy="36000"/>
            </a:xfrm>
            <a:prstGeom prst="ellipse">
              <a:avLst/>
            </a:prstGeom>
            <a:solidFill>
              <a:srgbClr val="ffc000"/>
            </a:solidFill>
            <a:ln w="50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/>
            </a:p>
          </p:txBody>
        </p:sp>
      </p:grpSp>
      <p:grpSp>
        <p:nvGrpSpPr>
          <p:cNvPr id="25" name="그룹 24"/>
          <p:cNvGrpSpPr/>
          <p:nvPr/>
        </p:nvGrpSpPr>
        <p:grpSpPr>
          <a:xfrm rot="0">
            <a:off x="755576" y="4342860"/>
            <a:ext cx="7812864" cy="454292"/>
            <a:chOff x="1007608" y="3068960"/>
            <a:chExt cx="7812864" cy="454292"/>
          </a:xfrm>
        </p:grpSpPr>
        <p:sp>
          <p:nvSpPr>
            <p:cNvPr id="26" name="직사각형 25"/>
            <p:cNvSpPr/>
            <p:nvPr/>
          </p:nvSpPr>
          <p:spPr>
            <a:xfrm>
              <a:off x="1115616" y="3068960"/>
              <a:ext cx="7704856" cy="49393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  <a:defRPr lang="ko-KR" altLang="en-US"/>
              </a:pPr>
              <a:r>
                <a:rPr lang="ko-KR" altLang="en-US">
                  <a:solidFill>
                    <a:schemeClr val="bg1"/>
                  </a:solidFill>
                </a:rPr>
                <a:t>스톱모션 애니메이션</a:t>
              </a:r>
              <a:endParaRPr lang="en-US" altLang="ko-KR">
                <a:solidFill>
                  <a:schemeClr val="bg1"/>
                </a:solidFill>
              </a:endParaRPr>
            </a:p>
          </p:txBody>
        </p:sp>
        <p:sp>
          <p:nvSpPr>
            <p:cNvPr id="27" name="타원 26"/>
            <p:cNvSpPr/>
            <p:nvPr/>
          </p:nvSpPr>
          <p:spPr>
            <a:xfrm>
              <a:off x="1007608" y="3356992"/>
              <a:ext cx="36000" cy="36000"/>
            </a:xfrm>
            <a:prstGeom prst="ellipse">
              <a:avLst/>
            </a:prstGeom>
            <a:solidFill>
              <a:srgbClr val="ffc000"/>
            </a:solidFill>
            <a:ln w="50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/>
            </a:p>
          </p:txBody>
        </p:sp>
      </p:grpSp>
      <p:grpSp>
        <p:nvGrpSpPr>
          <p:cNvPr id="5" name="그룹 4"/>
          <p:cNvGrpSpPr/>
          <p:nvPr/>
        </p:nvGrpSpPr>
        <p:grpSpPr>
          <a:xfrm rot="0">
            <a:off x="647564" y="0"/>
            <a:ext cx="4428492" cy="1052736"/>
            <a:chOff x="647564" y="0"/>
            <a:chExt cx="4428492" cy="1052736"/>
          </a:xfrm>
        </p:grpSpPr>
        <p:sp>
          <p:nvSpPr>
            <p:cNvPr id="7" name="TextBox 6"/>
            <p:cNvSpPr txBox="1"/>
            <p:nvPr/>
          </p:nvSpPr>
          <p:spPr>
            <a:xfrm>
              <a:off x="827584" y="149731"/>
              <a:ext cx="4248472" cy="81991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>
                <a:defRPr lang="ko-KR" altLang="en-US"/>
              </a:pPr>
              <a:r>
                <a:rPr lang="ko-KR" altLang="en-US" sz="4800" u="sng">
                  <a:solidFill>
                    <a:srgbClr val="ffc000"/>
                  </a:solidFill>
                  <a:ea typeface="나눔고딕 ExtraBold"/>
                </a:rPr>
                <a:t>제</a:t>
              </a:r>
              <a:r>
                <a:rPr lang="ko-KR" altLang="en-US" sz="4800">
                  <a:solidFill>
                    <a:schemeClr val="bg1"/>
                  </a:solidFill>
                  <a:ea typeface="나눔고딕 ExtraBold"/>
                </a:rPr>
                <a:t>작기법</a:t>
              </a:r>
              <a:endParaRPr lang="en-US" altLang="ko-KR" sz="4800">
                <a:solidFill>
                  <a:schemeClr val="bg1"/>
                </a:solidFill>
                <a:ea typeface="나눔고딕 ExtraBold"/>
              </a:endParaRPr>
            </a:p>
          </p:txBody>
        </p:sp>
        <p:cxnSp>
          <p:nvCxnSpPr>
            <p:cNvPr id="29" name="직선 연결선 28"/>
            <p:cNvCxnSpPr/>
            <p:nvPr/>
          </p:nvCxnSpPr>
          <p:spPr>
            <a:xfrm>
              <a:off x="647564" y="0"/>
              <a:ext cx="0" cy="1052736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0" name="Picture 3"/>
          <p:cNvPicPr>
            <a:picLocks noChangeAspect="1" noChangeArrowheads="1"/>
          </p:cNvPicPr>
          <p:nvPr/>
        </p:nvPicPr>
        <p:blipFill rotWithShape="1">
          <a:blip r:embed="rId3"/>
          <a:srcRect l="21760" t="36530" r="39120" b="21170"/>
          <a:stretch>
            <a:fillRect/>
          </a:stretch>
        </p:blipFill>
        <p:spPr>
          <a:xfrm>
            <a:off x="4376716" y="2182620"/>
            <a:ext cx="3908476" cy="2376264"/>
          </a:xfrm>
          <a:prstGeom prst="rect">
            <a:avLst/>
          </a:prstGeom>
          <a:noFill/>
          <a:ln w="57150">
            <a:solidFill>
              <a:srgbClr val="ffff00"/>
            </a:solidFill>
            <a:miter/>
          </a:ln>
        </p:spPr>
      </p:pic>
    </p:spTree>
  </p:cSld>
  <p:clrMapOvr>
    <a:masterClrMapping/>
  </p:clrMapOvr>
  <p:transition xmlns:mc="http://schemas.openxmlformats.org/markup-compatibility/2006" xmlns:hp="http://schemas.haansoft.com/office/presentation/8.0" mc:Ignorable="hp" hp:hslDur="5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>
                                        <p:cTn id="7" dur="indefinite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>
                                        <p:cTn id="10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>
                                        <p:cTn id="1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>
                                        <p:cTn id="16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iStock_000011098014Medium.jpg"/>
          <p:cNvPicPr>
            <a:picLocks noChangeAspect="1" noChangeArrowheads="1"/>
          </p:cNvPicPr>
          <p:nvPr/>
        </p:nvPicPr>
        <p:blipFill rotWithShape="1">
          <a:blip r:embed="rId2"/>
          <a:srcRect/>
          <a:stretch>
            <a:fillRect/>
          </a:stretch>
        </p:blipFill>
        <p:spPr>
          <a:xfrm flipH="1">
            <a:off x="0" y="0"/>
            <a:ext cx="9144000" cy="6947139"/>
          </a:xfrm>
          <a:prstGeom prst="rect">
            <a:avLst/>
          </a:prstGeom>
          <a:noFill/>
        </p:spPr>
      </p:pic>
      <p:sp>
        <p:nvSpPr>
          <p:cNvPr id="2" name="직사각형 1"/>
          <p:cNvSpPr/>
          <p:nvPr/>
        </p:nvSpPr>
        <p:spPr>
          <a:xfrm>
            <a:off x="0" y="0"/>
            <a:ext cx="9144000" cy="6947139"/>
          </a:xfrm>
          <a:prstGeom prst="rect">
            <a:avLst/>
          </a:prstGeom>
          <a:solidFill>
            <a:schemeClr val="tx1">
              <a:lumMod val="95000"/>
              <a:lumOff val="5000"/>
              <a:alpha val="9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 altLang="en-US"/>
            </a:pPr>
            <a:endParaRPr lang="ko-KR" altLang="en-US"/>
          </a:p>
        </p:txBody>
      </p:sp>
      <p:grpSp>
        <p:nvGrpSpPr>
          <p:cNvPr id="3" name="그룹 2"/>
          <p:cNvGrpSpPr/>
          <p:nvPr/>
        </p:nvGrpSpPr>
        <p:grpSpPr>
          <a:xfrm rot="0">
            <a:off x="755576" y="2182620"/>
            <a:ext cx="7812864" cy="454292"/>
            <a:chOff x="1007608" y="3068960"/>
            <a:chExt cx="7812864" cy="454292"/>
          </a:xfrm>
        </p:grpSpPr>
        <p:sp>
          <p:nvSpPr>
            <p:cNvPr id="14" name="직사각형 13"/>
            <p:cNvSpPr/>
            <p:nvPr/>
          </p:nvSpPr>
          <p:spPr>
            <a:xfrm>
              <a:off x="1115616" y="3068960"/>
              <a:ext cx="7704856" cy="49200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  <a:defRPr lang="ko-KR" altLang="en-US"/>
              </a:pPr>
              <a:r>
                <a:rPr lang="ko-KR" altLang="en-US">
                  <a:solidFill>
                    <a:schemeClr val="bg1"/>
                  </a:solidFill>
                </a:rPr>
                <a:t>셀 애니메이션</a:t>
              </a:r>
              <a:endParaRPr lang="ko-KR" altLang="en-US">
                <a:solidFill>
                  <a:schemeClr val="bg1"/>
                </a:solidFill>
              </a:endParaRPr>
            </a:p>
          </p:txBody>
        </p:sp>
        <p:sp>
          <p:nvSpPr>
            <p:cNvPr id="21" name="타원 20"/>
            <p:cNvSpPr/>
            <p:nvPr/>
          </p:nvSpPr>
          <p:spPr>
            <a:xfrm>
              <a:off x="1007608" y="3356992"/>
              <a:ext cx="36000" cy="36000"/>
            </a:xfrm>
            <a:prstGeom prst="ellipse">
              <a:avLst/>
            </a:prstGeom>
            <a:solidFill>
              <a:srgbClr val="ffc000"/>
            </a:solidFill>
            <a:ln w="50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/>
            </a:p>
          </p:txBody>
        </p:sp>
      </p:grpSp>
      <p:grpSp>
        <p:nvGrpSpPr>
          <p:cNvPr id="12" name="그룹 11"/>
          <p:cNvGrpSpPr/>
          <p:nvPr/>
        </p:nvGrpSpPr>
        <p:grpSpPr>
          <a:xfrm rot="0">
            <a:off x="755576" y="2700309"/>
            <a:ext cx="7812864" cy="454292"/>
            <a:chOff x="1007608" y="3068960"/>
            <a:chExt cx="7812864" cy="454292"/>
          </a:xfrm>
        </p:grpSpPr>
        <p:sp>
          <p:nvSpPr>
            <p:cNvPr id="13" name="직사각형 12"/>
            <p:cNvSpPr/>
            <p:nvPr/>
          </p:nvSpPr>
          <p:spPr>
            <a:xfrm>
              <a:off x="1115616" y="3068960"/>
              <a:ext cx="7704856" cy="4981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  <a:defRPr lang="ko-KR" altLang="en-US"/>
              </a:pPr>
              <a:r>
                <a:rPr lang="ko-KR" altLang="en-US">
                  <a:solidFill>
                    <a:schemeClr val="bg1"/>
                  </a:solidFill>
                </a:rPr>
                <a:t>클레이 애니메이션</a:t>
              </a:r>
              <a:endParaRPr lang="en-US" altLang="ko-KR">
                <a:solidFill>
                  <a:schemeClr val="bg1"/>
                </a:solidFill>
              </a:endParaRPr>
            </a:p>
          </p:txBody>
        </p:sp>
        <p:sp>
          <p:nvSpPr>
            <p:cNvPr id="16" name="타원 15"/>
            <p:cNvSpPr/>
            <p:nvPr/>
          </p:nvSpPr>
          <p:spPr>
            <a:xfrm>
              <a:off x="1007608" y="3356992"/>
              <a:ext cx="36000" cy="36000"/>
            </a:xfrm>
            <a:prstGeom prst="ellipse">
              <a:avLst/>
            </a:prstGeom>
            <a:solidFill>
              <a:srgbClr val="ffc000"/>
            </a:solidFill>
            <a:ln w="50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/>
            </a:p>
          </p:txBody>
        </p:sp>
      </p:grpSp>
      <p:grpSp>
        <p:nvGrpSpPr>
          <p:cNvPr id="17" name="그룹 16"/>
          <p:cNvGrpSpPr/>
          <p:nvPr/>
        </p:nvGrpSpPr>
        <p:grpSpPr>
          <a:xfrm rot="0">
            <a:off x="755576" y="3223530"/>
            <a:ext cx="7812864" cy="454292"/>
            <a:chOff x="1007608" y="3068960"/>
            <a:chExt cx="7812864" cy="454292"/>
          </a:xfrm>
        </p:grpSpPr>
        <p:sp>
          <p:nvSpPr>
            <p:cNvPr id="19" name="직사각형 18"/>
            <p:cNvSpPr/>
            <p:nvPr/>
          </p:nvSpPr>
          <p:spPr>
            <a:xfrm>
              <a:off x="1115616" y="3068960"/>
              <a:ext cx="7704856" cy="49884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  <a:defRPr lang="ko-KR" altLang="en-US"/>
              </a:pPr>
              <a:r>
                <a:rPr lang="ko-KR" altLang="en-US">
                  <a:solidFill>
                    <a:schemeClr val="bg1"/>
                  </a:solidFill>
                </a:rPr>
                <a:t>페인트 온 글라스 애니메이션</a:t>
              </a:r>
              <a:endParaRPr lang="en-US" altLang="ko-KR">
                <a:solidFill>
                  <a:schemeClr val="bg1"/>
                </a:solidFill>
              </a:endParaRPr>
            </a:p>
          </p:txBody>
        </p:sp>
        <p:sp>
          <p:nvSpPr>
            <p:cNvPr id="20" name="타원 19"/>
            <p:cNvSpPr/>
            <p:nvPr/>
          </p:nvSpPr>
          <p:spPr>
            <a:xfrm>
              <a:off x="1007608" y="3356992"/>
              <a:ext cx="36000" cy="36000"/>
            </a:xfrm>
            <a:prstGeom prst="ellipse">
              <a:avLst/>
            </a:prstGeom>
            <a:solidFill>
              <a:srgbClr val="ffc000"/>
            </a:solidFill>
            <a:ln w="50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/>
            </a:p>
          </p:txBody>
        </p:sp>
      </p:grpSp>
      <p:grpSp>
        <p:nvGrpSpPr>
          <p:cNvPr id="22" name="그룹 21"/>
          <p:cNvGrpSpPr/>
          <p:nvPr/>
        </p:nvGrpSpPr>
        <p:grpSpPr>
          <a:xfrm rot="0">
            <a:off x="755576" y="3755678"/>
            <a:ext cx="7812864" cy="454292"/>
            <a:chOff x="1007608" y="3068960"/>
            <a:chExt cx="7812864" cy="454292"/>
          </a:xfrm>
        </p:grpSpPr>
        <p:sp>
          <p:nvSpPr>
            <p:cNvPr id="23" name="직사각형 22"/>
            <p:cNvSpPr/>
            <p:nvPr/>
          </p:nvSpPr>
          <p:spPr>
            <a:xfrm>
              <a:off x="1115616" y="3068960"/>
              <a:ext cx="7704856" cy="5000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  <a:defRPr lang="ko-KR" altLang="en-US"/>
              </a:pPr>
              <a:r>
                <a:rPr lang="ko-KR" altLang="en-US">
                  <a:solidFill>
                    <a:schemeClr val="bg1"/>
                  </a:solidFill>
                </a:rPr>
                <a:t>컴퓨터 애니메이션</a:t>
              </a:r>
              <a:endParaRPr lang="en-US" altLang="ko-KR">
                <a:solidFill>
                  <a:schemeClr val="bg1"/>
                </a:solidFill>
              </a:endParaRPr>
            </a:p>
          </p:txBody>
        </p:sp>
        <p:sp>
          <p:nvSpPr>
            <p:cNvPr id="24" name="타원 23"/>
            <p:cNvSpPr/>
            <p:nvPr/>
          </p:nvSpPr>
          <p:spPr>
            <a:xfrm>
              <a:off x="1007608" y="3356992"/>
              <a:ext cx="36000" cy="36000"/>
            </a:xfrm>
            <a:prstGeom prst="ellipse">
              <a:avLst/>
            </a:prstGeom>
            <a:solidFill>
              <a:srgbClr val="ffc000"/>
            </a:solidFill>
            <a:ln w="50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/>
            </a:p>
          </p:txBody>
        </p:sp>
      </p:grpSp>
      <p:grpSp>
        <p:nvGrpSpPr>
          <p:cNvPr id="25" name="그룹 24"/>
          <p:cNvGrpSpPr/>
          <p:nvPr/>
        </p:nvGrpSpPr>
        <p:grpSpPr>
          <a:xfrm rot="0">
            <a:off x="755576" y="4342860"/>
            <a:ext cx="7812864" cy="454292"/>
            <a:chOff x="1007608" y="3068960"/>
            <a:chExt cx="7812864" cy="454292"/>
          </a:xfrm>
        </p:grpSpPr>
        <p:sp>
          <p:nvSpPr>
            <p:cNvPr id="26" name="직사각형 25"/>
            <p:cNvSpPr/>
            <p:nvPr/>
          </p:nvSpPr>
          <p:spPr>
            <a:xfrm>
              <a:off x="1115616" y="3068960"/>
              <a:ext cx="7704856" cy="49393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  <a:defRPr lang="ko-KR" altLang="en-US"/>
              </a:pPr>
              <a:r>
                <a:rPr lang="ko-KR" altLang="en-US">
                  <a:solidFill>
                    <a:schemeClr val="bg1"/>
                  </a:solidFill>
                </a:rPr>
                <a:t>스톱모션 애니메이션</a:t>
              </a:r>
              <a:endParaRPr lang="en-US" altLang="ko-KR">
                <a:solidFill>
                  <a:schemeClr val="bg1"/>
                </a:solidFill>
              </a:endParaRPr>
            </a:p>
          </p:txBody>
        </p:sp>
        <p:sp>
          <p:nvSpPr>
            <p:cNvPr id="27" name="타원 26"/>
            <p:cNvSpPr/>
            <p:nvPr/>
          </p:nvSpPr>
          <p:spPr>
            <a:xfrm>
              <a:off x="1007608" y="3356992"/>
              <a:ext cx="36000" cy="36000"/>
            </a:xfrm>
            <a:prstGeom prst="ellipse">
              <a:avLst/>
            </a:prstGeom>
            <a:solidFill>
              <a:srgbClr val="ffc000"/>
            </a:solidFill>
            <a:ln w="50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/>
            </a:p>
          </p:txBody>
        </p:sp>
      </p:grpSp>
      <p:grpSp>
        <p:nvGrpSpPr>
          <p:cNvPr id="5" name="그룹 4"/>
          <p:cNvGrpSpPr/>
          <p:nvPr/>
        </p:nvGrpSpPr>
        <p:grpSpPr>
          <a:xfrm rot="0">
            <a:off x="647564" y="0"/>
            <a:ext cx="4428492" cy="1052736"/>
            <a:chOff x="647564" y="0"/>
            <a:chExt cx="4428492" cy="1052736"/>
          </a:xfrm>
        </p:grpSpPr>
        <p:sp>
          <p:nvSpPr>
            <p:cNvPr id="7" name="TextBox 6"/>
            <p:cNvSpPr txBox="1"/>
            <p:nvPr/>
          </p:nvSpPr>
          <p:spPr>
            <a:xfrm>
              <a:off x="827584" y="149731"/>
              <a:ext cx="4248472" cy="81991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>
                <a:defRPr lang="ko-KR" altLang="en-US"/>
              </a:pPr>
              <a:r>
                <a:rPr lang="ko-KR" altLang="en-US" sz="4800" u="sng">
                  <a:solidFill>
                    <a:srgbClr val="ffc000"/>
                  </a:solidFill>
                  <a:ea typeface="나눔고딕 ExtraBold"/>
                </a:rPr>
                <a:t>제</a:t>
              </a:r>
              <a:r>
                <a:rPr lang="ko-KR" altLang="en-US" sz="4800">
                  <a:solidFill>
                    <a:schemeClr val="bg1"/>
                  </a:solidFill>
                  <a:ea typeface="나눔고딕 ExtraBold"/>
                </a:rPr>
                <a:t>작기법</a:t>
              </a:r>
              <a:endParaRPr lang="en-US" altLang="ko-KR" sz="4800">
                <a:solidFill>
                  <a:schemeClr val="bg1"/>
                </a:solidFill>
                <a:ea typeface="나눔고딕 ExtraBold"/>
              </a:endParaRPr>
            </a:p>
          </p:txBody>
        </p:sp>
        <p:cxnSp>
          <p:nvCxnSpPr>
            <p:cNvPr id="29" name="직선 연결선 28"/>
            <p:cNvCxnSpPr/>
            <p:nvPr/>
          </p:nvCxnSpPr>
          <p:spPr>
            <a:xfrm>
              <a:off x="647564" y="0"/>
              <a:ext cx="0" cy="1052736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0" name="Picture 4"/>
          <p:cNvPicPr>
            <a:picLocks noChangeAspect="1" noChangeArrowheads="1"/>
          </p:cNvPicPr>
          <p:nvPr/>
        </p:nvPicPr>
        <p:blipFill rotWithShape="1">
          <a:blip r:embed="rId3"/>
          <a:srcRect l="26300" t="50600" r="48090" b="28850"/>
          <a:stretch>
            <a:fillRect/>
          </a:stretch>
        </p:blipFill>
        <p:spPr>
          <a:xfrm>
            <a:off x="4391976" y="2235724"/>
            <a:ext cx="4176464" cy="2561428"/>
          </a:xfrm>
          <a:prstGeom prst="rect">
            <a:avLst/>
          </a:prstGeom>
          <a:noFill/>
          <a:ln w="57150">
            <a:solidFill>
              <a:srgbClr val="ffff00"/>
            </a:solidFill>
            <a:miter/>
          </a:ln>
        </p:spPr>
      </p:pic>
    </p:spTree>
  </p:cSld>
  <p:clrMapOvr>
    <a:masterClrMapping/>
  </p:clrMapOvr>
  <p:transition xmlns:mc="http://schemas.openxmlformats.org/markup-compatibility/2006" xmlns:hp="http://schemas.haansoft.com/office/presentation/8.0" mc:Ignorable="hp" hp:hslDur="5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>
                                        <p:cTn id="7" dur="indefinite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>
                                        <p:cTn id="10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>
                                        <p:cTn id="13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>
                                        <p:cTn id="16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iStock_000011098014Medium.jpg"/>
          <p:cNvPicPr>
            <a:picLocks noChangeAspect="1" noChangeArrowheads="1"/>
          </p:cNvPicPr>
          <p:nvPr/>
        </p:nvPicPr>
        <p:blipFill rotWithShape="1">
          <a:blip r:embed="rId2"/>
          <a:srcRect/>
          <a:stretch>
            <a:fillRect/>
          </a:stretch>
        </p:blipFill>
        <p:spPr>
          <a:xfrm flipH="1">
            <a:off x="0" y="0"/>
            <a:ext cx="9144000" cy="6947139"/>
          </a:xfrm>
          <a:prstGeom prst="rect">
            <a:avLst/>
          </a:prstGeom>
          <a:noFill/>
        </p:spPr>
      </p:pic>
      <p:sp>
        <p:nvSpPr>
          <p:cNvPr id="2" name="직사각형 1"/>
          <p:cNvSpPr/>
          <p:nvPr/>
        </p:nvSpPr>
        <p:spPr>
          <a:xfrm>
            <a:off x="0" y="0"/>
            <a:ext cx="9144000" cy="6947139"/>
          </a:xfrm>
          <a:prstGeom prst="rect">
            <a:avLst/>
          </a:prstGeom>
          <a:solidFill>
            <a:schemeClr val="tx1">
              <a:lumMod val="95000"/>
              <a:lumOff val="5000"/>
              <a:alpha val="9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 altLang="en-US"/>
            </a:pPr>
            <a:endParaRPr lang="ko-KR" altLang="en-US"/>
          </a:p>
        </p:txBody>
      </p:sp>
      <p:grpSp>
        <p:nvGrpSpPr>
          <p:cNvPr id="3" name="그룹 2"/>
          <p:cNvGrpSpPr/>
          <p:nvPr/>
        </p:nvGrpSpPr>
        <p:grpSpPr>
          <a:xfrm rot="0">
            <a:off x="755576" y="2182620"/>
            <a:ext cx="7812864" cy="454292"/>
            <a:chOff x="1007608" y="3068960"/>
            <a:chExt cx="7812864" cy="454292"/>
          </a:xfrm>
        </p:grpSpPr>
        <p:sp>
          <p:nvSpPr>
            <p:cNvPr id="14" name="직사각형 13"/>
            <p:cNvSpPr/>
            <p:nvPr/>
          </p:nvSpPr>
          <p:spPr>
            <a:xfrm>
              <a:off x="1115616" y="3068960"/>
              <a:ext cx="7704856" cy="49200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  <a:defRPr lang="ko-KR" altLang="en-US"/>
              </a:pPr>
              <a:r>
                <a:rPr lang="ko-KR" altLang="en-US">
                  <a:solidFill>
                    <a:schemeClr val="bg1"/>
                  </a:solidFill>
                </a:rPr>
                <a:t>셀 애니메이션</a:t>
              </a:r>
              <a:endParaRPr lang="ko-KR" altLang="en-US">
                <a:solidFill>
                  <a:schemeClr val="bg1"/>
                </a:solidFill>
              </a:endParaRPr>
            </a:p>
          </p:txBody>
        </p:sp>
        <p:sp>
          <p:nvSpPr>
            <p:cNvPr id="21" name="타원 20"/>
            <p:cNvSpPr/>
            <p:nvPr/>
          </p:nvSpPr>
          <p:spPr>
            <a:xfrm>
              <a:off x="1007608" y="3356992"/>
              <a:ext cx="36000" cy="36000"/>
            </a:xfrm>
            <a:prstGeom prst="ellipse">
              <a:avLst/>
            </a:prstGeom>
            <a:solidFill>
              <a:srgbClr val="ffc000"/>
            </a:solidFill>
            <a:ln w="50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/>
            </a:p>
          </p:txBody>
        </p:sp>
      </p:grpSp>
      <p:grpSp>
        <p:nvGrpSpPr>
          <p:cNvPr id="12" name="그룹 11"/>
          <p:cNvGrpSpPr/>
          <p:nvPr/>
        </p:nvGrpSpPr>
        <p:grpSpPr>
          <a:xfrm rot="0">
            <a:off x="755576" y="2700309"/>
            <a:ext cx="7812864" cy="454292"/>
            <a:chOff x="1007608" y="3068960"/>
            <a:chExt cx="7812864" cy="454292"/>
          </a:xfrm>
        </p:grpSpPr>
        <p:sp>
          <p:nvSpPr>
            <p:cNvPr id="13" name="직사각형 12"/>
            <p:cNvSpPr/>
            <p:nvPr/>
          </p:nvSpPr>
          <p:spPr>
            <a:xfrm>
              <a:off x="1115616" y="3068960"/>
              <a:ext cx="7704856" cy="4981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  <a:defRPr lang="ko-KR" altLang="en-US"/>
              </a:pPr>
              <a:r>
                <a:rPr lang="ko-KR" altLang="en-US">
                  <a:solidFill>
                    <a:schemeClr val="bg1"/>
                  </a:solidFill>
                </a:rPr>
                <a:t>클레이 애니메이션</a:t>
              </a:r>
              <a:endParaRPr lang="en-US" altLang="ko-KR">
                <a:solidFill>
                  <a:schemeClr val="bg1"/>
                </a:solidFill>
              </a:endParaRPr>
            </a:p>
          </p:txBody>
        </p:sp>
        <p:sp>
          <p:nvSpPr>
            <p:cNvPr id="16" name="타원 15"/>
            <p:cNvSpPr/>
            <p:nvPr/>
          </p:nvSpPr>
          <p:spPr>
            <a:xfrm>
              <a:off x="1007608" y="3356992"/>
              <a:ext cx="36000" cy="36000"/>
            </a:xfrm>
            <a:prstGeom prst="ellipse">
              <a:avLst/>
            </a:prstGeom>
            <a:solidFill>
              <a:srgbClr val="ffc000"/>
            </a:solidFill>
            <a:ln w="50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/>
            </a:p>
          </p:txBody>
        </p:sp>
      </p:grpSp>
      <p:grpSp>
        <p:nvGrpSpPr>
          <p:cNvPr id="17" name="그룹 16"/>
          <p:cNvGrpSpPr/>
          <p:nvPr/>
        </p:nvGrpSpPr>
        <p:grpSpPr>
          <a:xfrm rot="0">
            <a:off x="755576" y="3223530"/>
            <a:ext cx="7812864" cy="454292"/>
            <a:chOff x="1007608" y="3068960"/>
            <a:chExt cx="7812864" cy="454292"/>
          </a:xfrm>
        </p:grpSpPr>
        <p:sp>
          <p:nvSpPr>
            <p:cNvPr id="19" name="직사각형 18"/>
            <p:cNvSpPr/>
            <p:nvPr/>
          </p:nvSpPr>
          <p:spPr>
            <a:xfrm>
              <a:off x="1115616" y="3068960"/>
              <a:ext cx="7704856" cy="49884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  <a:defRPr lang="ko-KR" altLang="en-US"/>
              </a:pPr>
              <a:r>
                <a:rPr lang="ko-KR" altLang="en-US">
                  <a:solidFill>
                    <a:schemeClr val="bg1"/>
                  </a:solidFill>
                </a:rPr>
                <a:t>페인트 온 글라스 애니메이션</a:t>
              </a:r>
              <a:endParaRPr lang="en-US" altLang="ko-KR">
                <a:solidFill>
                  <a:schemeClr val="bg1"/>
                </a:solidFill>
              </a:endParaRPr>
            </a:p>
          </p:txBody>
        </p:sp>
        <p:sp>
          <p:nvSpPr>
            <p:cNvPr id="20" name="타원 19"/>
            <p:cNvSpPr/>
            <p:nvPr/>
          </p:nvSpPr>
          <p:spPr>
            <a:xfrm>
              <a:off x="1007608" y="3356992"/>
              <a:ext cx="36000" cy="36000"/>
            </a:xfrm>
            <a:prstGeom prst="ellipse">
              <a:avLst/>
            </a:prstGeom>
            <a:solidFill>
              <a:srgbClr val="ffc000"/>
            </a:solidFill>
            <a:ln w="50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/>
            </a:p>
          </p:txBody>
        </p:sp>
      </p:grpSp>
      <p:grpSp>
        <p:nvGrpSpPr>
          <p:cNvPr id="22" name="그룹 21"/>
          <p:cNvGrpSpPr/>
          <p:nvPr/>
        </p:nvGrpSpPr>
        <p:grpSpPr>
          <a:xfrm rot="0">
            <a:off x="755576" y="3755678"/>
            <a:ext cx="7812864" cy="454292"/>
            <a:chOff x="1007608" y="3068960"/>
            <a:chExt cx="7812864" cy="454292"/>
          </a:xfrm>
        </p:grpSpPr>
        <p:sp>
          <p:nvSpPr>
            <p:cNvPr id="23" name="직사각형 22"/>
            <p:cNvSpPr/>
            <p:nvPr/>
          </p:nvSpPr>
          <p:spPr>
            <a:xfrm>
              <a:off x="1115616" y="3068960"/>
              <a:ext cx="7704856" cy="5000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  <a:defRPr lang="ko-KR" altLang="en-US"/>
              </a:pPr>
              <a:r>
                <a:rPr lang="ko-KR" altLang="en-US">
                  <a:solidFill>
                    <a:schemeClr val="bg1"/>
                  </a:solidFill>
                </a:rPr>
                <a:t>컴퓨터 애니메이션</a:t>
              </a:r>
              <a:endParaRPr lang="en-US" altLang="ko-KR">
                <a:solidFill>
                  <a:schemeClr val="bg1"/>
                </a:solidFill>
              </a:endParaRPr>
            </a:p>
          </p:txBody>
        </p:sp>
        <p:sp>
          <p:nvSpPr>
            <p:cNvPr id="24" name="타원 23"/>
            <p:cNvSpPr/>
            <p:nvPr/>
          </p:nvSpPr>
          <p:spPr>
            <a:xfrm>
              <a:off x="1007608" y="3356992"/>
              <a:ext cx="36000" cy="36000"/>
            </a:xfrm>
            <a:prstGeom prst="ellipse">
              <a:avLst/>
            </a:prstGeom>
            <a:solidFill>
              <a:srgbClr val="ffc000"/>
            </a:solidFill>
            <a:ln w="50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/>
            </a:p>
          </p:txBody>
        </p:sp>
      </p:grpSp>
      <p:grpSp>
        <p:nvGrpSpPr>
          <p:cNvPr id="25" name="그룹 24"/>
          <p:cNvGrpSpPr/>
          <p:nvPr/>
        </p:nvGrpSpPr>
        <p:grpSpPr>
          <a:xfrm rot="0">
            <a:off x="755576" y="4342860"/>
            <a:ext cx="7812864" cy="454292"/>
            <a:chOff x="1007608" y="3068960"/>
            <a:chExt cx="7812864" cy="454292"/>
          </a:xfrm>
        </p:grpSpPr>
        <p:sp>
          <p:nvSpPr>
            <p:cNvPr id="26" name="직사각형 25"/>
            <p:cNvSpPr/>
            <p:nvPr/>
          </p:nvSpPr>
          <p:spPr>
            <a:xfrm>
              <a:off x="1115616" y="3068960"/>
              <a:ext cx="7704856" cy="49393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  <a:defRPr lang="ko-KR" altLang="en-US"/>
              </a:pPr>
              <a:r>
                <a:rPr lang="ko-KR" altLang="en-US">
                  <a:solidFill>
                    <a:schemeClr val="bg1"/>
                  </a:solidFill>
                </a:rPr>
                <a:t>스톱모션 애니메이션</a:t>
              </a:r>
              <a:endParaRPr lang="en-US" altLang="ko-KR">
                <a:solidFill>
                  <a:schemeClr val="bg1"/>
                </a:solidFill>
              </a:endParaRPr>
            </a:p>
          </p:txBody>
        </p:sp>
        <p:sp>
          <p:nvSpPr>
            <p:cNvPr id="27" name="타원 26"/>
            <p:cNvSpPr/>
            <p:nvPr/>
          </p:nvSpPr>
          <p:spPr>
            <a:xfrm>
              <a:off x="1007608" y="3356992"/>
              <a:ext cx="36000" cy="36000"/>
            </a:xfrm>
            <a:prstGeom prst="ellipse">
              <a:avLst/>
            </a:prstGeom>
            <a:solidFill>
              <a:srgbClr val="ffc000"/>
            </a:solidFill>
            <a:ln w="50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/>
            </a:p>
          </p:txBody>
        </p:sp>
      </p:grpSp>
      <p:grpSp>
        <p:nvGrpSpPr>
          <p:cNvPr id="5" name="그룹 4"/>
          <p:cNvGrpSpPr/>
          <p:nvPr/>
        </p:nvGrpSpPr>
        <p:grpSpPr>
          <a:xfrm rot="0">
            <a:off x="647564" y="0"/>
            <a:ext cx="4428492" cy="1052736"/>
            <a:chOff x="647564" y="0"/>
            <a:chExt cx="4428492" cy="1052736"/>
          </a:xfrm>
        </p:grpSpPr>
        <p:sp>
          <p:nvSpPr>
            <p:cNvPr id="7" name="TextBox 6"/>
            <p:cNvSpPr txBox="1"/>
            <p:nvPr/>
          </p:nvSpPr>
          <p:spPr>
            <a:xfrm>
              <a:off x="827584" y="149731"/>
              <a:ext cx="4248472" cy="81991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>
                <a:defRPr lang="ko-KR" altLang="en-US"/>
              </a:pPr>
              <a:r>
                <a:rPr lang="ko-KR" altLang="en-US" sz="4800" u="sng">
                  <a:solidFill>
                    <a:srgbClr val="ffc000"/>
                  </a:solidFill>
                  <a:ea typeface="나눔고딕 ExtraBold"/>
                </a:rPr>
                <a:t>제</a:t>
              </a:r>
              <a:r>
                <a:rPr lang="ko-KR" altLang="en-US" sz="4800">
                  <a:solidFill>
                    <a:schemeClr val="bg1"/>
                  </a:solidFill>
                  <a:ea typeface="나눔고딕 ExtraBold"/>
                </a:rPr>
                <a:t>작기법</a:t>
              </a:r>
              <a:endParaRPr lang="en-US" altLang="ko-KR" sz="4800">
                <a:solidFill>
                  <a:schemeClr val="bg1"/>
                </a:solidFill>
                <a:ea typeface="나눔고딕 ExtraBold"/>
              </a:endParaRPr>
            </a:p>
          </p:txBody>
        </p:sp>
        <p:cxnSp>
          <p:nvCxnSpPr>
            <p:cNvPr id="29" name="직선 연결선 28"/>
            <p:cNvCxnSpPr/>
            <p:nvPr/>
          </p:nvCxnSpPr>
          <p:spPr>
            <a:xfrm>
              <a:off x="647564" y="0"/>
              <a:ext cx="0" cy="1052736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8" name="Picture 5"/>
          <p:cNvPicPr>
            <a:picLocks noChangeAspect="1" noChangeArrowheads="1"/>
          </p:cNvPicPr>
          <p:nvPr/>
        </p:nvPicPr>
        <p:blipFill rotWithShape="1">
          <a:blip r:embed="rId3"/>
          <a:srcRect l="33440" t="12700" r="33280" b="48460"/>
          <a:stretch>
            <a:fillRect/>
          </a:stretch>
        </p:blipFill>
        <p:spPr>
          <a:xfrm>
            <a:off x="4571999" y="2185622"/>
            <a:ext cx="3688523" cy="2420004"/>
          </a:xfrm>
          <a:prstGeom prst="rect">
            <a:avLst/>
          </a:prstGeom>
          <a:noFill/>
          <a:ln w="57150">
            <a:solidFill>
              <a:srgbClr val="ffff00"/>
            </a:solidFill>
            <a:miter/>
          </a:ln>
        </p:spPr>
      </p:pic>
    </p:spTree>
  </p:cSld>
  <p:clrMapOvr>
    <a:masterClrMapping/>
  </p:clrMapOvr>
  <p:transition xmlns:mc="http://schemas.openxmlformats.org/markup-compatibility/2006" xmlns:hp="http://schemas.haansoft.com/office/presentation/8.0" mc:Ignorable="hp" hp:hslDur="5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>
                                        <p:cTn id="7" dur="indefinite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>
                                        <p:cTn id="10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>
                                        <p:cTn id="13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>
                                        <p:cTn id="16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iStock_000011098014Medium.jpg"/>
          <p:cNvPicPr>
            <a:picLocks noChangeAspect="1" noChangeArrowheads="1"/>
          </p:cNvPicPr>
          <p:nvPr/>
        </p:nvPicPr>
        <p:blipFill rotWithShape="1">
          <a:blip r:embed="rId2"/>
          <a:srcRect/>
          <a:stretch>
            <a:fillRect/>
          </a:stretch>
        </p:blipFill>
        <p:spPr>
          <a:xfrm flipH="1">
            <a:off x="0" y="0"/>
            <a:ext cx="9144000" cy="6947139"/>
          </a:xfrm>
          <a:prstGeom prst="rect">
            <a:avLst/>
          </a:prstGeom>
          <a:noFill/>
        </p:spPr>
      </p:pic>
      <p:sp>
        <p:nvSpPr>
          <p:cNvPr id="2" name="직사각형 1"/>
          <p:cNvSpPr/>
          <p:nvPr/>
        </p:nvSpPr>
        <p:spPr>
          <a:xfrm>
            <a:off x="0" y="0"/>
            <a:ext cx="9144000" cy="6947139"/>
          </a:xfrm>
          <a:prstGeom prst="rect">
            <a:avLst/>
          </a:prstGeom>
          <a:solidFill>
            <a:schemeClr val="tx1">
              <a:lumMod val="95000"/>
              <a:lumOff val="5000"/>
              <a:alpha val="9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 altLang="en-US"/>
            </a:pPr>
            <a:endParaRPr lang="ko-KR" altLang="en-US"/>
          </a:p>
        </p:txBody>
      </p:sp>
      <p:cxnSp>
        <p:nvCxnSpPr>
          <p:cNvPr id="14" name="직선 연결선 13"/>
          <p:cNvCxnSpPr/>
          <p:nvPr/>
        </p:nvCxnSpPr>
        <p:spPr>
          <a:xfrm>
            <a:off x="647564" y="0"/>
            <a:ext cx="0" cy="1052736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827584" y="149731"/>
            <a:ext cx="5760640" cy="8199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 lang="ko-KR" altLang="en-US"/>
            </a:pPr>
            <a:r>
              <a:rPr lang="en-US" altLang="ko-KR" sz="4800" u="sng">
                <a:solidFill>
                  <a:srgbClr val="ffc000"/>
                </a:solidFill>
                <a:ea typeface="나눔고딕 ExtraBold"/>
              </a:rPr>
              <a:t>5</a:t>
            </a:r>
            <a:r>
              <a:rPr lang="en-US" altLang="ko-KR" sz="4800">
                <a:solidFill>
                  <a:schemeClr val="bg1"/>
                </a:solidFill>
                <a:ea typeface="나눔고딕 ExtraBold"/>
              </a:rPr>
              <a:t>0</a:t>
            </a:r>
            <a:r>
              <a:rPr lang="ko-KR" altLang="en-US" sz="4800">
                <a:solidFill>
                  <a:schemeClr val="bg1"/>
                </a:solidFill>
                <a:ea typeface="나눔고딕 ExtraBold"/>
              </a:rPr>
              <a:t>년대 애니메이션</a:t>
            </a:r>
            <a:endParaRPr lang="en-US" altLang="ko-KR" sz="4800">
              <a:solidFill>
                <a:schemeClr val="bg1"/>
              </a:solidFill>
              <a:ea typeface="나눔고딕 ExtraBold"/>
            </a:endParaRPr>
          </a:p>
        </p:txBody>
      </p:sp>
      <p:pic>
        <p:nvPicPr>
          <p:cNvPr id="16" name="_x104046472" descr="EMB00000f2444a5"/>
          <p:cNvPicPr>
            <a:picLocks noChangeAspect="1" noChangeArrowheads="1"/>
          </p:cNvPicPr>
          <p:nvPr/>
        </p:nvPicPr>
        <p:blipFill rotWithShape="1">
          <a:blip r:embed="rId3"/>
          <a:srcRect l="31560" t="22730" r="42310" b="46810"/>
          <a:stretch>
            <a:fillRect/>
          </a:stretch>
        </p:blipFill>
        <p:spPr>
          <a:xfrm>
            <a:off x="395536" y="1772816"/>
            <a:ext cx="4015615" cy="2736304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4"/>
          <a:srcRect l="42510" t="17310" r="29720" b="9480"/>
          <a:stretch>
            <a:fillRect/>
          </a:stretch>
        </p:blipFill>
        <p:spPr>
          <a:xfrm>
            <a:off x="5436096" y="1136004"/>
            <a:ext cx="2664296" cy="3949180"/>
          </a:xfrm>
          <a:prstGeom prst="rect">
            <a:avLst/>
          </a:prstGeom>
          <a:noFill/>
          <a:ln w="57150">
            <a:solidFill>
              <a:srgbClr val="ffff00"/>
            </a:solidFill>
            <a:miter/>
          </a:ln>
        </p:spPr>
      </p:pic>
      <p:sp>
        <p:nvSpPr>
          <p:cNvPr id="18" name="직사각형 17"/>
          <p:cNvSpPr/>
          <p:nvPr/>
        </p:nvSpPr>
        <p:spPr>
          <a:xfrm>
            <a:off x="474074" y="4869160"/>
            <a:ext cx="1964298" cy="6343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 lang="ko-KR" altLang="en-US"/>
            </a:pPr>
            <a:r>
              <a:rPr lang="ko-KR" altLang="en-US">
                <a:solidFill>
                  <a:schemeClr val="bg1"/>
                </a:solidFill>
              </a:rPr>
              <a:t>일본</a:t>
            </a:r>
            <a:endParaRPr lang="ko-KR" altLang="en-US">
              <a:solidFill>
                <a:schemeClr val="bg1"/>
              </a:solidFill>
            </a:endParaRPr>
          </a:p>
          <a:p>
            <a:pPr lvl="0">
              <a:defRPr lang="ko-KR" altLang="en-US"/>
            </a:pPr>
            <a:r>
              <a:rPr lang="en-US" altLang="ko-KR">
                <a:solidFill>
                  <a:schemeClr val="bg1"/>
                </a:solidFill>
              </a:rPr>
              <a:t>1958</a:t>
            </a:r>
            <a:r>
              <a:rPr lang="ko-KR" altLang="en-US">
                <a:solidFill>
                  <a:schemeClr val="bg1"/>
                </a:solidFill>
              </a:rPr>
              <a:t>년 백사전</a:t>
            </a:r>
            <a:endParaRPr lang="en-US" altLang="ko-KR">
              <a:solidFill>
                <a:schemeClr val="bg1"/>
              </a:solidFill>
            </a:endParaRPr>
          </a:p>
        </p:txBody>
      </p:sp>
      <p:sp>
        <p:nvSpPr>
          <p:cNvPr id="19" name="직사각형 18"/>
          <p:cNvSpPr/>
          <p:nvPr/>
        </p:nvSpPr>
        <p:spPr>
          <a:xfrm>
            <a:off x="5606074" y="5344725"/>
            <a:ext cx="1964298" cy="6350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 lang="ko-KR" altLang="en-US"/>
            </a:pPr>
            <a:r>
              <a:rPr lang="ko-KR" altLang="en-US">
                <a:solidFill>
                  <a:schemeClr val="bg1"/>
                </a:solidFill>
              </a:rPr>
              <a:t>한국</a:t>
            </a:r>
            <a:endParaRPr lang="ko-KR" altLang="en-US">
              <a:solidFill>
                <a:schemeClr val="bg1"/>
              </a:solidFill>
            </a:endParaRPr>
          </a:p>
          <a:p>
            <a:pPr lvl="0">
              <a:defRPr lang="ko-KR" altLang="en-US"/>
            </a:pPr>
            <a:r>
              <a:rPr lang="en-US" altLang="ko-KR">
                <a:solidFill>
                  <a:schemeClr val="bg1"/>
                </a:solidFill>
              </a:rPr>
              <a:t>1967</a:t>
            </a:r>
            <a:r>
              <a:rPr lang="ko-KR" altLang="en-US">
                <a:solidFill>
                  <a:schemeClr val="bg1"/>
                </a:solidFill>
              </a:rPr>
              <a:t>년 홍길동</a:t>
            </a:r>
            <a:endParaRPr lang="en-US" altLang="ko-KR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xmlns:mc="http://schemas.openxmlformats.org/markup-compatibility/2006" xmlns:hp="http://schemas.haansoft.com/office/presentation/8.0" mc:Ignorable="hp" hp:hslDur="500"/>
</p:sld>
</file>

<file path=ppt/slides/slide9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iStock_000011098014Medium.jpg"/>
          <p:cNvPicPr>
            <a:picLocks noChangeAspect="1" noChangeArrowheads="1"/>
          </p:cNvPicPr>
          <p:nvPr/>
        </p:nvPicPr>
        <p:blipFill rotWithShape="1">
          <a:blip r:embed="rId2"/>
          <a:srcRect/>
          <a:stretch>
            <a:fillRect/>
          </a:stretch>
        </p:blipFill>
        <p:spPr>
          <a:xfrm flipH="1">
            <a:off x="0" y="0"/>
            <a:ext cx="9144000" cy="6947139"/>
          </a:xfrm>
          <a:prstGeom prst="rect">
            <a:avLst/>
          </a:prstGeom>
          <a:noFill/>
        </p:spPr>
      </p:pic>
      <p:sp>
        <p:nvSpPr>
          <p:cNvPr id="2" name="직사각형 1"/>
          <p:cNvSpPr/>
          <p:nvPr/>
        </p:nvSpPr>
        <p:spPr>
          <a:xfrm>
            <a:off x="0" y="0"/>
            <a:ext cx="9144000" cy="6947139"/>
          </a:xfrm>
          <a:prstGeom prst="rect">
            <a:avLst/>
          </a:prstGeom>
          <a:solidFill>
            <a:schemeClr val="tx1">
              <a:lumMod val="95000"/>
              <a:lumOff val="5000"/>
              <a:alpha val="9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 altLang="en-US"/>
            </a:pPr>
            <a:endParaRPr lang="ko-KR" altLang="en-US"/>
          </a:p>
        </p:txBody>
      </p:sp>
      <p:cxnSp>
        <p:nvCxnSpPr>
          <p:cNvPr id="14" name="직선 연결선 13"/>
          <p:cNvCxnSpPr/>
          <p:nvPr/>
        </p:nvCxnSpPr>
        <p:spPr>
          <a:xfrm>
            <a:off x="647564" y="0"/>
            <a:ext cx="0" cy="1052736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827584" y="149731"/>
            <a:ext cx="5760640" cy="8199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 lang="ko-KR" altLang="en-US"/>
            </a:pPr>
            <a:r>
              <a:rPr lang="en-US" altLang="ko-KR" sz="4800" u="sng">
                <a:solidFill>
                  <a:srgbClr val="ffc000"/>
                </a:solidFill>
                <a:ea typeface="나눔고딕 ExtraBold"/>
              </a:rPr>
              <a:t>6</a:t>
            </a:r>
            <a:r>
              <a:rPr lang="en-US" altLang="ko-KR" sz="4800">
                <a:solidFill>
                  <a:schemeClr val="bg1"/>
                </a:solidFill>
                <a:ea typeface="나눔고딕 ExtraBold"/>
              </a:rPr>
              <a:t>0</a:t>
            </a:r>
            <a:r>
              <a:rPr lang="ko-KR" altLang="en-US" sz="4800">
                <a:solidFill>
                  <a:schemeClr val="bg1"/>
                </a:solidFill>
                <a:ea typeface="나눔고딕 ExtraBold"/>
              </a:rPr>
              <a:t>년대 애니메이션</a:t>
            </a:r>
            <a:endParaRPr lang="en-US" altLang="ko-KR" sz="4800">
              <a:solidFill>
                <a:schemeClr val="bg1"/>
              </a:solidFill>
              <a:ea typeface="나눔고딕 ExtraBold"/>
            </a:endParaRPr>
          </a:p>
        </p:txBody>
      </p:sp>
      <p:sp>
        <p:nvSpPr>
          <p:cNvPr id="19" name="직사각형 18"/>
          <p:cNvSpPr/>
          <p:nvPr/>
        </p:nvSpPr>
        <p:spPr>
          <a:xfrm>
            <a:off x="3383782" y="5579948"/>
            <a:ext cx="21963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 lang="ko-KR" altLang="en-US"/>
            </a:pPr>
            <a:r>
              <a:rPr lang="en-US" altLang="ko-KR">
                <a:solidFill>
                  <a:schemeClr val="bg1"/>
                </a:solidFill>
                <a:latin typeface="+mj-lt"/>
              </a:rPr>
              <a:t>1963</a:t>
            </a:r>
            <a:r>
              <a:rPr lang="ko-KR" altLang="en-US">
                <a:solidFill>
                  <a:schemeClr val="bg1"/>
                </a:solidFill>
                <a:latin typeface="+mj-lt"/>
              </a:rPr>
              <a:t>년 철완 아톰</a:t>
            </a:r>
            <a:endParaRPr lang="ko-KR" altLang="en-US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3"/>
          <a:srcRect l="25240" t="23270" r="49220" b="27220"/>
          <a:stretch>
            <a:fillRect/>
          </a:stretch>
        </p:blipFill>
        <p:spPr>
          <a:xfrm>
            <a:off x="2689188" y="1643786"/>
            <a:ext cx="3538996" cy="3657422"/>
          </a:xfrm>
          <a:prstGeom prst="rect">
            <a:avLst/>
          </a:prstGeom>
          <a:noFill/>
          <a:ln w="57150">
            <a:solidFill>
              <a:srgbClr val="ffff00"/>
            </a:solidFill>
            <a:miter/>
          </a:ln>
        </p:spPr>
      </p:pic>
      <p:pic>
        <p:nvPicPr>
          <p:cNvPr id="3" name="그림 2"/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 rot="20683218">
            <a:off x="7350911" y="4815133"/>
            <a:ext cx="2782359" cy="3429000"/>
          </a:xfrm>
          <a:prstGeom prst="rect">
            <a:avLst/>
          </a:prstGeom>
        </p:spPr>
      </p:pic>
    </p:spTree>
  </p:cSld>
  <p:clrMapOvr>
    <a:masterClrMapping/>
  </p:clrMapOvr>
  <p:transition xmlns:mc="http://schemas.openxmlformats.org/markup-compatibility/2006" xmlns:hp="http://schemas.haansoft.com/office/presentation/8.0" mc:Ignorable="hp" hp:hslDur="5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774 -0.04305 C -0.05642 -0.04629 -0.06806 -0.05509 -0.07413 -0.06527 C -0.07569 -0.06805 -0.07656 -0.07175 -0.07812 -0.07453 C -0.08316 -0.08217 -0.08941 -0.08773 -0.09479 -0.0949 C -0.10139 -0.10347 -0.10642 -0.11412 -0.11302 -0.12268 C -0.11701 -0.12824 -0.1217 -0.13263 -0.12552 -0.13935 C -0.12656 -0.14166 -0.12674 -0.14467 -0.12812 -0.14675 C -0.12969 -0.14907 -0.13212 -0.15023 -0.13368 -0.15231 C -0.13715 -0.15671 -0.13906 -0.16226 -0.14219 -0.16712 C -0.14462 -0.17754 -0.14253 -0.17129 -0.15191 -0.18379 C -0.15972 -0.19444 -0.16632 -0.20625 -0.17552 -0.21527 C -0.1776 -0.22662 -0.18177 -0.22731 -0.18802 -0.23379 C -0.19514 -0.2412 -0.19531 -0.24884 -0.20312 -0.25416 C -0.20399 -0.25671 -0.20469 -0.25925 -0.2059 -0.26157 C -0.20747 -0.26481 -0.2099 -0.26736 -0.21146 -0.27083 C -0.2184 -0.28634 -0.20937 -0.275 -0.21979 -0.28564 C -0.22187 -0.2905 -0.22309 -0.29583 -0.22535 -0.30046 C -0.22726 -0.30462 -0.23073 -0.3074 -0.23229 -0.31157 C -0.23611 -0.32106 -0.2375 -0.33217 -0.24201 -0.3412 C -0.24913 -0.35486 -0.25486 -0.36898 -0.26024 -0.38379 C -0.26181 -0.38865 -0.26267 -0.39398 -0.26424 -0.39861 C -0.27187 -0.41875 -0.26806 -0.40046 -0.27396 -0.42083 C -0.27934 -0.43842 -0.27986 -0.44537 -0.28785 -0.45972 C -0.29219 -0.47615 -0.29601 -0.49351 -0.30312 -0.50787 C -0.30729 -0.52893 -0.31788 -0.55231 -0.3309 -0.56527 C -0.33559 -0.57754 -0.34271 -0.59305 -0.34896 -0.60416 C -0.35191 -0.61504 -0.36007 -0.62222 -0.36458 -0.63194 C -0.3816 -0.6706 -0.36493 -0.64166 -0.37812 -0.66342 C -0.38472 -0.68958 -0.39757 -0.71111 -0.40903 -0.73379 C -0.41111 -0.73819 -0.41111 -0.74398 -0.41302 -0.74861 C -0.41424 -0.75208 -0.41719 -0.75462 -0.41875 -0.75787 C -0.42031 -0.76134 -0.42083 -0.76574 -0.42274 -0.76898 C -0.42396 -0.77152 -0.42691 -0.77245 -0.42847 -0.77453 C -0.43767 -0.78703 -0.4283 -0.77708 -0.43524 -0.7875 C -0.43524 -0.78726 -0.44653 -0.80254 -0.44913 -0.80601 C -0.45156 -0.80925 -0.46076 -0.81296 -0.46458 -0.81527 C -0.47517 -0.82245 -0.48559 -0.82476 -0.49792 -0.82638 C -0.51285 -0.8331 -0.5276 -0.8375 -0.54358 -0.83935 C -0.55816 -0.84097 -0.58785 -0.84305 -0.58785 -0.84282 C -0.6066 -0.84189 -0.625 -0.84166 -0.6434 -0.83935 C -0.6474 -0.83888 -0.6526 -0.83148 -0.65451 -0.82824 C -0.66389 -0.8125 -0.66736 -0.79004 -0.66979 -0.77083 C -0.66892 -0.74189 -0.66892 -0.71273 -0.66719 -0.68379 C -0.6658 -0.66574 -0.65764 -0.64513 -0.65312 -0.62824 C -0.64809 -0.60902 -0.64236 -0.58888 -0.63507 -0.57083 C -0.62986 -0.55787 -0.62222 -0.54675 -0.61701 -0.53379 C -0.58628 -0.45879 -0.54444 -0.39467 -0.49514 -0.3412 C -0.49167 -0.33726 -0.48889 -0.33194 -0.48542 -0.32824 C -0.46007 -0.3037 -0.42587 -0.28287 -0.39497 -0.27824 C -0.37066 -0.2824 -0.34236 -0.2905 -0.32257 -0.31157 C -0.31979 -0.31921 -0.3151 -0.32569 -0.31285 -0.33379 C -0.31042 -0.34421 -0.30642 -0.35162 -0.30312 -0.36157 C -0.29722 -0.37916 -0.29288 -0.39837 -0.28941 -0.41712 C -0.28976 -0.43587 -0.28819 -0.47013 -0.2934 -0.49305 C -0.30191 -0.53101 -0.31424 -0.54351 -0.33924 -0.56157 C -0.34479 -0.5655 -0.34514 -0.56736 -0.35069 -0.56898 C -0.36649 -0.57361 -0.37934 -0.57523 -0.39653 -0.57638 C -0.40833 -0.57453 -0.42049 -0.57314 -0.43247 -0.57083 C -0.4474 -0.56782 -0.45885 -0.55462 -0.47274 -0.54861 C -0.48142 -0.53703 -0.49844 -0.52569 -0.51024 -0.51898 C -0.52691 -0.49652 -0.54583 -0.47546 -0.5658 -0.45787 C -0.57431 -0.45023 -0.58316 -0.44097 -0.59358 -0.4375 C -0.60312 -0.42893 -0.61059 -0.42638 -0.62135 -0.42083 C -0.64201 -0.40972 -0.66007 -0.40416 -0.68229 -0.40046 C -0.71684 -0.40324 -0.75451 -0.41319 -0.77969 -0.44675 C -0.79115 -0.46226 -0.79635 -0.49236 -0.80052 -0.51342 C -0.79983 -0.52384 -0.80052 -0.53449 -0.79931 -0.5449 C -0.79878 -0.54791 -0.79618 -0.54953 -0.79479 -0.55231 C -0.7941 -0.55462 -0.79462 -0.5574 -0.7934 -0.55972 C -0.79115 -0.5655 -0.78785 -0.5706 -0.78524 -0.57638 C -0.78351 -0.58009 -0.77969 -0.5875 -0.77969 -0.58726 C -0.77917 -0.5905 -0.77951 -0.59398 -0.77812 -0.59675 C -0.77604 -0.60208 -0.77014 -0.61157 -0.77014 -0.61134 C -0.76806 -0.62407 -0.76372 -0.63657 -0.76042 -0.64861 C -0.75573 -0.68495 -0.7566 -0.67037 -0.75885 -0.72268 C -0.7592 -0.7331 -0.76302 -0.74143 -0.76562 -0.75046 C -0.7724 -0.77037 -0.77431 -0.77847 -0.78663 -0.7949 C -0.79271 -0.803 -0.80295 -0.80324 -0.81024 -0.80787 C -0.83958 -0.82754 -0.87222 -0.84027 -0.9033 -0.85416 C -0.91562 -0.85277 -0.92622 -0.85 -0.93785 -0.84675 C -0.9467 -0.84745 -0.95573 -0.84629 -0.96424 -0.84861 C -0.98264 -0.85347 -1.00069 -0.86851 -1.0184 -0.87638 C -1.0276 -0.88055 -1.04792 -0.88425 -1.05451 -0.89305 " pathEditMode="relative" rAng="0" ptsTypes="ffffffffffffffffffffffffffffffffffffffffffffffffffffffffffffffffffffffffffffffffffA">
                                      <p:cBhvr>
                                        <p:cTn id="6" dur="7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r="http://schemas.openxmlformats.org/officeDocument/2006/relationships" xmlns:c="http://schemas.openxmlformats.org/drawingml/2006/chart" xmlns:dgm="http://schemas.openxmlformats.org/drawingml/2006/diagram" xmlns:dsp="http://schemas.microsoft.com/office/drawing/2008/diagram" xmlns:a="http://schemas.openxmlformats.org/drawingml/2006/main" xmlns:pic="http://schemas.openxmlformats.org/drawingml/2006/picture" xmlns:wp="http://schemas.openxmlformats.org/drawingml/2006/wordprocessingDrawing" xmlns:xdr="http://schemas.openxmlformats.org/drawingml/2006/spreadsheetDrawing" name="한컴오피스">
  <a:themeElements>
    <a:clrScheme name="한컴오피스">
      <a:dk1>
        <a:sysClr val="windowText" lastClr="000000"/>
      </a:dk1>
      <a:lt1>
        <a:sysClr val="window" lastClr="ffffff"/>
      </a:lt1>
      <a:dk2>
        <a:srgbClr val="1c3d62"/>
      </a:dk2>
      <a:lt2>
        <a:srgbClr val="e3dcc1"/>
      </a:lt2>
      <a:accent1>
        <a:srgbClr val="315f97"/>
      </a:accent1>
      <a:accent2>
        <a:srgbClr val="c75252"/>
      </a:accent2>
      <a:accent3>
        <a:srgbClr val="e9ae2b"/>
      </a:accent3>
      <a:accent4>
        <a:srgbClr val="699b37"/>
      </a:accent4>
      <a:accent5>
        <a:srgbClr val="358791"/>
      </a:accent5>
      <a:accent6>
        <a:srgbClr val="ca56a7"/>
      </a:accent6>
      <a:hlink>
        <a:srgbClr val="0000ff"/>
      </a:hlink>
      <a:folHlink>
        <a:srgbClr val="800080"/>
      </a:folHlink>
    </a:clrScheme>
    <a:fontScheme name="한컴오피스">
      <a:majorFont>
        <a:latin typeface="함초롬돋움"/>
        <a:ea typeface="함초롬돋움"/>
        <a:cs typeface=""/>
      </a:majorFont>
      <a:minorFont>
        <a:latin typeface="함초롬돋움"/>
        <a:ea typeface="함초롬돋움"/>
        <a:cs typeface=""/>
      </a:minorFont>
    </a:fontScheme>
    <a:fmtScheme name="한컴오피스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12700" cap="flat" cmpd="sng" algn="ctr">
          <a:solidFill>
            <a:schemeClr val="phClr">
              <a:satMod val="105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</a:effectStyle>
        <a:effectStyle>
          <a:effectLst>
            <a:reflection blurRad="12700" stA="26000" endPos="28000" dist="38100" dir="5400000" sy="-100000" rotWithShape="0"/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r="http://schemas.openxmlformats.org/officeDocument/2006/relationships" xmlns:c="http://schemas.openxmlformats.org/drawingml/2006/chart" xmlns:dgm="http://schemas.openxmlformats.org/drawingml/2006/diagram" xmlns:dsp="http://schemas.microsoft.com/office/drawing/2008/diagram" xmlns:a="http://schemas.openxmlformats.org/drawingml/2006/main" xmlns:pic="http://schemas.openxmlformats.org/drawingml/2006/picture" xmlns:wp="http://schemas.openxmlformats.org/drawingml/2006/wordprocessingDrawing" xmlns:xdr="http://schemas.openxmlformats.org/drawingml/2006/spreadsheetDrawing" name="한컴오피스">
  <a:themeElements>
    <a:clrScheme name="한컴오피스">
      <a:dk1>
        <a:sysClr val="windowText" lastClr="000000"/>
      </a:dk1>
      <a:lt1>
        <a:sysClr val="window" lastClr="ffffff"/>
      </a:lt1>
      <a:dk2>
        <a:srgbClr val="1c3d62"/>
      </a:dk2>
      <a:lt2>
        <a:srgbClr val="e3dcc1"/>
      </a:lt2>
      <a:accent1>
        <a:srgbClr val="315f97"/>
      </a:accent1>
      <a:accent2>
        <a:srgbClr val="c75252"/>
      </a:accent2>
      <a:accent3>
        <a:srgbClr val="e9ae2b"/>
      </a:accent3>
      <a:accent4>
        <a:srgbClr val="699b37"/>
      </a:accent4>
      <a:accent5>
        <a:srgbClr val="358791"/>
      </a:accent5>
      <a:accent6>
        <a:srgbClr val="ca56a7"/>
      </a:accent6>
      <a:hlink>
        <a:srgbClr val="0000ff"/>
      </a:hlink>
      <a:folHlink>
        <a:srgbClr val="800080"/>
      </a:folHlink>
    </a:clrScheme>
    <a:fontScheme name="한컴오피스">
      <a:majorFont>
        <a:latin typeface="함초롬돋움"/>
        <a:ea typeface="함초롬돋움"/>
        <a:cs typeface=""/>
      </a:majorFont>
      <a:minorFont>
        <a:latin typeface="함초롬돋움"/>
        <a:ea typeface="함초롬돋움"/>
        <a:cs typeface=""/>
      </a:minorFont>
    </a:fontScheme>
    <a:fmtScheme name="한컴오피스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12700" cap="flat" cmpd="sng" algn="ctr">
          <a:solidFill>
            <a:schemeClr val="phClr">
              <a:satMod val="105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</a:effectStyle>
        <a:effectStyle>
          <a:effectLst>
            <a:reflection blurRad="12700" stA="26000" endPos="28000" dist="38100" dir="5400000" sy="-100000" rotWithShape="0"/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ep:Properties xmlns:r="http://schemas.openxmlformats.org/officeDocument/2006/relationships" xmlns:ep="http://schemas.openxmlformats.org/officeDocument/2006/extended-properties" xmlns:vt="http://schemas.openxmlformats.org/officeDocument/2006/docPropsVTypes">
  <ep:Manager/>
  <ep:Company/>
  <ep:Words>762</ep:Words>
  <ep:PresentationFormat>화면 슬라이드 쇼(4:3)</ep:PresentationFormat>
  <ep:Paragraphs>159</ep:Paragraphs>
  <ep:Slides>24</ep:Slides>
  <ep:Notes>2</ep:Notes>
  <ep:TotalTime>0</ep:TotalTime>
  <ep:HiddenSlides>0</ep:HiddenSlides>
  <ep:MMClips>0</ep:MMClips>
  <ep:HeadingPairs>
    <vt:vector size="4" baseType="variant">
      <vt:variant>
        <vt:lpstr>테마</vt:lpstr>
      </vt:variant>
      <vt:variant>
        <vt:i4>1</vt:i4>
      </vt:variant>
      <vt:variant>
        <vt:lpstr>슬라이드 제목</vt:lpstr>
      </vt:variant>
      <vt:variant>
        <vt:i4>24</vt:i4>
      </vt:variant>
    </vt:vector>
  </ep:HeadingPairs>
  <ep:TitlesOfParts>
    <vt:vector size="25" baseType="lpstr">
      <vt:lpstr>한컴오피스</vt:lpstr>
      <vt:lpstr>슬라이드 1</vt:lpstr>
      <vt:lpstr>슬라이드 2</vt:lpstr>
      <vt:lpstr>슬라이드 3</vt:lpstr>
      <vt:lpstr>슬라이드 4</vt:lpstr>
      <vt:lpstr>슬라이드 5</vt:lpstr>
      <vt:lpstr>슬라이드 6</vt:lpstr>
      <vt:lpstr>슬라이드 7</vt:lpstr>
      <vt:lpstr>슬라이드 8</vt:lpstr>
      <vt:lpstr>슬라이드 9</vt:lpstr>
      <vt:lpstr>슬라이드 10</vt:lpstr>
      <vt:lpstr>슬라이드 11</vt:lpstr>
      <vt:lpstr>슬라이드 12</vt:lpstr>
      <vt:lpstr>슬라이드 13</vt:lpstr>
      <vt:lpstr>슬라이드 14</vt:lpstr>
      <vt:lpstr>슬라이드 15</vt:lpstr>
      <vt:lpstr>슬라이드 16</vt:lpstr>
      <vt:lpstr>슬라이드 17</vt:lpstr>
      <vt:lpstr>슬라이드 18</vt:lpstr>
      <vt:lpstr>슬라이드 19</vt:lpstr>
      <vt:lpstr>슬라이드 20</vt:lpstr>
      <vt:lpstr>슬라이드 21</vt:lpstr>
      <vt:lpstr>슬라이드 22</vt:lpstr>
      <vt:lpstr>슬라이드 23</vt:lpstr>
      <vt:lpstr>슬라이드 24</vt:lpstr>
    </vt:vector>
  </ep:TitlesOfParts>
  <ep:HyperlinkBase/>
  <ep:Application>Hancom Office Hanshow 2014</ep:Application>
  <ep:AppVersion>0900.0000.01</ep:AppVersion>
</ep:Properties>
</file>

<file path=docProps/core.xml><?xml version="1.0" encoding="utf-8"?>
<cp:coreProperties xmlns:r="http://schemas.openxmlformats.org/officeDocument/2006/relationships"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2015-06-08T03:35:56.406</dcterms:created>
  <dc:creator>kougi</dc:creator>
  <cp:lastModifiedBy>kougi</cp:lastModifiedBy>
  <dcterms:modified xsi:type="dcterms:W3CDTF">2015-06-08T03:39:55.233</dcterms:modified>
  <cp:revision>2</cp:revision>
</cp:coreProperties>
</file>