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haansoftxlsx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4"/>
  </p:notesMasterIdLst>
  <p:sldIdLst>
    <p:sldId id="301" r:id="rId2"/>
    <p:sldId id="291" r:id="rId3"/>
    <p:sldId id="28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92" r:id="rId14"/>
    <p:sldId id="293" r:id="rId15"/>
    <p:sldId id="294" r:id="rId16"/>
    <p:sldId id="295" r:id="rId17"/>
    <p:sldId id="296" r:id="rId18"/>
    <p:sldId id="256" r:id="rId19"/>
    <p:sldId id="257" r:id="rId20"/>
    <p:sldId id="259" r:id="rId21"/>
    <p:sldId id="258" r:id="rId22"/>
    <p:sldId id="263" r:id="rId23"/>
    <p:sldId id="264" r:id="rId24"/>
    <p:sldId id="265" r:id="rId25"/>
    <p:sldId id="266" r:id="rId26"/>
    <p:sldId id="267" r:id="rId27"/>
    <p:sldId id="303" r:id="rId28"/>
    <p:sldId id="306" r:id="rId29"/>
    <p:sldId id="307" r:id="rId30"/>
    <p:sldId id="305" r:id="rId31"/>
    <p:sldId id="304" r:id="rId32"/>
    <p:sldId id="302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 varScale="1">
        <p:scale>
          <a:sx n="68" d="100"/>
          <a:sy n="68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서적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잡지 판매 추이</a:t>
            </a:r>
            <a:endParaRPr lang="ko-KR" altLang="en-US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7414268107780989"/>
          <c:y val="0.13632976408204064"/>
          <c:w val="0.69050051000186763"/>
          <c:h val="0.717554471675563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주간지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82</c:v>
                </c:pt>
                <c:pt idx="1">
                  <c:v>84</c:v>
                </c:pt>
                <c:pt idx="2">
                  <c:v>86</c:v>
                </c:pt>
                <c:pt idx="3">
                  <c:v>88</c:v>
                </c:pt>
                <c:pt idx="4">
                  <c:v>90</c:v>
                </c:pt>
                <c:pt idx="5">
                  <c:v>92</c:v>
                </c:pt>
                <c:pt idx="6">
                  <c:v>94</c:v>
                </c:pt>
                <c:pt idx="7">
                  <c:v>96</c:v>
                </c:pt>
                <c:pt idx="8">
                  <c:v>98</c:v>
                </c:pt>
                <c:pt idx="9" formatCode="#00">
                  <c:v>0</c:v>
                </c:pt>
                <c:pt idx="10" formatCode="0#">
                  <c:v>2</c:v>
                </c:pt>
                <c:pt idx="11" formatCode="0#">
                  <c:v>4</c:v>
                </c:pt>
                <c:pt idx="12" formatCode="0#">
                  <c:v>6</c:v>
                </c:pt>
                <c:pt idx="13" formatCode="0#">
                  <c:v>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2300</c:v>
                </c:pt>
                <c:pt idx="1">
                  <c:v>2600</c:v>
                </c:pt>
                <c:pt idx="2">
                  <c:v>3100</c:v>
                </c:pt>
                <c:pt idx="3">
                  <c:v>2900</c:v>
                </c:pt>
                <c:pt idx="4">
                  <c:v>3300</c:v>
                </c:pt>
                <c:pt idx="5">
                  <c:v>3680</c:v>
                </c:pt>
                <c:pt idx="6">
                  <c:v>4000</c:v>
                </c:pt>
                <c:pt idx="7">
                  <c:v>4100</c:v>
                </c:pt>
                <c:pt idx="8">
                  <c:v>3800</c:v>
                </c:pt>
                <c:pt idx="9">
                  <c:v>3700</c:v>
                </c:pt>
                <c:pt idx="10">
                  <c:v>3300</c:v>
                </c:pt>
                <c:pt idx="11">
                  <c:v>2900</c:v>
                </c:pt>
                <c:pt idx="12">
                  <c:v>2700</c:v>
                </c:pt>
                <c:pt idx="13">
                  <c:v>2350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서적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82</c:v>
                </c:pt>
                <c:pt idx="1">
                  <c:v>84</c:v>
                </c:pt>
                <c:pt idx="2">
                  <c:v>86</c:v>
                </c:pt>
                <c:pt idx="3">
                  <c:v>88</c:v>
                </c:pt>
                <c:pt idx="4">
                  <c:v>90</c:v>
                </c:pt>
                <c:pt idx="5">
                  <c:v>92</c:v>
                </c:pt>
                <c:pt idx="6">
                  <c:v>94</c:v>
                </c:pt>
                <c:pt idx="7">
                  <c:v>96</c:v>
                </c:pt>
                <c:pt idx="8">
                  <c:v>98</c:v>
                </c:pt>
                <c:pt idx="9" formatCode="#00">
                  <c:v>0</c:v>
                </c:pt>
                <c:pt idx="10" formatCode="0#">
                  <c:v>2</c:v>
                </c:pt>
                <c:pt idx="11" formatCode="0#">
                  <c:v>4</c:v>
                </c:pt>
                <c:pt idx="12" formatCode="0#">
                  <c:v>6</c:v>
                </c:pt>
                <c:pt idx="13" formatCode="0#">
                  <c:v>8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7200</c:v>
                </c:pt>
                <c:pt idx="1">
                  <c:v>7250</c:v>
                </c:pt>
                <c:pt idx="2">
                  <c:v>7400</c:v>
                </c:pt>
                <c:pt idx="3">
                  <c:v>8010</c:v>
                </c:pt>
                <c:pt idx="4">
                  <c:v>8560</c:v>
                </c:pt>
                <c:pt idx="5">
                  <c:v>9000</c:v>
                </c:pt>
                <c:pt idx="6">
                  <c:v>10000</c:v>
                </c:pt>
                <c:pt idx="7">
                  <c:v>10500</c:v>
                </c:pt>
                <c:pt idx="8">
                  <c:v>10101</c:v>
                </c:pt>
                <c:pt idx="9">
                  <c:v>9700</c:v>
                </c:pt>
                <c:pt idx="10">
                  <c:v>9450</c:v>
                </c:pt>
                <c:pt idx="11">
                  <c:v>9500</c:v>
                </c:pt>
                <c:pt idx="12">
                  <c:v>9600</c:v>
                </c:pt>
                <c:pt idx="13">
                  <c:v>9450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월간지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82</c:v>
                </c:pt>
                <c:pt idx="1">
                  <c:v>84</c:v>
                </c:pt>
                <c:pt idx="2">
                  <c:v>86</c:v>
                </c:pt>
                <c:pt idx="3">
                  <c:v>88</c:v>
                </c:pt>
                <c:pt idx="4">
                  <c:v>90</c:v>
                </c:pt>
                <c:pt idx="5">
                  <c:v>92</c:v>
                </c:pt>
                <c:pt idx="6">
                  <c:v>94</c:v>
                </c:pt>
                <c:pt idx="7">
                  <c:v>96</c:v>
                </c:pt>
                <c:pt idx="8">
                  <c:v>98</c:v>
                </c:pt>
                <c:pt idx="9" formatCode="#00">
                  <c:v>0</c:v>
                </c:pt>
                <c:pt idx="10" formatCode="0#">
                  <c:v>2</c:v>
                </c:pt>
                <c:pt idx="11" formatCode="0#">
                  <c:v>4</c:v>
                </c:pt>
                <c:pt idx="12" formatCode="0#">
                  <c:v>6</c:v>
                </c:pt>
                <c:pt idx="13" formatCode="0#">
                  <c:v>8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6100</c:v>
                </c:pt>
                <c:pt idx="1">
                  <c:v>6580</c:v>
                </c:pt>
                <c:pt idx="2">
                  <c:v>7650</c:v>
                </c:pt>
                <c:pt idx="3">
                  <c:v>8000</c:v>
                </c:pt>
                <c:pt idx="4">
                  <c:v>8600</c:v>
                </c:pt>
                <c:pt idx="5">
                  <c:v>10000</c:v>
                </c:pt>
                <c:pt idx="6">
                  <c:v>10900</c:v>
                </c:pt>
                <c:pt idx="7">
                  <c:v>11800</c:v>
                </c:pt>
                <c:pt idx="8">
                  <c:v>11300</c:v>
                </c:pt>
                <c:pt idx="9">
                  <c:v>10500</c:v>
                </c:pt>
                <c:pt idx="10">
                  <c:v>10100</c:v>
                </c:pt>
                <c:pt idx="11">
                  <c:v>9700</c:v>
                </c:pt>
                <c:pt idx="12">
                  <c:v>9600</c:v>
                </c:pt>
                <c:pt idx="13">
                  <c:v>9320</c:v>
                </c:pt>
              </c:numCache>
            </c:numRef>
          </c:val>
        </c:ser>
        <c:marker val="1"/>
        <c:axId val="77433088"/>
        <c:axId val="77447168"/>
      </c:lineChart>
      <c:catAx>
        <c:axId val="77433088"/>
        <c:scaling>
          <c:orientation val="minMax"/>
        </c:scaling>
        <c:axPos val="b"/>
        <c:numFmt formatCode="General" sourceLinked="1"/>
        <c:tickLblPos val="nextTo"/>
        <c:crossAx val="77447168"/>
        <c:crosses val="autoZero"/>
        <c:auto val="1"/>
        <c:lblAlgn val="ctr"/>
        <c:lblOffset val="100"/>
      </c:catAx>
      <c:valAx>
        <c:axId val="77447168"/>
        <c:scaling>
          <c:orientation val="minMax"/>
          <c:max val="14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 altLang="en-US" dirty="0" smtClean="0"/>
                  <a:t>억 엔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7.3248118209958357E-2"/>
              <c:y val="2.5527834387849401E-2"/>
            </c:manualLayout>
          </c:layout>
        </c:title>
        <c:numFmt formatCode="General" sourceLinked="1"/>
        <c:tickLblPos val="nextTo"/>
        <c:crossAx val="77433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2774F-98B4-4C25-876E-D1C1BC7598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028E425-E5AE-41E2-8596-5F72D5C7869B}">
      <dgm:prSet phldrT="[텍스트]"/>
      <dgm:spPr/>
      <dgm:t>
        <a:bodyPr/>
        <a:lstStyle/>
        <a:p>
          <a:pPr latinLnBrk="1"/>
          <a:r>
            <a:rPr lang="ko-KR" altLang="en-US" dirty="0" smtClean="0"/>
            <a:t>전후 일본 만화의 아버지 </a:t>
          </a:r>
          <a:endParaRPr lang="en-US" altLang="ko-KR" dirty="0" smtClean="0"/>
        </a:p>
        <a:p>
          <a:pPr latinLnBrk="1"/>
          <a:r>
            <a:rPr lang="ko-KR" altLang="en-US" dirty="0" err="1" smtClean="0"/>
            <a:t>데쓰카</a:t>
          </a:r>
          <a:r>
            <a:rPr lang="ko-KR" altLang="en-US" dirty="0" smtClean="0"/>
            <a:t> </a:t>
          </a:r>
          <a:r>
            <a:rPr lang="ko-KR" altLang="en-US" dirty="0" err="1" smtClean="0"/>
            <a:t>오사무</a:t>
          </a:r>
          <a:r>
            <a:rPr lang="en-US" altLang="ko-KR" dirty="0" smtClean="0"/>
            <a:t>(</a:t>
          </a:r>
          <a:r>
            <a:rPr lang="ko-KR" altLang="en-US" dirty="0" err="1" smtClean="0"/>
            <a:t>手塚治蟲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C46A80DE-FB3A-425E-9D25-D7D9CAB6088D}" type="parTrans" cxnId="{5EB3AA11-AE36-47CA-92D2-A7F326FDD795}">
      <dgm:prSet/>
      <dgm:spPr/>
      <dgm:t>
        <a:bodyPr/>
        <a:lstStyle/>
        <a:p>
          <a:pPr latinLnBrk="1"/>
          <a:endParaRPr lang="ko-KR" altLang="en-US"/>
        </a:p>
      </dgm:t>
    </dgm:pt>
    <dgm:pt modelId="{365FB79B-A3F9-4FCF-BAD7-B610ABDF977F}" type="sibTrans" cxnId="{5EB3AA11-AE36-47CA-92D2-A7F326FDD795}">
      <dgm:prSet/>
      <dgm:spPr/>
      <dgm:t>
        <a:bodyPr/>
        <a:lstStyle/>
        <a:p>
          <a:pPr latinLnBrk="1"/>
          <a:endParaRPr lang="ko-KR" altLang="en-US"/>
        </a:p>
      </dgm:t>
    </dgm:pt>
    <dgm:pt modelId="{0C341257-A6BA-4184-B465-B5F74D527484}">
      <dgm:prSet phldrT="[텍스트]"/>
      <dgm:spPr/>
      <dgm:t>
        <a:bodyPr/>
        <a:lstStyle/>
        <a:p>
          <a:pPr latinLnBrk="1"/>
          <a:r>
            <a:rPr lang="en-US" altLang="ko-KR" dirty="0" smtClean="0"/>
            <a:t>60</a:t>
          </a:r>
          <a:r>
            <a:rPr lang="ko-KR" altLang="en-US" dirty="0" smtClean="0"/>
            <a:t>년대 만화 주간지의 전성기</a:t>
          </a:r>
          <a:endParaRPr lang="en-US" altLang="ko-KR" dirty="0" smtClean="0"/>
        </a:p>
        <a:p>
          <a:pPr latinLnBrk="1"/>
          <a:r>
            <a:rPr lang="ko-KR" altLang="en-US" dirty="0" smtClean="0"/>
            <a:t>소년 매거진</a:t>
          </a:r>
          <a:r>
            <a:rPr lang="en-US" altLang="ko-KR" dirty="0" smtClean="0"/>
            <a:t>, </a:t>
          </a:r>
          <a:r>
            <a:rPr lang="ko-KR" altLang="en-US" dirty="0" smtClean="0"/>
            <a:t>소년 선데이</a:t>
          </a:r>
          <a:endParaRPr lang="ko-KR" altLang="en-US" dirty="0"/>
        </a:p>
      </dgm:t>
    </dgm:pt>
    <dgm:pt modelId="{B7C8BCC7-B812-4F96-88DC-22897D99F3B7}" type="parTrans" cxnId="{612802DD-9EF0-432D-AEF7-C590FAEB7EAB}">
      <dgm:prSet/>
      <dgm:spPr/>
      <dgm:t>
        <a:bodyPr/>
        <a:lstStyle/>
        <a:p>
          <a:pPr latinLnBrk="1"/>
          <a:endParaRPr lang="ko-KR" altLang="en-US"/>
        </a:p>
      </dgm:t>
    </dgm:pt>
    <dgm:pt modelId="{33DA3952-2929-4224-B8F1-6500C6ED7375}" type="sibTrans" cxnId="{612802DD-9EF0-432D-AEF7-C590FAEB7EAB}">
      <dgm:prSet/>
      <dgm:spPr/>
      <dgm:t>
        <a:bodyPr/>
        <a:lstStyle/>
        <a:p>
          <a:pPr latinLnBrk="1"/>
          <a:endParaRPr lang="ko-KR" altLang="en-US"/>
        </a:p>
      </dgm:t>
    </dgm:pt>
    <dgm:pt modelId="{6508039F-1DF3-4F58-8192-3DFCBA34592D}">
      <dgm:prSet phldrT="[텍스트]"/>
      <dgm:spPr/>
      <dgm:t>
        <a:bodyPr/>
        <a:lstStyle/>
        <a:p>
          <a:pPr latinLnBrk="1"/>
          <a:r>
            <a:rPr lang="ko-KR" altLang="en-US" dirty="0" smtClean="0"/>
            <a:t>세계 최대의 </a:t>
          </a:r>
          <a:endParaRPr lang="en-US" altLang="ko-KR" dirty="0" smtClean="0"/>
        </a:p>
        <a:p>
          <a:pPr latinLnBrk="1"/>
          <a:r>
            <a:rPr lang="ko-KR" altLang="en-US" dirty="0" smtClean="0"/>
            <a:t>만화대국</a:t>
          </a:r>
          <a:endParaRPr lang="ko-KR" altLang="en-US" dirty="0"/>
        </a:p>
      </dgm:t>
    </dgm:pt>
    <dgm:pt modelId="{97799519-3B7B-41D6-8508-5A7C5FA0DB04}" type="parTrans" cxnId="{093A2510-30C3-43D5-BA1A-A70079C9CC0B}">
      <dgm:prSet/>
      <dgm:spPr/>
      <dgm:t>
        <a:bodyPr/>
        <a:lstStyle/>
        <a:p>
          <a:pPr latinLnBrk="1"/>
          <a:endParaRPr lang="ko-KR" altLang="en-US"/>
        </a:p>
      </dgm:t>
    </dgm:pt>
    <dgm:pt modelId="{1066FC5D-6B58-4017-9960-45FCAE8A2401}" type="sibTrans" cxnId="{093A2510-30C3-43D5-BA1A-A70079C9CC0B}">
      <dgm:prSet/>
      <dgm:spPr/>
      <dgm:t>
        <a:bodyPr/>
        <a:lstStyle/>
        <a:p>
          <a:pPr latinLnBrk="1"/>
          <a:endParaRPr lang="ko-KR" altLang="en-US"/>
        </a:p>
      </dgm:t>
    </dgm:pt>
    <dgm:pt modelId="{8C1D91CE-5CD8-45DD-AB99-8DF88343E3D1}" type="pres">
      <dgm:prSet presAssocID="{BD22774F-98B4-4C25-876E-D1C1BC75983B}" presName="CompostProcess" presStyleCnt="0">
        <dgm:presLayoutVars>
          <dgm:dir/>
          <dgm:resizeHandles val="exact"/>
        </dgm:presLayoutVars>
      </dgm:prSet>
      <dgm:spPr/>
    </dgm:pt>
    <dgm:pt modelId="{04B9D98A-5367-4BBE-878A-E711D0E431D1}" type="pres">
      <dgm:prSet presAssocID="{BD22774F-98B4-4C25-876E-D1C1BC75983B}" presName="arrow" presStyleLbl="bgShp" presStyleIdx="0" presStyleCnt="1" custLinFactNeighborY="-1758"/>
      <dgm:spPr/>
    </dgm:pt>
    <dgm:pt modelId="{2D532CFD-83BB-4021-8154-E45446009706}" type="pres">
      <dgm:prSet presAssocID="{BD22774F-98B4-4C25-876E-D1C1BC75983B}" presName="linearProcess" presStyleCnt="0"/>
      <dgm:spPr/>
    </dgm:pt>
    <dgm:pt modelId="{8ACAAAEC-4344-4B96-B113-30AEF654A7F9}" type="pres">
      <dgm:prSet presAssocID="{4028E425-E5AE-41E2-8596-5F72D5C7869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8EE4FD-D1AA-44CF-ACC7-9C318894882A}" type="pres">
      <dgm:prSet presAssocID="{365FB79B-A3F9-4FCF-BAD7-B610ABDF977F}" presName="sibTrans" presStyleCnt="0"/>
      <dgm:spPr/>
    </dgm:pt>
    <dgm:pt modelId="{035C9976-CD9F-4E8C-8A12-6ED25AE5AD0A}" type="pres">
      <dgm:prSet presAssocID="{0C341257-A6BA-4184-B465-B5F74D52748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219ADA-0BCC-49CE-9519-4479D4E668A4}" type="pres">
      <dgm:prSet presAssocID="{33DA3952-2929-4224-B8F1-6500C6ED7375}" presName="sibTrans" presStyleCnt="0"/>
      <dgm:spPr/>
    </dgm:pt>
    <dgm:pt modelId="{9A80273E-3525-4442-B24C-DDFD27BC3946}" type="pres">
      <dgm:prSet presAssocID="{6508039F-1DF3-4F58-8192-3DFCBA3459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1B0140A-5D8D-43E9-9081-284BBFA235AA}" type="presOf" srcId="{6508039F-1DF3-4F58-8192-3DFCBA34592D}" destId="{9A80273E-3525-4442-B24C-DDFD27BC3946}" srcOrd="0" destOrd="0" presId="urn:microsoft.com/office/officeart/2005/8/layout/hProcess9"/>
    <dgm:cxn modelId="{5C088BA0-9FFE-4183-B943-76B47D632526}" type="presOf" srcId="{4028E425-E5AE-41E2-8596-5F72D5C7869B}" destId="{8ACAAAEC-4344-4B96-B113-30AEF654A7F9}" srcOrd="0" destOrd="0" presId="urn:microsoft.com/office/officeart/2005/8/layout/hProcess9"/>
    <dgm:cxn modelId="{5EB3AA11-AE36-47CA-92D2-A7F326FDD795}" srcId="{BD22774F-98B4-4C25-876E-D1C1BC75983B}" destId="{4028E425-E5AE-41E2-8596-5F72D5C7869B}" srcOrd="0" destOrd="0" parTransId="{C46A80DE-FB3A-425E-9D25-D7D9CAB6088D}" sibTransId="{365FB79B-A3F9-4FCF-BAD7-B610ABDF977F}"/>
    <dgm:cxn modelId="{612802DD-9EF0-432D-AEF7-C590FAEB7EAB}" srcId="{BD22774F-98B4-4C25-876E-D1C1BC75983B}" destId="{0C341257-A6BA-4184-B465-B5F74D527484}" srcOrd="1" destOrd="0" parTransId="{B7C8BCC7-B812-4F96-88DC-22897D99F3B7}" sibTransId="{33DA3952-2929-4224-B8F1-6500C6ED7375}"/>
    <dgm:cxn modelId="{DE9E5F69-CC1B-42DD-B750-5D2A2EE16BFB}" type="presOf" srcId="{BD22774F-98B4-4C25-876E-D1C1BC75983B}" destId="{8C1D91CE-5CD8-45DD-AB99-8DF88343E3D1}" srcOrd="0" destOrd="0" presId="urn:microsoft.com/office/officeart/2005/8/layout/hProcess9"/>
    <dgm:cxn modelId="{093A2510-30C3-43D5-BA1A-A70079C9CC0B}" srcId="{BD22774F-98B4-4C25-876E-D1C1BC75983B}" destId="{6508039F-1DF3-4F58-8192-3DFCBA34592D}" srcOrd="2" destOrd="0" parTransId="{97799519-3B7B-41D6-8508-5A7C5FA0DB04}" sibTransId="{1066FC5D-6B58-4017-9960-45FCAE8A2401}"/>
    <dgm:cxn modelId="{65A22D76-C074-4E6A-B475-CD468364E6A4}" type="presOf" srcId="{0C341257-A6BA-4184-B465-B5F74D527484}" destId="{035C9976-CD9F-4E8C-8A12-6ED25AE5AD0A}" srcOrd="0" destOrd="0" presId="urn:microsoft.com/office/officeart/2005/8/layout/hProcess9"/>
    <dgm:cxn modelId="{98216FBC-EA67-4C20-945D-09B55BCF3EDF}" type="presParOf" srcId="{8C1D91CE-5CD8-45DD-AB99-8DF88343E3D1}" destId="{04B9D98A-5367-4BBE-878A-E711D0E431D1}" srcOrd="0" destOrd="0" presId="urn:microsoft.com/office/officeart/2005/8/layout/hProcess9"/>
    <dgm:cxn modelId="{12ADC16F-1F16-4103-9952-32EA4CD959F6}" type="presParOf" srcId="{8C1D91CE-5CD8-45DD-AB99-8DF88343E3D1}" destId="{2D532CFD-83BB-4021-8154-E45446009706}" srcOrd="1" destOrd="0" presId="urn:microsoft.com/office/officeart/2005/8/layout/hProcess9"/>
    <dgm:cxn modelId="{079C2C43-B6CF-4699-BB7D-98A3FB2F7FF9}" type="presParOf" srcId="{2D532CFD-83BB-4021-8154-E45446009706}" destId="{8ACAAAEC-4344-4B96-B113-30AEF654A7F9}" srcOrd="0" destOrd="0" presId="urn:microsoft.com/office/officeart/2005/8/layout/hProcess9"/>
    <dgm:cxn modelId="{93718D96-33E0-4088-A335-F897B853D2AF}" type="presParOf" srcId="{2D532CFD-83BB-4021-8154-E45446009706}" destId="{F68EE4FD-D1AA-44CF-ACC7-9C318894882A}" srcOrd="1" destOrd="0" presId="urn:microsoft.com/office/officeart/2005/8/layout/hProcess9"/>
    <dgm:cxn modelId="{2672BCBC-A5BD-40DE-A527-7B859F072EEC}" type="presParOf" srcId="{2D532CFD-83BB-4021-8154-E45446009706}" destId="{035C9976-CD9F-4E8C-8A12-6ED25AE5AD0A}" srcOrd="2" destOrd="0" presId="urn:microsoft.com/office/officeart/2005/8/layout/hProcess9"/>
    <dgm:cxn modelId="{6F4A01D5-ECD8-49E6-BB5E-886CEA83F4F8}" type="presParOf" srcId="{2D532CFD-83BB-4021-8154-E45446009706}" destId="{76219ADA-0BCC-49CE-9519-4479D4E668A4}" srcOrd="3" destOrd="0" presId="urn:microsoft.com/office/officeart/2005/8/layout/hProcess9"/>
    <dgm:cxn modelId="{C4BBA97C-28DA-48A4-8F71-BA1653ED5801}" type="presParOf" srcId="{2D532CFD-83BB-4021-8154-E45446009706}" destId="{9A80273E-3525-4442-B24C-DDFD27BC39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191DB-39EB-4C50-9760-21768DE734F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A5EF24BA-2888-4FA0-89C4-EB1D2FE29882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>
              <a:solidFill>
                <a:schemeClr val="tx1"/>
              </a:solidFill>
            </a:rPr>
            <a:t>아사히</a:t>
          </a:r>
          <a:endParaRPr lang="en-US" altLang="ko-KR" sz="2400" b="1" dirty="0" smtClean="0">
            <a:solidFill>
              <a:schemeClr val="tx1"/>
            </a:solidFill>
          </a:endParaRPr>
        </a:p>
      </dgm:t>
    </dgm:pt>
    <dgm:pt modelId="{6CE9BF2E-3838-4BBA-924F-D9E0754B41D6}" type="parTrans" cxnId="{A4307543-318C-4B6C-93D0-C87C752FA0A4}">
      <dgm:prSet/>
      <dgm:spPr/>
      <dgm:t>
        <a:bodyPr/>
        <a:lstStyle/>
        <a:p>
          <a:pPr latinLnBrk="1"/>
          <a:endParaRPr lang="ko-KR" altLang="en-US"/>
        </a:p>
      </dgm:t>
    </dgm:pt>
    <dgm:pt modelId="{3116D187-4864-4F64-A800-FA1DA2B654BF}" type="sibTrans" cxnId="{A4307543-318C-4B6C-93D0-C87C752FA0A4}">
      <dgm:prSet/>
      <dgm:spPr/>
      <dgm:t>
        <a:bodyPr/>
        <a:lstStyle/>
        <a:p>
          <a:pPr latinLnBrk="1"/>
          <a:endParaRPr lang="ko-KR" altLang="en-US"/>
        </a:p>
      </dgm:t>
    </dgm:pt>
    <dgm:pt modelId="{482AD433-9065-4E9E-AC99-9326C3F2458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마이니찌</a:t>
          </a:r>
          <a:endParaRPr lang="ko-KR" altLang="en-US" dirty="0"/>
        </a:p>
      </dgm:t>
    </dgm:pt>
    <dgm:pt modelId="{EAB92DBB-0FBD-4192-8D20-2E7FA913225A}" type="parTrans" cxnId="{388C73B3-AF0A-493F-B381-99E7D0A87B12}">
      <dgm:prSet/>
      <dgm:spPr/>
      <dgm:t>
        <a:bodyPr/>
        <a:lstStyle/>
        <a:p>
          <a:pPr latinLnBrk="1"/>
          <a:endParaRPr lang="ko-KR" altLang="en-US"/>
        </a:p>
      </dgm:t>
    </dgm:pt>
    <dgm:pt modelId="{FA25CDA7-8A44-4F59-AE26-E86876167BB3}" type="sibTrans" cxnId="{388C73B3-AF0A-493F-B381-99E7D0A87B12}">
      <dgm:prSet/>
      <dgm:spPr/>
      <dgm:t>
        <a:bodyPr/>
        <a:lstStyle/>
        <a:p>
          <a:pPr latinLnBrk="1"/>
          <a:endParaRPr lang="ko-KR" altLang="en-US"/>
        </a:p>
      </dgm:t>
    </dgm:pt>
    <dgm:pt modelId="{6DC3256B-99FC-4191-B3E2-C1C681DCCA8E}">
      <dgm:prSet phldrT="[텍스트]"/>
      <dgm:spPr/>
      <dgm:t>
        <a:bodyPr/>
        <a:lstStyle/>
        <a:p>
          <a:pPr latinLnBrk="1"/>
          <a:r>
            <a:rPr lang="ko-KR" altLang="en-US" smtClean="0"/>
            <a:t>요미우리</a:t>
          </a:r>
          <a:endParaRPr lang="ko-KR" altLang="en-US" dirty="0"/>
        </a:p>
      </dgm:t>
    </dgm:pt>
    <dgm:pt modelId="{7478A218-EBF8-4970-8ED0-3530BD63AA31}" type="parTrans" cxnId="{CCC3F739-0A53-4E8A-B323-E8FB2E85B6E4}">
      <dgm:prSet/>
      <dgm:spPr/>
      <dgm:t>
        <a:bodyPr/>
        <a:lstStyle/>
        <a:p>
          <a:pPr latinLnBrk="1"/>
          <a:endParaRPr lang="ko-KR" altLang="en-US"/>
        </a:p>
      </dgm:t>
    </dgm:pt>
    <dgm:pt modelId="{6457A3D4-0667-4307-94B4-B42FE39DB792}" type="sibTrans" cxnId="{CCC3F739-0A53-4E8A-B323-E8FB2E85B6E4}">
      <dgm:prSet/>
      <dgm:spPr/>
      <dgm:t>
        <a:bodyPr/>
        <a:lstStyle/>
        <a:p>
          <a:pPr latinLnBrk="1"/>
          <a:endParaRPr lang="ko-KR" altLang="en-US"/>
        </a:p>
      </dgm:t>
    </dgm:pt>
    <dgm:pt modelId="{9EE3CBE4-89DB-46AC-B1DB-71263E256B47}">
      <dgm:prSet/>
      <dgm:spPr/>
      <dgm:t>
        <a:bodyPr/>
        <a:lstStyle/>
        <a:p>
          <a:pPr latinLnBrk="1"/>
          <a:r>
            <a:rPr lang="ko-KR" altLang="en-US" dirty="0" smtClean="0"/>
            <a:t>일본경제</a:t>
          </a:r>
          <a:endParaRPr lang="ko-KR" altLang="en-US" dirty="0"/>
        </a:p>
      </dgm:t>
    </dgm:pt>
    <dgm:pt modelId="{EE900708-E5A4-4A2D-A17E-C880318CEC88}" type="parTrans" cxnId="{36F07E61-A5C2-489C-88A5-B4BD265B1CDA}">
      <dgm:prSet/>
      <dgm:spPr/>
      <dgm:t>
        <a:bodyPr/>
        <a:lstStyle/>
        <a:p>
          <a:pPr latinLnBrk="1"/>
          <a:endParaRPr lang="ko-KR" altLang="en-US"/>
        </a:p>
      </dgm:t>
    </dgm:pt>
    <dgm:pt modelId="{8CC43A19-A6A2-4CB8-937E-C53224E4C338}" type="sibTrans" cxnId="{36F07E61-A5C2-489C-88A5-B4BD265B1CDA}">
      <dgm:prSet/>
      <dgm:spPr/>
      <dgm:t>
        <a:bodyPr/>
        <a:lstStyle/>
        <a:p>
          <a:pPr latinLnBrk="1"/>
          <a:endParaRPr lang="ko-KR" altLang="en-US"/>
        </a:p>
      </dgm:t>
    </dgm:pt>
    <dgm:pt modelId="{E0915CCE-3C47-49F9-82E4-93FB57A82348}">
      <dgm:prSet/>
      <dgm:spPr/>
      <dgm:t>
        <a:bodyPr/>
        <a:lstStyle/>
        <a:p>
          <a:pPr latinLnBrk="1"/>
          <a:r>
            <a:rPr lang="ko-KR" altLang="en-US" dirty="0" err="1" smtClean="0"/>
            <a:t>상께이</a:t>
          </a:r>
          <a:endParaRPr lang="ko-KR" altLang="en-US" dirty="0"/>
        </a:p>
      </dgm:t>
    </dgm:pt>
    <dgm:pt modelId="{3BD52563-7617-4079-80C6-CCCFA1BCD43B}" type="parTrans" cxnId="{449AA675-23A9-41F5-9D3D-43C59C2828E6}">
      <dgm:prSet/>
      <dgm:spPr/>
      <dgm:t>
        <a:bodyPr/>
        <a:lstStyle/>
        <a:p>
          <a:pPr latinLnBrk="1"/>
          <a:endParaRPr lang="ko-KR" altLang="en-US"/>
        </a:p>
      </dgm:t>
    </dgm:pt>
    <dgm:pt modelId="{611B70AB-7D14-412F-A495-8FD5228F576D}" type="sibTrans" cxnId="{449AA675-23A9-41F5-9D3D-43C59C2828E6}">
      <dgm:prSet/>
      <dgm:spPr/>
      <dgm:t>
        <a:bodyPr/>
        <a:lstStyle/>
        <a:p>
          <a:pPr latinLnBrk="1"/>
          <a:endParaRPr lang="ko-KR" altLang="en-US"/>
        </a:p>
      </dgm:t>
    </dgm:pt>
    <dgm:pt modelId="{38239E2B-6440-4931-A02B-572AE4B3B435}" type="pres">
      <dgm:prSet presAssocID="{B90191DB-39EB-4C50-9760-21768DE734FE}" presName="CompostProcess" presStyleCnt="0">
        <dgm:presLayoutVars>
          <dgm:dir/>
          <dgm:resizeHandles val="exact"/>
        </dgm:presLayoutVars>
      </dgm:prSet>
      <dgm:spPr/>
    </dgm:pt>
    <dgm:pt modelId="{1EC4275A-1FC6-4668-995A-269C1EF70B35}" type="pres">
      <dgm:prSet presAssocID="{B90191DB-39EB-4C50-9760-21768DE734FE}" presName="arrow" presStyleLbl="bgShp" presStyleIdx="0" presStyleCnt="1"/>
      <dgm:spPr/>
    </dgm:pt>
    <dgm:pt modelId="{E327852E-8628-4557-9CF4-377997C36E33}" type="pres">
      <dgm:prSet presAssocID="{B90191DB-39EB-4C50-9760-21768DE734FE}" presName="linearProcess" presStyleCnt="0"/>
      <dgm:spPr/>
    </dgm:pt>
    <dgm:pt modelId="{0336B3FD-8A48-40E0-9A1D-30CD90105BC3}" type="pres">
      <dgm:prSet presAssocID="{A5EF24BA-2888-4FA0-89C4-EB1D2FE29882}" presName="textNode" presStyleLbl="node1" presStyleIdx="0" presStyleCnt="5" custScaleY="119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AEBC0E-D3CD-4A1F-948E-730038418BCB}" type="pres">
      <dgm:prSet presAssocID="{3116D187-4864-4F64-A800-FA1DA2B654BF}" presName="sibTrans" presStyleCnt="0"/>
      <dgm:spPr/>
    </dgm:pt>
    <dgm:pt modelId="{9A13D418-0714-415D-BE69-557807C7AA8A}" type="pres">
      <dgm:prSet presAssocID="{482AD433-9065-4E9E-AC99-9326C3F2458A}" presName="textNode" presStyleLbl="node1" presStyleIdx="1" presStyleCnt="5" custScaleY="119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1C30AE-80D1-43E6-93D8-D9BCE8D4FF6E}" type="pres">
      <dgm:prSet presAssocID="{FA25CDA7-8A44-4F59-AE26-E86876167BB3}" presName="sibTrans" presStyleCnt="0"/>
      <dgm:spPr/>
    </dgm:pt>
    <dgm:pt modelId="{72B7B93E-1ACA-4B1F-B999-7478D5CA9507}" type="pres">
      <dgm:prSet presAssocID="{6DC3256B-99FC-4191-B3E2-C1C681DCCA8E}" presName="textNode" presStyleLbl="node1" presStyleIdx="2" presStyleCnt="5" custScaleY="119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7C5E11-2FA3-4392-B7B8-FCD8E49F0AB8}" type="pres">
      <dgm:prSet presAssocID="{6457A3D4-0667-4307-94B4-B42FE39DB792}" presName="sibTrans" presStyleCnt="0"/>
      <dgm:spPr/>
    </dgm:pt>
    <dgm:pt modelId="{E291ED15-B13E-4CA0-9A95-8C0AACBD70B8}" type="pres">
      <dgm:prSet presAssocID="{9EE3CBE4-89DB-46AC-B1DB-71263E256B47}" presName="textNode" presStyleLbl="node1" presStyleIdx="3" presStyleCnt="5" custScaleY="119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26F4FD-BE45-4644-A4A7-421F88352665}" type="pres">
      <dgm:prSet presAssocID="{8CC43A19-A6A2-4CB8-937E-C53224E4C338}" presName="sibTrans" presStyleCnt="0"/>
      <dgm:spPr/>
    </dgm:pt>
    <dgm:pt modelId="{FBC9DCA8-39B1-4079-B2FD-178DAF9766CB}" type="pres">
      <dgm:prSet presAssocID="{E0915CCE-3C47-49F9-82E4-93FB57A82348}" presName="textNode" presStyleLbl="node1" presStyleIdx="4" presStyleCnt="5" custScaleY="119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68188A-2CCC-4E7F-B922-E17F228503D6}" type="presOf" srcId="{482AD433-9065-4E9E-AC99-9326C3F2458A}" destId="{9A13D418-0714-415D-BE69-557807C7AA8A}" srcOrd="0" destOrd="0" presId="urn:microsoft.com/office/officeart/2005/8/layout/hProcess9"/>
    <dgm:cxn modelId="{70B105FA-871E-42D7-8A31-D2AD7EB29919}" type="presOf" srcId="{A5EF24BA-2888-4FA0-89C4-EB1D2FE29882}" destId="{0336B3FD-8A48-40E0-9A1D-30CD90105BC3}" srcOrd="0" destOrd="0" presId="urn:microsoft.com/office/officeart/2005/8/layout/hProcess9"/>
    <dgm:cxn modelId="{388C73B3-AF0A-493F-B381-99E7D0A87B12}" srcId="{B90191DB-39EB-4C50-9760-21768DE734FE}" destId="{482AD433-9065-4E9E-AC99-9326C3F2458A}" srcOrd="1" destOrd="0" parTransId="{EAB92DBB-0FBD-4192-8D20-2E7FA913225A}" sibTransId="{FA25CDA7-8A44-4F59-AE26-E86876167BB3}"/>
    <dgm:cxn modelId="{CCC3F739-0A53-4E8A-B323-E8FB2E85B6E4}" srcId="{B90191DB-39EB-4C50-9760-21768DE734FE}" destId="{6DC3256B-99FC-4191-B3E2-C1C681DCCA8E}" srcOrd="2" destOrd="0" parTransId="{7478A218-EBF8-4970-8ED0-3530BD63AA31}" sibTransId="{6457A3D4-0667-4307-94B4-B42FE39DB792}"/>
    <dgm:cxn modelId="{A4307543-318C-4B6C-93D0-C87C752FA0A4}" srcId="{B90191DB-39EB-4C50-9760-21768DE734FE}" destId="{A5EF24BA-2888-4FA0-89C4-EB1D2FE29882}" srcOrd="0" destOrd="0" parTransId="{6CE9BF2E-3838-4BBA-924F-D9E0754B41D6}" sibTransId="{3116D187-4864-4F64-A800-FA1DA2B654BF}"/>
    <dgm:cxn modelId="{ED18FB7D-FF95-4A06-869C-211033E35CD2}" type="presOf" srcId="{6DC3256B-99FC-4191-B3E2-C1C681DCCA8E}" destId="{72B7B93E-1ACA-4B1F-B999-7478D5CA9507}" srcOrd="0" destOrd="0" presId="urn:microsoft.com/office/officeart/2005/8/layout/hProcess9"/>
    <dgm:cxn modelId="{449AA675-23A9-41F5-9D3D-43C59C2828E6}" srcId="{B90191DB-39EB-4C50-9760-21768DE734FE}" destId="{E0915CCE-3C47-49F9-82E4-93FB57A82348}" srcOrd="4" destOrd="0" parTransId="{3BD52563-7617-4079-80C6-CCCFA1BCD43B}" sibTransId="{611B70AB-7D14-412F-A495-8FD5228F576D}"/>
    <dgm:cxn modelId="{8C69B8F1-7290-4A2E-B9AB-A5B632E12CCB}" type="presOf" srcId="{B90191DB-39EB-4C50-9760-21768DE734FE}" destId="{38239E2B-6440-4931-A02B-572AE4B3B435}" srcOrd="0" destOrd="0" presId="urn:microsoft.com/office/officeart/2005/8/layout/hProcess9"/>
    <dgm:cxn modelId="{F5654540-EDA2-4DB8-B23B-EF5379842F40}" type="presOf" srcId="{9EE3CBE4-89DB-46AC-B1DB-71263E256B47}" destId="{E291ED15-B13E-4CA0-9A95-8C0AACBD70B8}" srcOrd="0" destOrd="0" presId="urn:microsoft.com/office/officeart/2005/8/layout/hProcess9"/>
    <dgm:cxn modelId="{36F07E61-A5C2-489C-88A5-B4BD265B1CDA}" srcId="{B90191DB-39EB-4C50-9760-21768DE734FE}" destId="{9EE3CBE4-89DB-46AC-B1DB-71263E256B47}" srcOrd="3" destOrd="0" parTransId="{EE900708-E5A4-4A2D-A17E-C880318CEC88}" sibTransId="{8CC43A19-A6A2-4CB8-937E-C53224E4C338}"/>
    <dgm:cxn modelId="{318D928F-63DA-4957-AE2E-48D64B68C4F6}" type="presOf" srcId="{E0915CCE-3C47-49F9-82E4-93FB57A82348}" destId="{FBC9DCA8-39B1-4079-B2FD-178DAF9766CB}" srcOrd="0" destOrd="0" presId="urn:microsoft.com/office/officeart/2005/8/layout/hProcess9"/>
    <dgm:cxn modelId="{D4C88353-DCF2-45E7-811E-F40B39230B67}" type="presParOf" srcId="{38239E2B-6440-4931-A02B-572AE4B3B435}" destId="{1EC4275A-1FC6-4668-995A-269C1EF70B35}" srcOrd="0" destOrd="0" presId="urn:microsoft.com/office/officeart/2005/8/layout/hProcess9"/>
    <dgm:cxn modelId="{F54099B1-BD29-499B-B832-3CA4A4BB44C1}" type="presParOf" srcId="{38239E2B-6440-4931-A02B-572AE4B3B435}" destId="{E327852E-8628-4557-9CF4-377997C36E33}" srcOrd="1" destOrd="0" presId="urn:microsoft.com/office/officeart/2005/8/layout/hProcess9"/>
    <dgm:cxn modelId="{B54CDAA6-5569-4D76-B121-3F2A2E5AAA2E}" type="presParOf" srcId="{E327852E-8628-4557-9CF4-377997C36E33}" destId="{0336B3FD-8A48-40E0-9A1D-30CD90105BC3}" srcOrd="0" destOrd="0" presId="urn:microsoft.com/office/officeart/2005/8/layout/hProcess9"/>
    <dgm:cxn modelId="{4650B05D-EA0B-4AB0-82E4-680DA648B47E}" type="presParOf" srcId="{E327852E-8628-4557-9CF4-377997C36E33}" destId="{6AAEBC0E-D3CD-4A1F-948E-730038418BCB}" srcOrd="1" destOrd="0" presId="urn:microsoft.com/office/officeart/2005/8/layout/hProcess9"/>
    <dgm:cxn modelId="{7A228649-6848-4022-9AEC-FA7EE32C6ACA}" type="presParOf" srcId="{E327852E-8628-4557-9CF4-377997C36E33}" destId="{9A13D418-0714-415D-BE69-557807C7AA8A}" srcOrd="2" destOrd="0" presId="urn:microsoft.com/office/officeart/2005/8/layout/hProcess9"/>
    <dgm:cxn modelId="{C2B1BD84-018D-41C2-B6B2-460E1D21435F}" type="presParOf" srcId="{E327852E-8628-4557-9CF4-377997C36E33}" destId="{5F1C30AE-80D1-43E6-93D8-D9BCE8D4FF6E}" srcOrd="3" destOrd="0" presId="urn:microsoft.com/office/officeart/2005/8/layout/hProcess9"/>
    <dgm:cxn modelId="{B3393E90-C9AE-4671-ABE4-FAAEA8351A95}" type="presParOf" srcId="{E327852E-8628-4557-9CF4-377997C36E33}" destId="{72B7B93E-1ACA-4B1F-B999-7478D5CA9507}" srcOrd="4" destOrd="0" presId="urn:microsoft.com/office/officeart/2005/8/layout/hProcess9"/>
    <dgm:cxn modelId="{F559ADE4-5C9A-4EEA-B65F-8ED12B9134D9}" type="presParOf" srcId="{E327852E-8628-4557-9CF4-377997C36E33}" destId="{F37C5E11-2FA3-4392-B7B8-FCD8E49F0AB8}" srcOrd="5" destOrd="0" presId="urn:microsoft.com/office/officeart/2005/8/layout/hProcess9"/>
    <dgm:cxn modelId="{0F648342-1F47-4DF5-AB0B-A3A9DC096BBD}" type="presParOf" srcId="{E327852E-8628-4557-9CF4-377997C36E33}" destId="{E291ED15-B13E-4CA0-9A95-8C0AACBD70B8}" srcOrd="6" destOrd="0" presId="urn:microsoft.com/office/officeart/2005/8/layout/hProcess9"/>
    <dgm:cxn modelId="{9914B64D-CF5E-4ADD-8E0C-575DEF1AA9E7}" type="presParOf" srcId="{E327852E-8628-4557-9CF4-377997C36E33}" destId="{B326F4FD-BE45-4644-A4A7-421F88352665}" srcOrd="7" destOrd="0" presId="urn:microsoft.com/office/officeart/2005/8/layout/hProcess9"/>
    <dgm:cxn modelId="{D3CD6C48-EFBD-4C68-8925-AD78512AF3A3}" type="presParOf" srcId="{E327852E-8628-4557-9CF4-377997C36E33}" destId="{FBC9DCA8-39B1-4079-B2FD-178DAF9766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59C17-7AAE-4310-958E-1B19341217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FD828D-357A-46F1-A8CE-D044BEEF5091}">
      <dgm:prSet phldrT="[텍스트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dirty="0" smtClean="0">
              <a:solidFill>
                <a:sysClr val="windowText" lastClr="000000"/>
              </a:solidFill>
            </a:rPr>
            <a:t>1950</a:t>
          </a:r>
          <a:r>
            <a:rPr lang="ko-KR" altLang="en-US" dirty="0" smtClean="0">
              <a:solidFill>
                <a:sysClr val="windowText" lastClr="000000"/>
              </a:solidFill>
            </a:rPr>
            <a:t>년 후</a:t>
          </a:r>
          <a:endParaRPr lang="ko-KR" altLang="en-US" dirty="0">
            <a:solidFill>
              <a:sysClr val="windowText" lastClr="000000"/>
            </a:solidFill>
          </a:endParaRPr>
        </a:p>
      </dgm:t>
    </dgm:pt>
    <dgm:pt modelId="{2FC27634-8610-4DD2-8814-FCC32B168604}" type="parTrans" cxnId="{5AA7638F-D37B-40FF-BB6A-089A4B06000B}">
      <dgm:prSet/>
      <dgm:spPr/>
      <dgm:t>
        <a:bodyPr/>
        <a:lstStyle/>
        <a:p>
          <a:pPr latinLnBrk="1"/>
          <a:endParaRPr lang="ko-KR" altLang="en-US"/>
        </a:p>
      </dgm:t>
    </dgm:pt>
    <dgm:pt modelId="{697BB462-FB81-41E2-BC72-C3D177FBB4A0}" type="sibTrans" cxnId="{5AA7638F-D37B-40FF-BB6A-089A4B06000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  <dgm:pt modelId="{E84D5A38-8117-4DFF-AF7E-05E5B3A8569B}">
      <dgm:prSet phldrT="[텍스트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dirty="0" smtClean="0">
              <a:solidFill>
                <a:sysClr val="windowText" lastClr="000000"/>
              </a:solidFill>
            </a:rPr>
            <a:t>1960</a:t>
          </a:r>
          <a:r>
            <a:rPr lang="ko-KR" altLang="en-US" dirty="0" smtClean="0">
              <a:solidFill>
                <a:sysClr val="windowText" lastClr="000000"/>
              </a:solidFill>
            </a:rPr>
            <a:t>년대 중반</a:t>
          </a:r>
          <a:endParaRPr lang="ko-KR" altLang="en-US" dirty="0">
            <a:solidFill>
              <a:sysClr val="windowText" lastClr="000000"/>
            </a:solidFill>
          </a:endParaRPr>
        </a:p>
      </dgm:t>
    </dgm:pt>
    <dgm:pt modelId="{11D8B23F-B982-4AB4-8268-8DA12E712650}" type="parTrans" cxnId="{39B92915-A10E-4FBC-BDCF-A52BB0162067}">
      <dgm:prSet/>
      <dgm:spPr/>
      <dgm:t>
        <a:bodyPr/>
        <a:lstStyle/>
        <a:p>
          <a:pPr latinLnBrk="1"/>
          <a:endParaRPr lang="ko-KR" altLang="en-US"/>
        </a:p>
      </dgm:t>
    </dgm:pt>
    <dgm:pt modelId="{DC305D11-71BE-4BD3-91A2-388B427AAF6B}" type="sibTrans" cxnId="{39B92915-A10E-4FBC-BDCF-A52BB016206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  <dgm:pt modelId="{EB761B02-64CE-4357-9B9F-481270A2423D}">
      <dgm:prSet phldrT="[텍스트]"/>
      <dgm:spPr>
        <a:solidFill>
          <a:srgbClr val="FFFF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dirty="0" smtClean="0">
              <a:solidFill>
                <a:sysClr val="windowText" lastClr="000000"/>
              </a:solidFill>
            </a:rPr>
            <a:t>1970</a:t>
          </a:r>
          <a:r>
            <a:rPr lang="ko-KR" altLang="en-US" dirty="0" smtClean="0">
              <a:solidFill>
                <a:sysClr val="windowText" lastClr="000000"/>
              </a:solidFill>
            </a:rPr>
            <a:t>년대</a:t>
          </a:r>
          <a:endParaRPr lang="ko-KR" altLang="en-US" dirty="0">
            <a:solidFill>
              <a:sysClr val="windowText" lastClr="000000"/>
            </a:solidFill>
          </a:endParaRPr>
        </a:p>
      </dgm:t>
    </dgm:pt>
    <dgm:pt modelId="{6EAEF20E-8CBD-4B6A-A7A1-00A3486B25A0}" type="parTrans" cxnId="{6EFF898B-DC4E-4090-B7FD-7AEF69E28258}">
      <dgm:prSet/>
      <dgm:spPr/>
      <dgm:t>
        <a:bodyPr/>
        <a:lstStyle/>
        <a:p>
          <a:pPr latinLnBrk="1"/>
          <a:endParaRPr lang="ko-KR" altLang="en-US"/>
        </a:p>
      </dgm:t>
    </dgm:pt>
    <dgm:pt modelId="{5876FE31-76F8-4F13-8F1F-E57F5235E965}" type="sibTrans" cxnId="{6EFF898B-DC4E-4090-B7FD-7AEF69E28258}">
      <dgm:prSet/>
      <dgm:spPr/>
      <dgm:t>
        <a:bodyPr/>
        <a:lstStyle/>
        <a:p>
          <a:pPr latinLnBrk="1"/>
          <a:endParaRPr lang="ko-KR" altLang="en-US"/>
        </a:p>
      </dgm:t>
    </dgm:pt>
    <dgm:pt modelId="{C2889214-01E2-49E0-96DB-EEF2F04206C2}" type="pres">
      <dgm:prSet presAssocID="{74559C17-7AAE-4310-958E-1B1934121724}" presName="Name0" presStyleCnt="0">
        <dgm:presLayoutVars>
          <dgm:dir/>
          <dgm:resizeHandles val="exact"/>
        </dgm:presLayoutVars>
      </dgm:prSet>
      <dgm:spPr/>
    </dgm:pt>
    <dgm:pt modelId="{CC12ECA7-11F2-417C-86F9-215B96DAE988}" type="pres">
      <dgm:prSet presAssocID="{50FD828D-357A-46F1-A8CE-D044BEEF5091}" presName="node" presStyleLbl="node1" presStyleIdx="0" presStyleCnt="3" custScaleX="57684" custScaleY="697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E61FD1-3E3C-4615-AB03-6B35815A706A}" type="pres">
      <dgm:prSet presAssocID="{697BB462-FB81-41E2-BC72-C3D177FBB4A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A97F145-193C-4A9D-86AC-B8D6A4D4DD17}" type="pres">
      <dgm:prSet presAssocID="{697BB462-FB81-41E2-BC72-C3D177FBB4A0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C4E6C41-28BC-479F-A795-FF8701279F5F}" type="pres">
      <dgm:prSet presAssocID="{E84D5A38-8117-4DFF-AF7E-05E5B3A8569B}" presName="node" presStyleLbl="node1" presStyleIdx="1" presStyleCnt="3" custScaleX="71117" custScaleY="697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54A2CB-1DEC-46A0-9040-E4D6F7F72EC5}" type="pres">
      <dgm:prSet presAssocID="{DC305D11-71BE-4BD3-91A2-388B427AAF6B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55A72A3-CD57-4E56-8D89-8329102FDD7C}" type="pres">
      <dgm:prSet presAssocID="{DC305D11-71BE-4BD3-91A2-388B427AAF6B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6CD4ABD-0BA9-4109-B766-F95E47CF3BCE}" type="pres">
      <dgm:prSet presAssocID="{EB761B02-64CE-4357-9B9F-481270A2423D}" presName="node" presStyleLbl="node1" presStyleIdx="2" presStyleCnt="3" custScaleX="57684" custScaleY="697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877C16-803E-4B7E-AE08-9D61161177C5}" type="presOf" srcId="{EB761B02-64CE-4357-9B9F-481270A2423D}" destId="{26CD4ABD-0BA9-4109-B766-F95E47CF3BCE}" srcOrd="0" destOrd="0" presId="urn:microsoft.com/office/officeart/2005/8/layout/process1"/>
    <dgm:cxn modelId="{14744C62-AE0B-48CC-B877-839FE0B475BF}" type="presOf" srcId="{50FD828D-357A-46F1-A8CE-D044BEEF5091}" destId="{CC12ECA7-11F2-417C-86F9-215B96DAE988}" srcOrd="0" destOrd="0" presId="urn:microsoft.com/office/officeart/2005/8/layout/process1"/>
    <dgm:cxn modelId="{7CF8955D-C097-4ECB-A806-5C1E06A9F19C}" type="presOf" srcId="{E84D5A38-8117-4DFF-AF7E-05E5B3A8569B}" destId="{5C4E6C41-28BC-479F-A795-FF8701279F5F}" srcOrd="0" destOrd="0" presId="urn:microsoft.com/office/officeart/2005/8/layout/process1"/>
    <dgm:cxn modelId="{B5055061-6D2F-475B-8269-01D227E1CEF1}" type="presOf" srcId="{DC305D11-71BE-4BD3-91A2-388B427AAF6B}" destId="{F55A72A3-CD57-4E56-8D89-8329102FDD7C}" srcOrd="1" destOrd="0" presId="urn:microsoft.com/office/officeart/2005/8/layout/process1"/>
    <dgm:cxn modelId="{5AA7638F-D37B-40FF-BB6A-089A4B06000B}" srcId="{74559C17-7AAE-4310-958E-1B1934121724}" destId="{50FD828D-357A-46F1-A8CE-D044BEEF5091}" srcOrd="0" destOrd="0" parTransId="{2FC27634-8610-4DD2-8814-FCC32B168604}" sibTransId="{697BB462-FB81-41E2-BC72-C3D177FBB4A0}"/>
    <dgm:cxn modelId="{DAF28016-E8E4-43E3-A950-482B475AD8EE}" type="presOf" srcId="{697BB462-FB81-41E2-BC72-C3D177FBB4A0}" destId="{75E61FD1-3E3C-4615-AB03-6B35815A706A}" srcOrd="0" destOrd="0" presId="urn:microsoft.com/office/officeart/2005/8/layout/process1"/>
    <dgm:cxn modelId="{5CB96AA2-5CC5-472B-9595-73F16FDAD72E}" type="presOf" srcId="{DC305D11-71BE-4BD3-91A2-388B427AAF6B}" destId="{8554A2CB-1DEC-46A0-9040-E4D6F7F72EC5}" srcOrd="0" destOrd="0" presId="urn:microsoft.com/office/officeart/2005/8/layout/process1"/>
    <dgm:cxn modelId="{370FCE5D-7495-42B5-B38B-9A9785B082CA}" type="presOf" srcId="{74559C17-7AAE-4310-958E-1B1934121724}" destId="{C2889214-01E2-49E0-96DB-EEF2F04206C2}" srcOrd="0" destOrd="0" presId="urn:microsoft.com/office/officeart/2005/8/layout/process1"/>
    <dgm:cxn modelId="{338E4883-AFAF-4784-85A6-8A8A7228C19F}" type="presOf" srcId="{697BB462-FB81-41E2-BC72-C3D177FBB4A0}" destId="{6A97F145-193C-4A9D-86AC-B8D6A4D4DD17}" srcOrd="1" destOrd="0" presId="urn:microsoft.com/office/officeart/2005/8/layout/process1"/>
    <dgm:cxn modelId="{39B92915-A10E-4FBC-BDCF-A52BB0162067}" srcId="{74559C17-7AAE-4310-958E-1B1934121724}" destId="{E84D5A38-8117-4DFF-AF7E-05E5B3A8569B}" srcOrd="1" destOrd="0" parTransId="{11D8B23F-B982-4AB4-8268-8DA12E712650}" sibTransId="{DC305D11-71BE-4BD3-91A2-388B427AAF6B}"/>
    <dgm:cxn modelId="{6EFF898B-DC4E-4090-B7FD-7AEF69E28258}" srcId="{74559C17-7AAE-4310-958E-1B1934121724}" destId="{EB761B02-64CE-4357-9B9F-481270A2423D}" srcOrd="2" destOrd="0" parTransId="{6EAEF20E-8CBD-4B6A-A7A1-00A3486B25A0}" sibTransId="{5876FE31-76F8-4F13-8F1F-E57F5235E965}"/>
    <dgm:cxn modelId="{FAFA73E1-A455-43B9-A951-689D87CC190E}" type="presParOf" srcId="{C2889214-01E2-49E0-96DB-EEF2F04206C2}" destId="{CC12ECA7-11F2-417C-86F9-215B96DAE988}" srcOrd="0" destOrd="0" presId="urn:microsoft.com/office/officeart/2005/8/layout/process1"/>
    <dgm:cxn modelId="{3D5AF488-880B-4885-8B63-59CD073929BE}" type="presParOf" srcId="{C2889214-01E2-49E0-96DB-EEF2F04206C2}" destId="{75E61FD1-3E3C-4615-AB03-6B35815A706A}" srcOrd="1" destOrd="0" presId="urn:microsoft.com/office/officeart/2005/8/layout/process1"/>
    <dgm:cxn modelId="{6EEDF674-070F-4D0C-8E9F-64D04525CCD8}" type="presParOf" srcId="{75E61FD1-3E3C-4615-AB03-6B35815A706A}" destId="{6A97F145-193C-4A9D-86AC-B8D6A4D4DD17}" srcOrd="0" destOrd="0" presId="urn:microsoft.com/office/officeart/2005/8/layout/process1"/>
    <dgm:cxn modelId="{4B227B03-CB9E-4208-B84E-2CB382D544D3}" type="presParOf" srcId="{C2889214-01E2-49E0-96DB-EEF2F04206C2}" destId="{5C4E6C41-28BC-479F-A795-FF8701279F5F}" srcOrd="2" destOrd="0" presId="urn:microsoft.com/office/officeart/2005/8/layout/process1"/>
    <dgm:cxn modelId="{F937FD7E-78B9-4CF6-BEFE-94F210003233}" type="presParOf" srcId="{C2889214-01E2-49E0-96DB-EEF2F04206C2}" destId="{8554A2CB-1DEC-46A0-9040-E4D6F7F72EC5}" srcOrd="3" destOrd="0" presId="urn:microsoft.com/office/officeart/2005/8/layout/process1"/>
    <dgm:cxn modelId="{6075CACD-9881-46AF-BCB4-0339246CF8A0}" type="presParOf" srcId="{8554A2CB-1DEC-46A0-9040-E4D6F7F72EC5}" destId="{F55A72A3-CD57-4E56-8D89-8329102FDD7C}" srcOrd="0" destOrd="0" presId="urn:microsoft.com/office/officeart/2005/8/layout/process1"/>
    <dgm:cxn modelId="{75C72C9D-5734-4F23-93EC-4B10CD0848D0}" type="presParOf" srcId="{C2889214-01E2-49E0-96DB-EEF2F04206C2}" destId="{26CD4ABD-0BA9-4109-B766-F95E47CF3B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B9D98A-5367-4BBE-878A-E711D0E431D1}">
      <dsp:nvSpPr>
        <dsp:cNvPr id="0" name=""/>
        <dsp:cNvSpPr/>
      </dsp:nvSpPr>
      <dsp:spPr>
        <a:xfrm>
          <a:off x="642939" y="0"/>
          <a:ext cx="7286648" cy="30718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AAAEC-4344-4B96-B113-30AEF654A7F9}">
      <dsp:nvSpPr>
        <dsp:cNvPr id="0" name=""/>
        <dsp:cNvSpPr/>
      </dsp:nvSpPr>
      <dsp:spPr>
        <a:xfrm>
          <a:off x="9208" y="921550"/>
          <a:ext cx="2759282" cy="122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전후 일본 만화의 아버지 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/>
            <a:t>데쓰카</a:t>
          </a:r>
          <a:r>
            <a:rPr lang="ko-KR" altLang="en-US" sz="1500" kern="1200" dirty="0" smtClean="0"/>
            <a:t> </a:t>
          </a:r>
          <a:r>
            <a:rPr lang="ko-KR" altLang="en-US" sz="1500" kern="1200" dirty="0" err="1" smtClean="0"/>
            <a:t>오사무</a:t>
          </a:r>
          <a:r>
            <a:rPr lang="en-US" altLang="ko-KR" sz="1500" kern="1200" dirty="0" smtClean="0"/>
            <a:t>(</a:t>
          </a:r>
          <a:r>
            <a:rPr lang="ko-KR" altLang="en-US" sz="1500" kern="1200" dirty="0" err="1" smtClean="0"/>
            <a:t>手塚治蟲</a:t>
          </a:r>
          <a:r>
            <a:rPr lang="en-US" altLang="ko-KR" sz="1500" kern="1200" dirty="0" smtClean="0"/>
            <a:t>)</a:t>
          </a:r>
          <a:endParaRPr lang="ko-KR" altLang="en-US" sz="1500" kern="1200" dirty="0"/>
        </a:p>
      </dsp:txBody>
      <dsp:txXfrm>
        <a:off x="9208" y="921550"/>
        <a:ext cx="2759282" cy="1228733"/>
      </dsp:txXfrm>
    </dsp:sp>
    <dsp:sp modelId="{035C9976-CD9F-4E8C-8A12-6ED25AE5AD0A}">
      <dsp:nvSpPr>
        <dsp:cNvPr id="0" name=""/>
        <dsp:cNvSpPr/>
      </dsp:nvSpPr>
      <dsp:spPr>
        <a:xfrm>
          <a:off x="2906622" y="921550"/>
          <a:ext cx="2759282" cy="122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60</a:t>
          </a:r>
          <a:r>
            <a:rPr lang="ko-KR" altLang="en-US" sz="1500" kern="1200" dirty="0" smtClean="0"/>
            <a:t>년대 만화 주간지의 전성기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소년 매거진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소년 선데이</a:t>
          </a:r>
          <a:endParaRPr lang="ko-KR" altLang="en-US" sz="1500" kern="1200" dirty="0"/>
        </a:p>
      </dsp:txBody>
      <dsp:txXfrm>
        <a:off x="2906622" y="921550"/>
        <a:ext cx="2759282" cy="1228733"/>
      </dsp:txXfrm>
    </dsp:sp>
    <dsp:sp modelId="{9A80273E-3525-4442-B24C-DDFD27BC3946}">
      <dsp:nvSpPr>
        <dsp:cNvPr id="0" name=""/>
        <dsp:cNvSpPr/>
      </dsp:nvSpPr>
      <dsp:spPr>
        <a:xfrm>
          <a:off x="5804036" y="921550"/>
          <a:ext cx="2759282" cy="122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세계 최대의 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만화대국</a:t>
          </a:r>
          <a:endParaRPr lang="ko-KR" altLang="en-US" sz="1500" kern="1200" dirty="0"/>
        </a:p>
      </dsp:txBody>
      <dsp:txXfrm>
        <a:off x="5804036" y="921550"/>
        <a:ext cx="2759282" cy="12287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C4275A-1FC6-4668-995A-269C1EF70B35}">
      <dsp:nvSpPr>
        <dsp:cNvPr id="0" name=""/>
        <dsp:cNvSpPr/>
      </dsp:nvSpPr>
      <dsp:spPr>
        <a:xfrm>
          <a:off x="587575" y="0"/>
          <a:ext cx="6659194" cy="246062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36B3FD-8A48-40E0-9A1D-30CD90105BC3}">
      <dsp:nvSpPr>
        <dsp:cNvPr id="0" name=""/>
        <dsp:cNvSpPr/>
      </dsp:nvSpPr>
      <dsp:spPr>
        <a:xfrm>
          <a:off x="346" y="642942"/>
          <a:ext cx="1454570" cy="1174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solidFill>
                <a:schemeClr val="tx1"/>
              </a:solidFill>
            </a:rPr>
            <a:t>아사히</a:t>
          </a:r>
          <a:endParaRPr lang="en-US" altLang="ko-KR" sz="2400" b="1" kern="1200" dirty="0" smtClean="0">
            <a:solidFill>
              <a:schemeClr val="tx1"/>
            </a:solidFill>
          </a:endParaRPr>
        </a:p>
      </dsp:txBody>
      <dsp:txXfrm>
        <a:off x="346" y="642942"/>
        <a:ext cx="1454570" cy="1174743"/>
      </dsp:txXfrm>
    </dsp:sp>
    <dsp:sp modelId="{9A13D418-0714-415D-BE69-557807C7AA8A}">
      <dsp:nvSpPr>
        <dsp:cNvPr id="0" name=""/>
        <dsp:cNvSpPr/>
      </dsp:nvSpPr>
      <dsp:spPr>
        <a:xfrm>
          <a:off x="1595117" y="642942"/>
          <a:ext cx="1454570" cy="1174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마이니찌</a:t>
          </a:r>
          <a:endParaRPr lang="ko-KR" altLang="en-US" sz="2200" kern="1200" dirty="0"/>
        </a:p>
      </dsp:txBody>
      <dsp:txXfrm>
        <a:off x="1595117" y="642942"/>
        <a:ext cx="1454570" cy="1174743"/>
      </dsp:txXfrm>
    </dsp:sp>
    <dsp:sp modelId="{72B7B93E-1ACA-4B1F-B999-7478D5CA9507}">
      <dsp:nvSpPr>
        <dsp:cNvPr id="0" name=""/>
        <dsp:cNvSpPr/>
      </dsp:nvSpPr>
      <dsp:spPr>
        <a:xfrm>
          <a:off x="3189887" y="642942"/>
          <a:ext cx="1454570" cy="1174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smtClean="0"/>
            <a:t>요미우리</a:t>
          </a:r>
          <a:endParaRPr lang="ko-KR" altLang="en-US" sz="2200" kern="1200" dirty="0"/>
        </a:p>
      </dsp:txBody>
      <dsp:txXfrm>
        <a:off x="3189887" y="642942"/>
        <a:ext cx="1454570" cy="1174743"/>
      </dsp:txXfrm>
    </dsp:sp>
    <dsp:sp modelId="{E291ED15-B13E-4CA0-9A95-8C0AACBD70B8}">
      <dsp:nvSpPr>
        <dsp:cNvPr id="0" name=""/>
        <dsp:cNvSpPr/>
      </dsp:nvSpPr>
      <dsp:spPr>
        <a:xfrm>
          <a:off x="4784658" y="642942"/>
          <a:ext cx="1454570" cy="1174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일본경제</a:t>
          </a:r>
          <a:endParaRPr lang="ko-KR" altLang="en-US" sz="2200" kern="1200" dirty="0"/>
        </a:p>
      </dsp:txBody>
      <dsp:txXfrm>
        <a:off x="4784658" y="642942"/>
        <a:ext cx="1454570" cy="1174743"/>
      </dsp:txXfrm>
    </dsp:sp>
    <dsp:sp modelId="{FBC9DCA8-39B1-4079-B2FD-178DAF9766CB}">
      <dsp:nvSpPr>
        <dsp:cNvPr id="0" name=""/>
        <dsp:cNvSpPr/>
      </dsp:nvSpPr>
      <dsp:spPr>
        <a:xfrm>
          <a:off x="6379428" y="642942"/>
          <a:ext cx="1454570" cy="1174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상께이</a:t>
          </a:r>
          <a:endParaRPr lang="ko-KR" altLang="en-US" sz="2200" kern="1200" dirty="0"/>
        </a:p>
      </dsp:txBody>
      <dsp:txXfrm>
        <a:off x="6379428" y="642942"/>
        <a:ext cx="1454570" cy="11747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2ECA7-11F2-417C-86F9-215B96DAE988}">
      <dsp:nvSpPr>
        <dsp:cNvPr id="0" name=""/>
        <dsp:cNvSpPr/>
      </dsp:nvSpPr>
      <dsp:spPr>
        <a:xfrm>
          <a:off x="2742" y="2040132"/>
          <a:ext cx="1741778" cy="12641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ysClr val="windowText" lastClr="000000"/>
              </a:solidFill>
            </a:rPr>
            <a:t>1950</a:t>
          </a:r>
          <a:r>
            <a:rPr lang="ko-KR" altLang="en-US" sz="2500" kern="1200" dirty="0" smtClean="0">
              <a:solidFill>
                <a:sysClr val="windowText" lastClr="000000"/>
              </a:solidFill>
            </a:rPr>
            <a:t>년 후</a:t>
          </a:r>
          <a:endParaRPr lang="ko-KR" altLang="en-US" sz="2500" kern="1200" dirty="0">
            <a:solidFill>
              <a:sysClr val="windowText" lastClr="000000"/>
            </a:solidFill>
          </a:endParaRPr>
        </a:p>
      </dsp:txBody>
      <dsp:txXfrm>
        <a:off x="2742" y="2040132"/>
        <a:ext cx="1741778" cy="1264103"/>
      </dsp:txXfrm>
    </dsp:sp>
    <dsp:sp modelId="{75E61FD1-3E3C-4615-AB03-6B35815A706A}">
      <dsp:nvSpPr>
        <dsp:cNvPr id="0" name=""/>
        <dsp:cNvSpPr/>
      </dsp:nvSpPr>
      <dsp:spPr>
        <a:xfrm>
          <a:off x="2046473" y="2297763"/>
          <a:ext cx="640137" cy="748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/>
        </a:p>
      </dsp:txBody>
      <dsp:txXfrm>
        <a:off x="2046473" y="2297763"/>
        <a:ext cx="640137" cy="748840"/>
      </dsp:txXfrm>
    </dsp:sp>
    <dsp:sp modelId="{5C4E6C41-28BC-479F-A795-FF8701279F5F}">
      <dsp:nvSpPr>
        <dsp:cNvPr id="0" name=""/>
        <dsp:cNvSpPr/>
      </dsp:nvSpPr>
      <dsp:spPr>
        <a:xfrm>
          <a:off x="2952328" y="2040132"/>
          <a:ext cx="2147390" cy="12641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ysClr val="windowText" lastClr="000000"/>
              </a:solidFill>
            </a:rPr>
            <a:t>1960</a:t>
          </a:r>
          <a:r>
            <a:rPr lang="ko-KR" altLang="en-US" sz="2500" kern="1200" dirty="0" smtClean="0">
              <a:solidFill>
                <a:sysClr val="windowText" lastClr="000000"/>
              </a:solidFill>
            </a:rPr>
            <a:t>년대 중반</a:t>
          </a:r>
          <a:endParaRPr lang="ko-KR" altLang="en-US" sz="2500" kern="1200" dirty="0">
            <a:solidFill>
              <a:sysClr val="windowText" lastClr="000000"/>
            </a:solidFill>
          </a:endParaRPr>
        </a:p>
      </dsp:txBody>
      <dsp:txXfrm>
        <a:off x="2952328" y="2040132"/>
        <a:ext cx="2147390" cy="1264103"/>
      </dsp:txXfrm>
    </dsp:sp>
    <dsp:sp modelId="{8554A2CB-1DEC-46A0-9040-E4D6F7F72EC5}">
      <dsp:nvSpPr>
        <dsp:cNvPr id="0" name=""/>
        <dsp:cNvSpPr/>
      </dsp:nvSpPr>
      <dsp:spPr>
        <a:xfrm>
          <a:off x="5401671" y="2297763"/>
          <a:ext cx="640137" cy="748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/>
        </a:p>
      </dsp:txBody>
      <dsp:txXfrm>
        <a:off x="5401671" y="2297763"/>
        <a:ext cx="640137" cy="748840"/>
      </dsp:txXfrm>
    </dsp:sp>
    <dsp:sp modelId="{26CD4ABD-0BA9-4109-B766-F95E47CF3BCE}">
      <dsp:nvSpPr>
        <dsp:cNvPr id="0" name=""/>
        <dsp:cNvSpPr/>
      </dsp:nvSpPr>
      <dsp:spPr>
        <a:xfrm>
          <a:off x="6307526" y="2040132"/>
          <a:ext cx="1741778" cy="12641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ysClr val="windowText" lastClr="000000"/>
              </a:solidFill>
            </a:rPr>
            <a:t>1970</a:t>
          </a:r>
          <a:r>
            <a:rPr lang="ko-KR" altLang="en-US" sz="2500" kern="1200" dirty="0" smtClean="0">
              <a:solidFill>
                <a:sysClr val="windowText" lastClr="000000"/>
              </a:solidFill>
            </a:rPr>
            <a:t>년대</a:t>
          </a:r>
          <a:endParaRPr lang="ko-KR" altLang="en-US" sz="2500" kern="1200" dirty="0">
            <a:solidFill>
              <a:sysClr val="windowText" lastClr="000000"/>
            </a:solidFill>
          </a:endParaRPr>
        </a:p>
      </dsp:txBody>
      <dsp:txXfrm>
        <a:off x="6307526" y="2040132"/>
        <a:ext cx="1741778" cy="126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A17ED-BF94-4B8B-818B-0B0F879FF6A9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0F72-77D8-4F75-B618-24D91D2F6C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8558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0F72-77D8-4F75-B618-24D91D2F6CE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899C-9B0B-4580-B437-7DB5BD4C164F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16DF-A503-436B-8608-47CCF353AB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earch.naver.com/search.naver?sm=ext&amp;viewloc=1&amp;where=idetail&amp;rev=17&amp;query=%EB%A7%A5%EC%A3%BC%20%EC%9E%90%ED%8C%90%EA%B8%B0&amp;section=image&amp;sort=0&amp;res_fr=0&amp;res_to=0&amp;start=7&amp;ie=utf8&amp;img_id=blog10425827|13|60202709204_1&amp;face=0&amp;color=0&amp;ccl=0&amp;viewtype=2&amp;aq=0&amp;spq=1&amp;nx_search_query=%EB%A7%A5%EC%A3%BC%20%EC%9E%90%ED%8C%90%EA%B8%B0&amp;nx_and_query=&amp;nx_sub_query=&amp;nx_search_hlquery=&amp;nx_search_fasquery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eapi.nmv.naver.com/flash/convertIframeTag.nhn?vid=77633C1DB13BF628B97B56E9BE4B1EE33E3D&amp;outKey=V1210d7108b2510778e964fa067535cd14a64a971ebc92cab5b324fa067535cd14a64&amp;width=720&amp;height=43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earch.naver.com/search.naver?sm=ext&amp;viewloc=1&amp;where=idetail&amp;rev=17&amp;query=%EC%9D%BC%EB%B3%B8%20%EC%99%80%EC%9D%B8&amp;section=image&amp;sort=0&amp;res_fr=0&amp;res_to=0&amp;start=66&amp;ie=utf8&amp;img_id=blog43414873|13|30122251733_14&amp;face=0&amp;color=0&amp;ccl=0&amp;viewtype=2&amp;aq=0&amp;spq=1&amp;nx_search_query=%EC%9D%BC%EB%B3%B8%20%EC%99%80%EC%9D%B8&amp;nx_and_query=&amp;nx_sub_query=&amp;nx_search_hlquery=&amp;nx_search_fasquery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diagramDrawing" Target="../diagrams/drawing1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kr/url?q=http://blog.naver.com/PostView.nhn?blogId=guess_man&amp;logNo=30159799199&amp;sa=U&amp;ei=P0wyU_-8BYaDlQWW-oHgCw&amp;ved=0CEUQ9QEwDDhk&amp;usg=AFQjCNE_Z9YZCvchiOVOP7ksoiUtv65rz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48148;&#53461;%20&#54868;&#47732;\&#12304;HD&#12305;%20&#26032;&#22435;&#32080;&#34915;%20&#26085;&#28165;%20&#12481;&#12461;&#12531;&#12521;&#12540;&#12513;&#12531;&#12300;&#29038;&#36796;&#12415;&#12301;&#31687;%20CM(30&#31186;)-1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api.nmv.naver.com/flash/convertIframeTag.nhn?vid=DD4424A0E1D976D36439ED51FD7A4A9AC4E9&amp;outKey=V1249550dbdeeb3ae47573ff34b1594bee4a57cfbf18a1ad2d4d13ff34b1594bee4a5&amp;width=720&amp;height=438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earch.naver.com/search.naver?sm=ext&amp;viewloc=1&amp;where=idetail&amp;rev=17&amp;query=%EB%8B%88%ED%98%BC%EC%8A%88&amp;section=image&amp;sort=0&amp;res_fr=0&amp;res_to=0&amp;start=82&amp;ie=utf8&amp;img_id=blog57492157|1|110165797178_1&amp;face=0&amp;color=0&amp;ccl=0&amp;viewtype=2&amp;aq=0&amp;spq=0&amp;nx_search_query=%EB%8B%88%ED%98%BC%EC%8A%88&amp;nx_and_query=&amp;nx_sub_query=&amp;nx_search_hlquery=&amp;nx_search_fasquery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57163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4800" dirty="0" smtClean="0"/>
              <a:t>전후 일본의 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ko-KR" altLang="en-US" sz="4800" dirty="0" smtClean="0"/>
              <a:t>대중문화와 소비 사회</a:t>
            </a:r>
            <a:endParaRPr lang="ko-KR" altLang="en-US" sz="4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29190" y="3571876"/>
            <a:ext cx="3429024" cy="25542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o-KR" altLang="en-US" b="1" dirty="0" smtClean="0">
                <a:solidFill>
                  <a:schemeClr val="accent4"/>
                </a:solidFill>
              </a:rPr>
              <a:t>         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조</a:t>
            </a:r>
            <a:r>
              <a:rPr lang="en-US" altLang="ko-KR" b="1" dirty="0" smtClean="0"/>
              <a:t> </a:t>
            </a:r>
          </a:p>
          <a:p>
            <a:pPr>
              <a:buNone/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박효민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21302074</a:t>
            </a:r>
          </a:p>
          <a:p>
            <a:pPr>
              <a:buNone/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박현진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21302090</a:t>
            </a:r>
          </a:p>
          <a:p>
            <a:pPr>
              <a:buNone/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안영윤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 21302304       </a:t>
            </a:r>
          </a:p>
          <a:p>
            <a:pPr>
              <a:buNone/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이호승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20528642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최소슬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 21302236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-31 일상 맥주자판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4592310" cy="5522386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940152" y="292494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5000" dirty="0" smtClean="0">
                <a:hlinkClick r:id="rId4"/>
              </a:rPr>
              <a:t>영상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6318" y="357166"/>
            <a:ext cx="4762872" cy="1143000"/>
          </a:xfrm>
        </p:spPr>
        <p:txBody>
          <a:bodyPr/>
          <a:lstStyle/>
          <a:p>
            <a:r>
              <a:rPr lang="ko-KR" altLang="en-US" dirty="0" smtClean="0"/>
              <a:t>추하이</a:t>
            </a:r>
            <a:endParaRPr lang="ko-KR" altLang="en-US" dirty="0"/>
          </a:p>
        </p:txBody>
      </p:sp>
      <p:pic>
        <p:nvPicPr>
          <p:cNvPr id="4" name="Picture 2" descr="http://postfiles2.naver.net/20111107_33/miki2696_13206497243283MaA2_JPEG/IMG_20111107_123322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217692" cy="4954872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000628" y="2071678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원료통제 완화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628" y="4143380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연소자층과</a:t>
            </a:r>
            <a:r>
              <a:rPr lang="ko-KR" altLang="en-US" dirty="0" smtClean="0"/>
              <a:t> 여성층 지지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4348" y="642918"/>
            <a:ext cx="3610744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와인</a:t>
            </a:r>
            <a:endParaRPr lang="ko-KR" altLang="en-US" dirty="0"/>
          </a:p>
        </p:txBody>
      </p:sp>
      <p:pic>
        <p:nvPicPr>
          <p:cNvPr id="4" name="Picture 8" descr="신주쿠교엔(新宿御苑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286280" cy="467767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5000628" y="2357430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술 스타일의 변화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072066" y="4214818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현재 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전후 일본의 대중문화와 소비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전자제품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가전 제품의 생산시작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85926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85926"/>
            <a:ext cx="2791440" cy="264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28926" y="528638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세탁기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좌</a:t>
            </a:r>
            <a:r>
              <a:rPr lang="en-US" altLang="ko-KR" dirty="0" smtClean="0"/>
              <a:t>), TV (</a:t>
            </a:r>
            <a:r>
              <a:rPr lang="ko-KR" altLang="en-US" dirty="0" smtClean="0"/>
              <a:t>중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냉장고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오일 쇼크와 자동차 생산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693619" cy="24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85776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도요타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코롤라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1970 (</a:t>
            </a:r>
            <a:r>
              <a:rPr lang="ko-KR" altLang="en-US" dirty="0" smtClean="0"/>
              <a:t>좌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닛산</a:t>
            </a:r>
            <a:r>
              <a:rPr lang="ko-KR" altLang="en-US" dirty="0" smtClean="0"/>
              <a:t> 스카이라인 </a:t>
            </a:r>
            <a:r>
              <a:rPr lang="en-US" altLang="ko-KR" dirty="0" smtClean="0"/>
              <a:t>1972 (</a:t>
            </a:r>
            <a:r>
              <a:rPr lang="ko-KR" altLang="en-US" dirty="0" smtClean="0"/>
              <a:t>우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045461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즐기는 문화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와 게임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2786082" cy="29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294545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535782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플레이스테이션 </a:t>
            </a:r>
            <a:r>
              <a:rPr lang="en-US" altLang="ko-KR" dirty="0" smtClean="0"/>
              <a:t>2 (</a:t>
            </a:r>
            <a:r>
              <a:rPr lang="ko-KR" altLang="en-US" dirty="0" smtClean="0"/>
              <a:t>좌</a:t>
            </a:r>
            <a:r>
              <a:rPr lang="en-US" altLang="ko-KR" dirty="0" smtClean="0"/>
              <a:t>),  </a:t>
            </a:r>
            <a:r>
              <a:rPr lang="ko-KR" altLang="en-US" dirty="0" err="1" smtClean="0"/>
              <a:t>쓰나미</a:t>
            </a:r>
            <a:r>
              <a:rPr lang="ko-KR" altLang="en-US" dirty="0" smtClean="0"/>
              <a:t> 막는 슈퍼컴퓨터 게이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21</a:t>
            </a:r>
            <a:r>
              <a:rPr lang="ko-KR" altLang="en-US" dirty="0" smtClean="0"/>
              <a:t>세기 휴대폰 문화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5716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15716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오른쪽 화살표 6"/>
          <p:cNvSpPr/>
          <p:nvPr/>
        </p:nvSpPr>
        <p:spPr>
          <a:xfrm>
            <a:off x="1928794" y="2428868"/>
            <a:ext cx="1857388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디자인과 편리함 추구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72066" y="2428868"/>
            <a:ext cx="1857388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고성능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다기능 추구</a:t>
            </a:r>
            <a:endParaRPr lang="ko-KR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000240"/>
            <a:ext cx="17244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57290" y="514351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1987</a:t>
            </a:r>
            <a:r>
              <a:rPr lang="ko-KR" altLang="en-US" dirty="0" smtClean="0"/>
              <a:t>년 휴대폰</a:t>
            </a:r>
            <a:r>
              <a:rPr lang="en-US" altLang="ko-KR" dirty="0" smtClean="0"/>
              <a:t>(</a:t>
            </a:r>
            <a:r>
              <a:rPr lang="ko-KR" altLang="en-US" dirty="0" smtClean="0"/>
              <a:t>좌</a:t>
            </a:r>
            <a:r>
              <a:rPr lang="en-US" altLang="ko-KR" dirty="0" smtClean="0"/>
              <a:t>), 2003</a:t>
            </a:r>
            <a:r>
              <a:rPr lang="ko-KR" altLang="en-US" dirty="0" smtClean="0"/>
              <a:t>년도 휴대폰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</a:t>
            </a:r>
            <a:r>
              <a:rPr lang="en-US" altLang="ko-KR" dirty="0" smtClean="0"/>
              <a:t>), </a:t>
            </a:r>
            <a:r>
              <a:rPr lang="ko-KR" altLang="en-US" dirty="0" smtClean="0"/>
              <a:t>현재 휴대폰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470025"/>
          </a:xfrm>
        </p:spPr>
        <p:txBody>
          <a:bodyPr>
            <a:normAutofit/>
          </a:bodyPr>
          <a:lstStyle/>
          <a:p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전후 일본의 출판시장</a:t>
            </a:r>
            <a:endParaRPr lang="ko-KR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285720" y="3571876"/>
            <a:ext cx="2571768" cy="171451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만화책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3286116" y="3571876"/>
            <a:ext cx="2571768" cy="171451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서적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6286512" y="3571876"/>
            <a:ext cx="2571768" cy="171451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신문</a:t>
            </a:r>
            <a:r>
              <a:rPr lang="en-US" altLang="ko-KR" sz="3600" dirty="0">
                <a:solidFill>
                  <a:schemeClr val="tx1"/>
                </a:solidFill>
              </a:rPr>
              <a:t> 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아래쪽 화살표 10"/>
          <p:cNvSpPr/>
          <p:nvPr/>
        </p:nvSpPr>
        <p:spPr>
          <a:xfrm rot="2602516">
            <a:off x="1931086" y="2032235"/>
            <a:ext cx="928694" cy="1000132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4074225" y="2000240"/>
            <a:ext cx="928694" cy="1000132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9694012">
            <a:off x="6378558" y="2026914"/>
            <a:ext cx="928694" cy="1000132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만화</a:t>
            </a:r>
            <a:endParaRPr lang="ko-KR" altLang="en-US" dirty="0"/>
          </a:p>
        </p:txBody>
      </p:sp>
      <p:pic>
        <p:nvPicPr>
          <p:cNvPr id="6" name="내용 개체 틀 5" descr="ug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86124"/>
            <a:ext cx="1500198" cy="1960577"/>
          </a:xfrm>
        </p:spPr>
      </p:pic>
      <p:pic>
        <p:nvPicPr>
          <p:cNvPr id="7" name="그림 6" descr="ugcCA6M4BZ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14950"/>
            <a:ext cx="2148632" cy="1643050"/>
          </a:xfrm>
          <a:prstGeom prst="rect">
            <a:avLst/>
          </a:prstGeom>
        </p:spPr>
      </p:pic>
      <p:pic>
        <p:nvPicPr>
          <p:cNvPr id="10" name="그림 9" descr="소년매거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500570"/>
            <a:ext cx="1285884" cy="1850829"/>
          </a:xfrm>
          <a:prstGeom prst="rect">
            <a:avLst/>
          </a:prstGeom>
        </p:spPr>
      </p:pic>
      <p:pic>
        <p:nvPicPr>
          <p:cNvPr id="11" name="그림 10" descr="소년선데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00594"/>
            <a:ext cx="1308507" cy="1857364"/>
          </a:xfrm>
          <a:prstGeom prst="rect">
            <a:avLst/>
          </a:prstGeom>
        </p:spPr>
      </p:pic>
      <p:graphicFrame>
        <p:nvGraphicFramePr>
          <p:cNvPr id="16" name="다이어그램 15"/>
          <p:cNvGraphicFramePr/>
          <p:nvPr/>
        </p:nvGraphicFramePr>
        <p:xfrm>
          <a:off x="285720" y="1000108"/>
          <a:ext cx="857252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그림 16" descr="에반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167366"/>
            <a:ext cx="1501087" cy="1047584"/>
          </a:xfrm>
          <a:prstGeom prst="rect">
            <a:avLst/>
          </a:prstGeom>
        </p:spPr>
      </p:pic>
      <p:pic>
        <p:nvPicPr>
          <p:cNvPr id="18" name="그림 17" descr="원피스~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49" y="5214950"/>
            <a:ext cx="2786083" cy="1643073"/>
          </a:xfrm>
          <a:prstGeom prst="rect">
            <a:avLst/>
          </a:prstGeom>
        </p:spPr>
      </p:pic>
      <p:pic>
        <p:nvPicPr>
          <p:cNvPr id="19" name="그림 18" descr="진격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83055" y="4143380"/>
            <a:ext cx="1460945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정육면체 3"/>
          <p:cNvSpPr/>
          <p:nvPr/>
        </p:nvSpPr>
        <p:spPr>
          <a:xfrm>
            <a:off x="0" y="-24"/>
            <a:ext cx="9144000" cy="115212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/>
              <a:t>목 차</a:t>
            </a:r>
            <a:endParaRPr lang="ko-KR" altLang="en-US" sz="5400" dirty="0"/>
          </a:p>
        </p:txBody>
      </p:sp>
      <p:grpSp>
        <p:nvGrpSpPr>
          <p:cNvPr id="19" name="그룹 18"/>
          <p:cNvGrpSpPr/>
          <p:nvPr/>
        </p:nvGrpSpPr>
        <p:grpSpPr>
          <a:xfrm>
            <a:off x="714348" y="2214554"/>
            <a:ext cx="3530102" cy="857256"/>
            <a:chOff x="899022" y="2428868"/>
            <a:chExt cx="3530102" cy="85725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전후 일본 경제</a:t>
              </a:r>
              <a:endParaRPr lang="ko-KR" altLang="en-US" sz="2400" dirty="0"/>
            </a:p>
          </p:txBody>
        </p:sp>
        <p:sp>
          <p:nvSpPr>
            <p:cNvPr id="8" name="다이아몬드 7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1</a:t>
              </a:r>
              <a:endParaRPr lang="ko-KR" altLang="en-US" sz="240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14348" y="3500438"/>
            <a:ext cx="3530102" cy="857256"/>
            <a:chOff x="899022" y="2428868"/>
            <a:chExt cx="3530102" cy="857256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가전 제품</a:t>
              </a:r>
              <a:endParaRPr lang="ko-KR" altLang="en-US" sz="2400" dirty="0"/>
            </a:p>
          </p:txBody>
        </p:sp>
        <p:sp>
          <p:nvSpPr>
            <p:cNvPr id="29" name="다이아몬드 28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3</a:t>
              </a:r>
              <a:endParaRPr lang="ko-KR" altLang="en-US" sz="24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714348" y="4786322"/>
            <a:ext cx="3530102" cy="857256"/>
            <a:chOff x="899022" y="2428868"/>
            <a:chExt cx="3530102" cy="857256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음식</a:t>
              </a:r>
              <a:endParaRPr lang="ko-KR" altLang="en-US" sz="2400" dirty="0"/>
            </a:p>
          </p:txBody>
        </p:sp>
        <p:sp>
          <p:nvSpPr>
            <p:cNvPr id="32" name="다이아몬드 31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5</a:t>
              </a:r>
              <a:endParaRPr lang="ko-KR" altLang="en-US" sz="2400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744516" y="2214554"/>
            <a:ext cx="3530102" cy="857256"/>
            <a:chOff x="899022" y="2428868"/>
            <a:chExt cx="3530102" cy="857256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술</a:t>
              </a:r>
              <a:endParaRPr lang="ko-KR" altLang="en-US" sz="2400" dirty="0"/>
            </a:p>
          </p:txBody>
        </p:sp>
        <p:sp>
          <p:nvSpPr>
            <p:cNvPr id="35" name="다이아몬드 34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2</a:t>
              </a:r>
              <a:endParaRPr lang="ko-KR" altLang="en-US" sz="2400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744516" y="3500438"/>
            <a:ext cx="3530102" cy="857256"/>
            <a:chOff x="899022" y="2428868"/>
            <a:chExt cx="3530102" cy="857256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출판</a:t>
              </a:r>
              <a:endParaRPr lang="ko-KR" altLang="en-US" sz="2400" dirty="0"/>
            </a:p>
          </p:txBody>
        </p:sp>
        <p:sp>
          <p:nvSpPr>
            <p:cNvPr id="38" name="다이아몬드 37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4</a:t>
              </a:r>
              <a:endParaRPr lang="ko-KR" altLang="en-US" sz="24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744516" y="4786322"/>
            <a:ext cx="3530102" cy="857256"/>
            <a:chOff x="899022" y="2428868"/>
            <a:chExt cx="3530102" cy="857256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1259632" y="2500306"/>
              <a:ext cx="3169492" cy="71267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/>
                <a:t>관광</a:t>
              </a:r>
              <a:endParaRPr lang="ko-KR" altLang="en-US" sz="2400" dirty="0"/>
            </a:p>
          </p:txBody>
        </p:sp>
        <p:sp>
          <p:nvSpPr>
            <p:cNvPr id="41" name="다이아몬드 40"/>
            <p:cNvSpPr/>
            <p:nvPr/>
          </p:nvSpPr>
          <p:spPr>
            <a:xfrm>
              <a:off x="899022" y="2428868"/>
              <a:ext cx="886896" cy="857256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6</a:t>
              </a:r>
              <a:endParaRPr lang="ko-KR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472518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다이어그램 9"/>
          <p:cNvGraphicFramePr/>
          <p:nvPr/>
        </p:nvGraphicFramePr>
        <p:xfrm>
          <a:off x="357158" y="1254124"/>
          <a:ext cx="783434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488" y="50653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대 </a:t>
            </a:r>
            <a:r>
              <a:rPr lang="ko-KR" alt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전국지</a:t>
            </a:r>
            <a:endParaRPr lang="ko-KR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2880320" cy="280831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5"/>
            <a:ext cx="3344416" cy="232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전후의 식생활의 변화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1.gstatic.com/images?q=tbn:ANd9GcR3JWeD0P65jAirKsIbYYlPt4LpLj_jL15_4qExb-QyqkSLzVpjJy2K5Rs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344816" cy="1944216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현대 일본의 식생활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1115616" y="1628800"/>
            <a:ext cx="1728192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1960</a:t>
            </a:r>
            <a:r>
              <a:rPr lang="ko-KR" altLang="en-US" dirty="0" smtClean="0">
                <a:solidFill>
                  <a:schemeClr val="tx1"/>
                </a:solidFill>
              </a:rPr>
              <a:t>년대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08104" y="1671893"/>
            <a:ext cx="1728192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1970</a:t>
            </a:r>
            <a:r>
              <a:rPr lang="ko-KR" altLang="en-US" dirty="0" smtClean="0">
                <a:solidFill>
                  <a:schemeClr val="tx1"/>
                </a:solidFill>
              </a:rPr>
              <a:t>년대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L 도형 8"/>
          <p:cNvSpPr/>
          <p:nvPr/>
        </p:nvSpPr>
        <p:spPr>
          <a:xfrm rot="2642957">
            <a:off x="4015650" y="1714986"/>
            <a:ext cx="1119734" cy="1131074"/>
          </a:xfrm>
          <a:prstGeom prst="corner">
            <a:avLst>
              <a:gd name="adj1" fmla="val 25812"/>
              <a:gd name="adj2" fmla="val 2581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pic>
        <p:nvPicPr>
          <p:cNvPr id="17" name="그림 16" descr="fa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01008"/>
            <a:ext cx="2376264" cy="2376264"/>
          </a:xfrm>
          <a:prstGeom prst="rect">
            <a:avLst/>
          </a:prstGeom>
        </p:spPr>
      </p:pic>
      <p:pic>
        <p:nvPicPr>
          <p:cNvPr id="410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73016"/>
            <a:ext cx="357159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다이어그램 13"/>
          <p:cNvGraphicFramePr/>
          <p:nvPr/>
        </p:nvGraphicFramePr>
        <p:xfrm>
          <a:off x="539552" y="548680"/>
          <a:ext cx="805204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ko-KR" altLang="en-US" dirty="0" smtClean="0"/>
              <a:t>생활양식의 변화</a:t>
            </a:r>
            <a:endParaRPr lang="ko-KR" altLang="en-US" dirty="0"/>
          </a:p>
        </p:txBody>
      </p:sp>
      <p:pic>
        <p:nvPicPr>
          <p:cNvPr id="7" name="그림 6" descr="1312119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836712"/>
            <a:ext cx="3005494" cy="2254121"/>
          </a:xfrm>
          <a:prstGeom prst="rect">
            <a:avLst/>
          </a:prstGeom>
        </p:spPr>
      </p:pic>
      <p:pic>
        <p:nvPicPr>
          <p:cNvPr id="9" name="그림 8" descr="img_macdonalds01.jpg"/>
          <p:cNvPicPr>
            <a:picLocks noChangeAspect="1"/>
          </p:cNvPicPr>
          <p:nvPr/>
        </p:nvPicPr>
        <p:blipFill>
          <a:blip r:embed="rId9" cstate="print"/>
          <a:srcRect r="3465" b="3940"/>
          <a:stretch>
            <a:fillRect/>
          </a:stretch>
        </p:blipFill>
        <p:spPr>
          <a:xfrm>
            <a:off x="5796136" y="3212976"/>
            <a:ext cx="3016886" cy="2304256"/>
          </a:xfrm>
          <a:prstGeom prst="rect">
            <a:avLst/>
          </a:prstGeom>
        </p:spPr>
      </p:pic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492896"/>
            <a:ext cx="2808312" cy="1872208"/>
          </a:xfrm>
          <a:prstGeom prst="rect">
            <a:avLst/>
          </a:prstGeom>
          <a:noFill/>
        </p:spPr>
      </p:pic>
      <p:pic>
        <p:nvPicPr>
          <p:cNvPr id="4" name="그림 3" descr="f0039215_482e3fe0c74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492896"/>
            <a:ext cx="3024336" cy="178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인스턴트 식품의 등장</a:t>
            </a:r>
            <a:endParaRPr lang="ko-KR" altLang="en-US" dirty="0"/>
          </a:p>
        </p:txBody>
      </p:sp>
      <p:pic>
        <p:nvPicPr>
          <p:cNvPr id="6" name="그림 5" descr="116328117715626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725144"/>
            <a:ext cx="2448272" cy="1836204"/>
          </a:xfrm>
          <a:prstGeom prst="rect">
            <a:avLst/>
          </a:prstGeom>
        </p:spPr>
      </p:pic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1409184" cy="2232248"/>
          </a:xfrm>
          <a:prstGeom prst="rect">
            <a:avLst/>
          </a:prstGeom>
          <a:noFill/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1800200" cy="2261121"/>
          </a:xfrm>
          <a:prstGeom prst="rect">
            <a:avLst/>
          </a:prstGeom>
          <a:noFill/>
        </p:spPr>
      </p:pic>
      <p:pic>
        <p:nvPicPr>
          <p:cNvPr id="2054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 t="47656"/>
          <a:stretch>
            <a:fillRect/>
          </a:stretch>
        </p:blipFill>
        <p:spPr bwMode="auto">
          <a:xfrm>
            <a:off x="5580112" y="1628800"/>
            <a:ext cx="2736304" cy="2088232"/>
          </a:xfrm>
          <a:prstGeom prst="rect">
            <a:avLst/>
          </a:prstGeom>
          <a:noFill/>
        </p:spPr>
      </p:pic>
      <p:sp>
        <p:nvSpPr>
          <p:cNvPr id="10" name="오른쪽 화살표 9"/>
          <p:cNvSpPr/>
          <p:nvPr/>
        </p:nvSpPr>
        <p:spPr>
          <a:xfrm>
            <a:off x="2339752" y="2420888"/>
            <a:ext cx="720080" cy="648072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38610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1958</a:t>
            </a:r>
            <a:r>
              <a:rPr lang="ko-KR" altLang="en-US" b="1" dirty="0" smtClean="0"/>
              <a:t>년 </a:t>
            </a:r>
            <a:r>
              <a:rPr lang="ko-KR" altLang="en-US" b="1" dirty="0" err="1" smtClean="0"/>
              <a:t>닛신식품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1960</a:t>
            </a:r>
            <a:r>
              <a:rPr lang="ko-KR" altLang="en-US" b="1" dirty="0" smtClean="0"/>
              <a:t>년 </a:t>
            </a:r>
            <a:r>
              <a:rPr lang="ko-KR" altLang="en-US" b="1" dirty="0" err="1" smtClean="0"/>
              <a:t>모리나가제과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16416" y="1556792"/>
            <a:ext cx="598497" cy="4392488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en-US" altLang="ko-KR" b="1" dirty="0" smtClean="0"/>
              <a:t>1971</a:t>
            </a:r>
            <a:r>
              <a:rPr lang="ko-KR" altLang="en-US" b="1" dirty="0" smtClean="0"/>
              <a:t>년 컵라면등장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4797152"/>
            <a:ext cx="461665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b="1" dirty="0" smtClean="0"/>
              <a:t>이후 냉동식품</a:t>
            </a:r>
            <a:endParaRPr lang="ko-KR" altLang="en-US" b="1" dirty="0"/>
          </a:p>
        </p:txBody>
      </p:sp>
      <p:sp>
        <p:nvSpPr>
          <p:cNvPr id="20" name="오른쪽 화살표 19"/>
          <p:cNvSpPr/>
          <p:nvPr/>
        </p:nvSpPr>
        <p:spPr>
          <a:xfrm>
            <a:off x="4788024" y="2348880"/>
            <a:ext cx="720080" cy="648072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5400000">
            <a:off x="6408204" y="3897052"/>
            <a:ext cx="720080" cy="648072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치킨 라멘 </a:t>
            </a:r>
            <a:r>
              <a:rPr lang="en-US" altLang="ko-KR" dirty="0" smtClean="0"/>
              <a:t>CF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" name="【HD】 新垣結衣 日清 チキンラーメン「煮込み」篇 CM(30秒)-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6337" y="1412776"/>
            <a:ext cx="8435737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전후 일본의 관광 </a:t>
            </a:r>
            <a:r>
              <a:rPr lang="ko-KR" altLang="en-US" sz="4400" dirty="0" smtClean="0"/>
              <a:t>문화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전후 일본 관광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6955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1964</a:t>
            </a:r>
            <a:r>
              <a:rPr lang="ko-KR" altLang="en-US" sz="2200" dirty="0" smtClean="0"/>
              <a:t>년 도쿄 올림픽</a:t>
            </a:r>
            <a:endParaRPr lang="ko-KR" alt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537321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1970</a:t>
            </a:r>
            <a:r>
              <a:rPr lang="ko-KR" altLang="en-US" sz="2200" dirty="0" smtClean="0"/>
              <a:t>년 오사카 </a:t>
            </a:r>
            <a:endParaRPr lang="en-US" altLang="ko-KR" sz="2200" dirty="0" smtClean="0"/>
          </a:p>
          <a:p>
            <a:r>
              <a:rPr lang="ko-KR" altLang="en-US" sz="2200" dirty="0" smtClean="0"/>
              <a:t>만국 박람회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기념 탑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37321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2007</a:t>
            </a:r>
            <a:r>
              <a:rPr lang="ko-KR" altLang="en-US" sz="2200" dirty="0" smtClean="0"/>
              <a:t>년 해외여행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위 중국</a:t>
            </a:r>
            <a:endParaRPr lang="ko-KR" altLang="en-US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808312" cy="36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하와이 와이키키해변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52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827584" y="1484784"/>
            <a:ext cx="2592288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전쟁 특수</a:t>
            </a:r>
            <a:endParaRPr lang="ko-KR" altLang="en-US" sz="3600" dirty="0"/>
          </a:p>
        </p:txBody>
      </p:sp>
      <p:sp>
        <p:nvSpPr>
          <p:cNvPr id="8" name="오른쪽 화살표 7"/>
          <p:cNvSpPr/>
          <p:nvPr/>
        </p:nvSpPr>
        <p:spPr>
          <a:xfrm rot="1084946">
            <a:off x="3942333" y="1961144"/>
            <a:ext cx="86409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220072" y="2348880"/>
            <a:ext cx="2592288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오일 쇼크</a:t>
            </a:r>
            <a:endParaRPr lang="ko-KR" altLang="en-US" sz="3600" dirty="0"/>
          </a:p>
        </p:txBody>
      </p:sp>
      <p:sp>
        <p:nvSpPr>
          <p:cNvPr id="10" name="오른쪽 화살표 9"/>
          <p:cNvSpPr/>
          <p:nvPr/>
        </p:nvSpPr>
        <p:spPr>
          <a:xfrm rot="9375185">
            <a:off x="3888319" y="3284470"/>
            <a:ext cx="86409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27584" y="3861048"/>
            <a:ext cx="2592288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버블 경제</a:t>
            </a:r>
            <a:endParaRPr lang="ko-KR" altLang="en-US" sz="3600" dirty="0"/>
          </a:p>
        </p:txBody>
      </p:sp>
      <p:sp>
        <p:nvSpPr>
          <p:cNvPr id="12" name="오른쪽 화살표 11"/>
          <p:cNvSpPr/>
          <p:nvPr/>
        </p:nvSpPr>
        <p:spPr>
          <a:xfrm rot="1729322">
            <a:off x="3971971" y="4672805"/>
            <a:ext cx="86409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220072" y="4941168"/>
            <a:ext cx="2592288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경기 침체</a:t>
            </a:r>
            <a:endParaRPr lang="ko-KR" alt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0696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전후 일본의 경제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</a:t>
            </a:r>
            <a:r>
              <a:rPr lang="ko-KR" altLang="en-US" dirty="0" smtClean="0"/>
              <a:t>국 </a:t>
            </a:r>
            <a:r>
              <a:rPr lang="ko-KR" altLang="en-US" dirty="0" smtClean="0"/>
              <a:t>경복궁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3"/>
            <a:ext cx="739061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3"/>
              </a:rPr>
              <a:t>제주 항</a:t>
            </a:r>
            <a:r>
              <a:rPr lang="ko-KR" altLang="en-US" dirty="0">
                <a:hlinkClick r:id="rId3"/>
              </a:rPr>
              <a:t>공 </a:t>
            </a:r>
            <a:r>
              <a:rPr lang="ko-KR" altLang="en-US" dirty="0" smtClean="0">
                <a:hlinkClick r:id="rId3"/>
              </a:rPr>
              <a:t>도쿄 동영상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smtClean="0"/>
              <a:t>참고 자료</a:t>
            </a:r>
            <a:endParaRPr lang="ko-KR" altLang="en-US" sz="4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⌜일본 일본인 일본문화⌟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정형 </a:t>
            </a:r>
            <a:r>
              <a:rPr lang="en-US" altLang="ko-KR" dirty="0" smtClean="0"/>
              <a:t>-</a:t>
            </a:r>
          </a:p>
          <a:p>
            <a:r>
              <a:rPr lang="ko-KR" altLang="en-US" dirty="0" smtClean="0"/>
              <a:t>⌜ 현대 일본사회의 이해⌟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구견서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</a:p>
          <a:p>
            <a:r>
              <a:rPr lang="en-US" altLang="ko-KR" dirty="0" smtClean="0"/>
              <a:t>Google</a:t>
            </a:r>
          </a:p>
          <a:p>
            <a:r>
              <a:rPr lang="ko-KR" altLang="en-US" dirty="0" err="1" smtClean="0"/>
              <a:t>위키</a:t>
            </a:r>
            <a:r>
              <a:rPr lang="ko-KR" altLang="en-US" dirty="0" smtClean="0"/>
              <a:t> 백과</a:t>
            </a:r>
            <a:endParaRPr lang="en-US" altLang="ko-KR" dirty="0" smtClean="0"/>
          </a:p>
          <a:p>
            <a:r>
              <a:rPr lang="en-US" altLang="ko-KR" dirty="0" err="1" smtClean="0"/>
              <a:t>Naver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블로그</a:t>
            </a:r>
            <a:endParaRPr lang="en-US" altLang="ko-KR" dirty="0" smtClean="0"/>
          </a:p>
          <a:p>
            <a:r>
              <a:rPr lang="ko-KR" altLang="en-US" dirty="0" smtClean="0"/>
              <a:t>⌜ 일본의 전통문화 ⌟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이지선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8800" dirty="0" smtClean="0"/>
              <a:t>감사 합니다</a:t>
            </a:r>
            <a:r>
              <a:rPr lang="en-US" altLang="ko-KR" sz="8800" dirty="0"/>
              <a:t>.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3600" dirty="0" smtClean="0"/>
              <a:t>전후 일본의 대중문화와 소비사회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(</a:t>
            </a:r>
            <a:r>
              <a:rPr lang="ko-KR" altLang="en-US" sz="3600" dirty="0" smtClean="0"/>
              <a:t>주류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642910" y="0"/>
            <a:ext cx="8015286" cy="9286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o-KR" altLang="en-US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전후 일본의 주류 변천</a:t>
            </a:r>
            <a:endParaRPr lang="ko-KR" altLang="en-US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3752704" descr="EMB00000e0451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21304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4104456" cy="1143000"/>
          </a:xfrm>
        </p:spPr>
        <p:txBody>
          <a:bodyPr/>
          <a:lstStyle/>
          <a:p>
            <a:pPr algn="ctr"/>
            <a:r>
              <a:rPr lang="ko-KR" altLang="en-US" dirty="0" err="1" smtClean="0"/>
              <a:t>니혼슈</a:t>
            </a:r>
            <a:endParaRPr lang="ko-KR" altLang="en-US" dirty="0"/>
          </a:p>
        </p:txBody>
      </p:sp>
      <p:pic>
        <p:nvPicPr>
          <p:cNvPr id="8" name="Picture 2" descr="일본 전통주 &quot;니혼슈(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4286279" cy="445081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4929190" y="3286124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식량난 </a:t>
            </a:r>
            <a:r>
              <a:rPr lang="ko-KR" altLang="en-US" dirty="0" err="1" smtClean="0"/>
              <a:t>ㅡ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배급제도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929190" y="1571612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원료 쌀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929190" y="4929198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생산량 多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4186808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위스키</a:t>
            </a:r>
            <a:endParaRPr lang="ko-KR" altLang="en-US" dirty="0"/>
          </a:p>
        </p:txBody>
      </p:sp>
      <p:pic>
        <p:nvPicPr>
          <p:cNvPr id="5" name="Picture 4" descr="http://postfiles1.naver.net/20111113_288/milk79tw_1321111453331IHOay_JPEG/%C0%CF%BA%BB%C0%A7%BD%BA%C5%B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16552" cy="4715478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786314" y="2143116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원료통제 완화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86314" y="4000504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맥아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3682752" cy="1143000"/>
          </a:xfrm>
        </p:spPr>
        <p:txBody>
          <a:bodyPr/>
          <a:lstStyle/>
          <a:p>
            <a:pPr algn="ctr"/>
            <a:r>
              <a:rPr lang="ko-KR" altLang="en-US" dirty="0" err="1" smtClean="0"/>
              <a:t>갑류소주</a:t>
            </a:r>
            <a:endParaRPr lang="ko-KR" altLang="en-US" dirty="0"/>
          </a:p>
        </p:txBody>
      </p:sp>
      <p:pic>
        <p:nvPicPr>
          <p:cNvPr id="7" name="Picture 6" descr="http://postfiles6.naver.net/20121123_21/skwongon_1353637022090Y51E1_JPEG/%B1%E2%C5%B8%C1%F5%B7%F9%C1%D6-%C0%CF%BA%BB%BC%D2%C1%D61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71934" cy="4678595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4929190" y="1428736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원료통제 완화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929190" y="2928934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만취문화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929190" y="4429132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다양한 음주스타일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4258816" cy="1143000"/>
          </a:xfrm>
        </p:spPr>
        <p:txBody>
          <a:bodyPr/>
          <a:lstStyle/>
          <a:p>
            <a:pPr algn="ctr"/>
            <a:r>
              <a:rPr lang="ko-KR" altLang="en-US" dirty="0" smtClean="0"/>
              <a:t>맥주</a:t>
            </a:r>
            <a:endParaRPr lang="ko-KR" altLang="en-US" dirty="0"/>
          </a:p>
        </p:txBody>
      </p:sp>
      <p:pic>
        <p:nvPicPr>
          <p:cNvPr id="5" name="Picture 2" descr="http://postfiles3.naver.net/20130110_130/j3640jy_1357792670009xY88R_JPEG/%C0%CF%BA%BB%B8%C6%C1%D6%BB%E7%C1%F8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888432" cy="4752528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4643438" y="4071942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거나한 취기 문화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43438" y="1357298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원료공급 안정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43438" y="5357826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자동판매기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43438" y="2714620"/>
            <a:ext cx="364333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경제적인 윤택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320</Words>
  <Application>Microsoft Office PowerPoint</Application>
  <PresentationFormat>화면 슬라이드 쇼(4:3)</PresentationFormat>
  <Paragraphs>113</Paragraphs>
  <Slides>32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전후 일본의  대중문화와 소비 사회</vt:lpstr>
      <vt:lpstr>슬라이드 2</vt:lpstr>
      <vt:lpstr>슬라이드 3</vt:lpstr>
      <vt:lpstr>전후 일본의 대중문화와 소비사회 (주류)</vt:lpstr>
      <vt:lpstr>전후 일본의 주류 변천</vt:lpstr>
      <vt:lpstr>니혼슈</vt:lpstr>
      <vt:lpstr>위스키</vt:lpstr>
      <vt:lpstr>갑류소주</vt:lpstr>
      <vt:lpstr>맥주</vt:lpstr>
      <vt:lpstr>슬라이드 10</vt:lpstr>
      <vt:lpstr>추하이</vt:lpstr>
      <vt:lpstr>와인</vt:lpstr>
      <vt:lpstr>전후 일본의 대중문화와 소비 (전자제품)</vt:lpstr>
      <vt:lpstr>가전 제품의 생산시작</vt:lpstr>
      <vt:lpstr>오일 쇼크와 자동차 생산</vt:lpstr>
      <vt:lpstr>즐기는 문화 PC와 게임</vt:lpstr>
      <vt:lpstr>21세기 휴대폰 문화</vt:lpstr>
      <vt:lpstr>전후 일본의 출판시장</vt:lpstr>
      <vt:lpstr>만화</vt:lpstr>
      <vt:lpstr>슬라이드 20</vt:lpstr>
      <vt:lpstr>슬라이드 21</vt:lpstr>
      <vt:lpstr>전후의 식생활의 변화</vt:lpstr>
      <vt:lpstr>현대 일본의 식생활</vt:lpstr>
      <vt:lpstr>생활양식의 변화</vt:lpstr>
      <vt:lpstr>인스턴트 식품의 등장</vt:lpstr>
      <vt:lpstr>치킨 라멘 CF </vt:lpstr>
      <vt:lpstr>슬라이드 27</vt:lpstr>
      <vt:lpstr>전후 일본 관광</vt:lpstr>
      <vt:lpstr>하와이 와이키키해변</vt:lpstr>
      <vt:lpstr>한국 경복궁</vt:lpstr>
      <vt:lpstr>참고 자료</vt:lpstr>
      <vt:lpstr>감사 합니다.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전후 일본의 출판시장</dc:title>
  <dc:creator>Google</dc:creator>
  <cp:lastModifiedBy>USER</cp:lastModifiedBy>
  <cp:revision>77</cp:revision>
  <dcterms:created xsi:type="dcterms:W3CDTF">2014-03-22T23:34:51Z</dcterms:created>
  <dcterms:modified xsi:type="dcterms:W3CDTF">2014-04-03T12:43:27Z</dcterms:modified>
</cp:coreProperties>
</file>