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7" r:id="rId2"/>
    <p:sldId id="256" r:id="rId3"/>
    <p:sldId id="259" r:id="rId4"/>
    <p:sldId id="283" r:id="rId5"/>
    <p:sldId id="260" r:id="rId6"/>
    <p:sldId id="261" r:id="rId7"/>
    <p:sldId id="262" r:id="rId8"/>
    <p:sldId id="264" r:id="rId9"/>
    <p:sldId id="284" r:id="rId10"/>
    <p:sldId id="263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309" r:id="rId20"/>
    <p:sldId id="293" r:id="rId21"/>
    <p:sldId id="294" r:id="rId22"/>
    <p:sldId id="301" r:id="rId23"/>
    <p:sldId id="302" r:id="rId24"/>
    <p:sldId id="303" r:id="rId25"/>
    <p:sldId id="304" r:id="rId26"/>
    <p:sldId id="305" r:id="rId27"/>
    <p:sldId id="306" r:id="rId28"/>
    <p:sldId id="308" r:id="rId29"/>
    <p:sldId id="307" r:id="rId30"/>
    <p:sldId id="296" r:id="rId31"/>
    <p:sldId id="297" r:id="rId32"/>
    <p:sldId id="300" r:id="rId33"/>
    <p:sldId id="298" r:id="rId34"/>
    <p:sldId id="299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1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12E71-B6AE-4CD6-BD0C-539253487BF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7F77E23-9039-46EC-B0E3-B6FD61C9021C}">
      <dgm:prSet phldrT="[텍스트]"/>
      <dgm:spPr/>
      <dgm:t>
        <a:bodyPr/>
        <a:lstStyle/>
        <a:p>
          <a:pPr latinLnBrk="1"/>
          <a:r>
            <a:rPr lang="en-US" altLang="ko-KR" dirty="0" smtClean="0"/>
            <a:t>2</a:t>
          </a:r>
          <a:r>
            <a:rPr lang="ko-KR" altLang="en-US" dirty="0" err="1" smtClean="0"/>
            <a:t>차대전</a:t>
          </a:r>
          <a:endParaRPr lang="en-US" altLang="ko-KR" dirty="0" smtClean="0"/>
        </a:p>
        <a:p>
          <a:pPr latinLnBrk="1"/>
          <a:r>
            <a:rPr lang="ko-KR" altLang="en-US" dirty="0" smtClean="0"/>
            <a:t>일본패망</a:t>
          </a:r>
          <a:endParaRPr lang="ko-KR" altLang="en-US" dirty="0"/>
        </a:p>
      </dgm:t>
    </dgm:pt>
    <dgm:pt modelId="{EBFCBEED-E5D6-4F93-974B-647A1835E17D}" type="parTrans" cxnId="{B22218EF-2B38-49DA-A29C-49B2FF5A0F11}">
      <dgm:prSet/>
      <dgm:spPr/>
      <dgm:t>
        <a:bodyPr/>
        <a:lstStyle/>
        <a:p>
          <a:pPr latinLnBrk="1"/>
          <a:endParaRPr lang="ko-KR" altLang="en-US"/>
        </a:p>
      </dgm:t>
    </dgm:pt>
    <dgm:pt modelId="{56F554E0-5A47-49AE-9186-403A380F5967}" type="sibTrans" cxnId="{B22218EF-2B38-49DA-A29C-49B2FF5A0F11}">
      <dgm:prSet/>
      <dgm:spPr/>
      <dgm:t>
        <a:bodyPr/>
        <a:lstStyle/>
        <a:p>
          <a:pPr latinLnBrk="1"/>
          <a:endParaRPr lang="ko-KR" altLang="en-US"/>
        </a:p>
      </dgm:t>
    </dgm:pt>
    <dgm:pt modelId="{52B55668-FFAC-42E0-81B6-191345778306}">
      <dgm:prSet phldrT="[텍스트]"/>
      <dgm:spPr/>
      <dgm:t>
        <a:bodyPr/>
        <a:lstStyle/>
        <a:p>
          <a:pPr latinLnBrk="1"/>
          <a:r>
            <a:rPr lang="ko-KR" altLang="en-US" dirty="0" smtClean="0"/>
            <a:t>미일 동맹체제</a:t>
          </a:r>
          <a:endParaRPr lang="ko-KR" altLang="en-US" dirty="0"/>
        </a:p>
      </dgm:t>
    </dgm:pt>
    <dgm:pt modelId="{1452F4E4-FF18-4DA7-98F6-9F92D31CC81E}" type="parTrans" cxnId="{4B0E615A-4928-4B31-ADD5-4EB182470C72}">
      <dgm:prSet/>
      <dgm:spPr/>
      <dgm:t>
        <a:bodyPr/>
        <a:lstStyle/>
        <a:p>
          <a:pPr latinLnBrk="1"/>
          <a:endParaRPr lang="ko-KR" altLang="en-US"/>
        </a:p>
      </dgm:t>
    </dgm:pt>
    <dgm:pt modelId="{5E9A5D0C-C0DF-4ABA-A15B-1930E58811A2}" type="sibTrans" cxnId="{4B0E615A-4928-4B31-ADD5-4EB182470C72}">
      <dgm:prSet/>
      <dgm:spPr/>
      <dgm:t>
        <a:bodyPr/>
        <a:lstStyle/>
        <a:p>
          <a:pPr latinLnBrk="1"/>
          <a:endParaRPr lang="ko-KR" altLang="en-US"/>
        </a:p>
      </dgm:t>
    </dgm:pt>
    <dgm:pt modelId="{5EB6716B-F45F-435B-8193-15566874F79B}">
      <dgm:prSet phldrT="[텍스트]"/>
      <dgm:spPr/>
      <dgm:t>
        <a:bodyPr/>
        <a:lstStyle/>
        <a:p>
          <a:pPr latinLnBrk="1"/>
          <a:r>
            <a:rPr lang="ko-KR" altLang="en-US" dirty="0" smtClean="0"/>
            <a:t>한국</a:t>
          </a:r>
          <a:endParaRPr lang="en-US" altLang="ko-KR" dirty="0" smtClean="0"/>
        </a:p>
        <a:p>
          <a:pPr latinLnBrk="1"/>
          <a:r>
            <a:rPr lang="ko-KR" altLang="en-US" dirty="0" smtClean="0"/>
            <a:t>전쟁</a:t>
          </a:r>
          <a:endParaRPr lang="ko-KR" altLang="en-US" dirty="0"/>
        </a:p>
      </dgm:t>
    </dgm:pt>
    <dgm:pt modelId="{56FF28F0-41FD-498A-8A1D-E81D91C4C936}" type="parTrans" cxnId="{0635B2B7-5886-4AF0-A657-ACEF34CA4F78}">
      <dgm:prSet/>
      <dgm:spPr/>
      <dgm:t>
        <a:bodyPr/>
        <a:lstStyle/>
        <a:p>
          <a:pPr latinLnBrk="1"/>
          <a:endParaRPr lang="ko-KR" altLang="en-US"/>
        </a:p>
      </dgm:t>
    </dgm:pt>
    <dgm:pt modelId="{FE8D672A-B30A-408C-820C-0974FF5AA48F}" type="sibTrans" cxnId="{0635B2B7-5886-4AF0-A657-ACEF34CA4F78}">
      <dgm:prSet/>
      <dgm:spPr/>
      <dgm:t>
        <a:bodyPr/>
        <a:lstStyle/>
        <a:p>
          <a:pPr latinLnBrk="1"/>
          <a:endParaRPr lang="ko-KR" altLang="en-US"/>
        </a:p>
      </dgm:t>
    </dgm:pt>
    <dgm:pt modelId="{42322CAF-8BE0-4A00-9A76-515B86B22FF1}">
      <dgm:prSet phldrT="[텍스트]"/>
      <dgm:spPr/>
      <dgm:t>
        <a:bodyPr/>
        <a:lstStyle/>
        <a:p>
          <a:pPr latinLnBrk="1"/>
          <a:r>
            <a:rPr lang="ko-KR" altLang="en-US" dirty="0" smtClean="0"/>
            <a:t>미소의 이념대립</a:t>
          </a:r>
          <a:endParaRPr lang="ko-KR" altLang="en-US" dirty="0"/>
        </a:p>
      </dgm:t>
    </dgm:pt>
    <dgm:pt modelId="{C78F55EF-62F1-452C-8509-B3B53C54DB37}" type="parTrans" cxnId="{E0B0CCF5-7465-41B5-9C90-22504F7D5F5E}">
      <dgm:prSet/>
      <dgm:spPr/>
      <dgm:t>
        <a:bodyPr/>
        <a:lstStyle/>
        <a:p>
          <a:pPr latinLnBrk="1"/>
          <a:endParaRPr lang="ko-KR" altLang="en-US"/>
        </a:p>
      </dgm:t>
    </dgm:pt>
    <dgm:pt modelId="{0A7FE3F5-16A6-4D50-B15D-0B98CC7F4894}" type="sibTrans" cxnId="{E0B0CCF5-7465-41B5-9C90-22504F7D5F5E}">
      <dgm:prSet/>
      <dgm:spPr/>
      <dgm:t>
        <a:bodyPr/>
        <a:lstStyle/>
        <a:p>
          <a:pPr latinLnBrk="1"/>
          <a:endParaRPr lang="ko-KR" altLang="en-US"/>
        </a:p>
      </dgm:t>
    </dgm:pt>
    <dgm:pt modelId="{D82F643B-91DC-437C-A46C-57B74FCED41A}">
      <dgm:prSet phldrT="[텍스트]"/>
      <dgm:spPr/>
      <dgm:t>
        <a:bodyPr/>
        <a:lstStyle/>
        <a:p>
          <a:pPr latinLnBrk="1"/>
          <a:r>
            <a:rPr lang="ko-KR" altLang="en-US" dirty="0" smtClean="0"/>
            <a:t>전쟁물자 생산</a:t>
          </a:r>
          <a:endParaRPr lang="ko-KR" altLang="en-US" dirty="0"/>
        </a:p>
      </dgm:t>
    </dgm:pt>
    <dgm:pt modelId="{D914E015-5349-4BCA-AB60-65F5B00E6E06}" type="parTrans" cxnId="{7C10F1F9-8FEF-455C-B7C1-E9366E945B7C}">
      <dgm:prSet/>
      <dgm:spPr/>
      <dgm:t>
        <a:bodyPr/>
        <a:lstStyle/>
        <a:p>
          <a:pPr latinLnBrk="1"/>
          <a:endParaRPr lang="ko-KR" altLang="en-US"/>
        </a:p>
      </dgm:t>
    </dgm:pt>
    <dgm:pt modelId="{440E030F-5C03-42FD-B7D8-C001044C3984}" type="sibTrans" cxnId="{7C10F1F9-8FEF-455C-B7C1-E9366E945B7C}">
      <dgm:prSet/>
      <dgm:spPr/>
      <dgm:t>
        <a:bodyPr/>
        <a:lstStyle/>
        <a:p>
          <a:pPr latinLnBrk="1"/>
          <a:endParaRPr lang="ko-KR" altLang="en-US"/>
        </a:p>
      </dgm:t>
    </dgm:pt>
    <dgm:pt modelId="{199A6FEC-1D71-4E55-8D2C-9C3D9DADD141}">
      <dgm:prSet phldrT="[텍스트]"/>
      <dgm:spPr/>
      <dgm:t>
        <a:bodyPr/>
        <a:lstStyle/>
        <a:p>
          <a:pPr latinLnBrk="1"/>
          <a:r>
            <a:rPr lang="ko-KR" altLang="en-US" b="1" dirty="0" smtClean="0"/>
            <a:t>육해군 해체 </a:t>
          </a:r>
          <a:r>
            <a:rPr lang="en-US" altLang="ko-KR" b="1" dirty="0" smtClean="0"/>
            <a:t>&amp; </a:t>
          </a:r>
          <a:r>
            <a:rPr lang="ko-KR" altLang="en-US" b="1" dirty="0" smtClean="0"/>
            <a:t>군수공업 중지</a:t>
          </a:r>
          <a:endParaRPr lang="ko-KR" altLang="en-US" dirty="0"/>
        </a:p>
      </dgm:t>
    </dgm:pt>
    <dgm:pt modelId="{8CB92DDB-E95B-4E8D-AC84-9E6C7E36339C}" type="parTrans" cxnId="{41D8DD0F-205D-4C25-9A83-41489EBFB753}">
      <dgm:prSet/>
      <dgm:spPr/>
      <dgm:t>
        <a:bodyPr/>
        <a:lstStyle/>
        <a:p>
          <a:pPr latinLnBrk="1"/>
          <a:endParaRPr lang="ko-KR" altLang="en-US"/>
        </a:p>
      </dgm:t>
    </dgm:pt>
    <dgm:pt modelId="{7578F8A1-81D0-4890-A6BF-EDECD3836800}" type="sibTrans" cxnId="{41D8DD0F-205D-4C25-9A83-41489EBFB753}">
      <dgm:prSet/>
      <dgm:spPr/>
      <dgm:t>
        <a:bodyPr/>
        <a:lstStyle/>
        <a:p>
          <a:pPr latinLnBrk="1"/>
          <a:endParaRPr lang="ko-KR" altLang="en-US"/>
        </a:p>
      </dgm:t>
    </dgm:pt>
    <dgm:pt modelId="{E34A1818-D354-4CFC-B951-AABC1A50E93C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0CCDDE25-1836-402D-A8E4-0DB3BB068BB6}" type="parTrans" cxnId="{1163C926-13BC-4083-AC69-B53BA5CBB509}">
      <dgm:prSet/>
      <dgm:spPr/>
      <dgm:t>
        <a:bodyPr/>
        <a:lstStyle/>
        <a:p>
          <a:pPr latinLnBrk="1"/>
          <a:endParaRPr lang="ko-KR" altLang="en-US"/>
        </a:p>
      </dgm:t>
    </dgm:pt>
    <dgm:pt modelId="{67BD26C5-648C-47D9-9527-7F9B971E3A88}" type="sibTrans" cxnId="{1163C926-13BC-4083-AC69-B53BA5CBB509}">
      <dgm:prSet/>
      <dgm:spPr/>
      <dgm:t>
        <a:bodyPr/>
        <a:lstStyle/>
        <a:p>
          <a:pPr latinLnBrk="1"/>
          <a:endParaRPr lang="ko-KR" altLang="en-US"/>
        </a:p>
      </dgm:t>
    </dgm:pt>
    <dgm:pt modelId="{2576ABDA-4F84-4F67-B860-C7B6B3DFED13}">
      <dgm:prSet phldrT="[텍스트]"/>
      <dgm:spPr/>
      <dgm:t>
        <a:bodyPr/>
        <a:lstStyle/>
        <a:p>
          <a:pPr latinLnBrk="1"/>
          <a:r>
            <a:rPr lang="ko-KR" altLang="en-US" dirty="0" smtClean="0"/>
            <a:t>미국의 일본 경제지원</a:t>
          </a:r>
          <a:endParaRPr lang="ko-KR" altLang="en-US" dirty="0"/>
        </a:p>
      </dgm:t>
    </dgm:pt>
    <dgm:pt modelId="{40993DFE-BC9D-4758-8AFF-4156F35EB43C}" type="parTrans" cxnId="{50979F27-9222-4895-94F4-F737ED117D93}">
      <dgm:prSet/>
      <dgm:spPr/>
      <dgm:t>
        <a:bodyPr/>
        <a:lstStyle/>
        <a:p>
          <a:pPr latinLnBrk="1"/>
          <a:endParaRPr lang="ko-KR" altLang="en-US"/>
        </a:p>
      </dgm:t>
    </dgm:pt>
    <dgm:pt modelId="{306145FF-B06C-4444-99E1-0DBADE1150B6}" type="sibTrans" cxnId="{50979F27-9222-4895-94F4-F737ED117D93}">
      <dgm:prSet/>
      <dgm:spPr/>
      <dgm:t>
        <a:bodyPr/>
        <a:lstStyle/>
        <a:p>
          <a:pPr latinLnBrk="1"/>
          <a:endParaRPr lang="ko-KR" altLang="en-US"/>
        </a:p>
      </dgm:t>
    </dgm:pt>
    <dgm:pt modelId="{111DC62C-63CD-4A47-9301-8D1AA17D9AA2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F8E16320-6C47-4658-8B39-528FDA5A763A}" type="parTrans" cxnId="{392C7D12-E6D4-4767-BCF9-E0A131873D1C}">
      <dgm:prSet/>
      <dgm:spPr/>
      <dgm:t>
        <a:bodyPr/>
        <a:lstStyle/>
        <a:p>
          <a:pPr latinLnBrk="1"/>
          <a:endParaRPr lang="ko-KR" altLang="en-US"/>
        </a:p>
      </dgm:t>
    </dgm:pt>
    <dgm:pt modelId="{185589A5-6206-41E8-ABF7-80A84FC42D8A}" type="sibTrans" cxnId="{392C7D12-E6D4-4767-BCF9-E0A131873D1C}">
      <dgm:prSet/>
      <dgm:spPr/>
      <dgm:t>
        <a:bodyPr/>
        <a:lstStyle/>
        <a:p>
          <a:pPr latinLnBrk="1"/>
          <a:endParaRPr lang="ko-KR" altLang="en-US"/>
        </a:p>
      </dgm:t>
    </dgm:pt>
    <dgm:pt modelId="{529E7F09-57E9-48B9-95F7-7CFC28E6EFE2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1B41FD05-A99D-4C23-833D-7A71871E2BDF}" type="parTrans" cxnId="{A3FFF2E4-DD15-4CDE-9434-05AE714BD177}">
      <dgm:prSet/>
      <dgm:spPr/>
      <dgm:t>
        <a:bodyPr/>
        <a:lstStyle/>
        <a:p>
          <a:pPr latinLnBrk="1"/>
          <a:endParaRPr lang="ko-KR" altLang="en-US"/>
        </a:p>
      </dgm:t>
    </dgm:pt>
    <dgm:pt modelId="{20D386FA-F6EA-4E02-9D24-1B2092E5AF46}" type="sibTrans" cxnId="{A3FFF2E4-DD15-4CDE-9434-05AE714BD177}">
      <dgm:prSet/>
      <dgm:spPr/>
      <dgm:t>
        <a:bodyPr/>
        <a:lstStyle/>
        <a:p>
          <a:pPr latinLnBrk="1"/>
          <a:endParaRPr lang="ko-KR" altLang="en-US"/>
        </a:p>
      </dgm:t>
    </dgm:pt>
    <dgm:pt modelId="{9290D5C8-C7EA-4E6C-827A-A38B8BCECC05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2D623055-CF9D-478D-AA5F-68E5F295F9D4}" type="parTrans" cxnId="{A9878647-0498-4D07-924E-44119AE8390E}">
      <dgm:prSet/>
      <dgm:spPr/>
    </dgm:pt>
    <dgm:pt modelId="{B1A614BF-8169-4551-8F85-C633BEB4EE83}" type="sibTrans" cxnId="{A9878647-0498-4D07-924E-44119AE8390E}">
      <dgm:prSet/>
      <dgm:spPr/>
    </dgm:pt>
    <dgm:pt modelId="{2A9D59D4-32E2-482B-BE1B-0244DF72E5F7}" type="pres">
      <dgm:prSet presAssocID="{6FD12E71-B6AE-4CD6-BD0C-539253487BF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46E423-98E8-4935-AD82-CC10288142B8}" type="pres">
      <dgm:prSet presAssocID="{E7F77E23-9039-46EC-B0E3-B6FD61C9021C}" presName="linNode" presStyleCnt="0"/>
      <dgm:spPr/>
    </dgm:pt>
    <dgm:pt modelId="{16E4159D-4014-478B-90AC-F55BF908DBA4}" type="pres">
      <dgm:prSet presAssocID="{E7F77E23-9039-46EC-B0E3-B6FD61C9021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683D05-6666-4E88-81F8-E9082A823B7F}" type="pres">
      <dgm:prSet presAssocID="{E7F77E23-9039-46EC-B0E3-B6FD61C9021C}" presName="childShp" presStyleLbl="bgAccFollowNode1" presStyleIdx="0" presStyleCnt="2" custScaleX="1059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CFF42B-B848-420F-89D2-DC48D9D849E5}" type="pres">
      <dgm:prSet presAssocID="{56F554E0-5A47-49AE-9186-403A380F5967}" presName="spacing" presStyleCnt="0"/>
      <dgm:spPr/>
    </dgm:pt>
    <dgm:pt modelId="{3CFEF3D2-9552-43C5-B77C-B87FF7CEF898}" type="pres">
      <dgm:prSet presAssocID="{5EB6716B-F45F-435B-8193-15566874F79B}" presName="linNode" presStyleCnt="0"/>
      <dgm:spPr/>
    </dgm:pt>
    <dgm:pt modelId="{66728027-2F5F-455A-832A-8EAF8785972D}" type="pres">
      <dgm:prSet presAssocID="{5EB6716B-F45F-435B-8193-15566874F79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D53414-3A09-44EB-AF69-FC6EA4A96411}" type="pres">
      <dgm:prSet presAssocID="{5EB6716B-F45F-435B-8193-15566874F79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163C926-13BC-4083-AC69-B53BA5CBB509}" srcId="{E7F77E23-9039-46EC-B0E3-B6FD61C9021C}" destId="{E34A1818-D354-4CFC-B951-AABC1A50E93C}" srcOrd="1" destOrd="0" parTransId="{0CCDDE25-1836-402D-A8E4-0DB3BB068BB6}" sibTransId="{67BD26C5-648C-47D9-9527-7F9B971E3A88}"/>
    <dgm:cxn modelId="{B22218EF-2B38-49DA-A29C-49B2FF5A0F11}" srcId="{6FD12E71-B6AE-4CD6-BD0C-539253487BFB}" destId="{E7F77E23-9039-46EC-B0E3-B6FD61C9021C}" srcOrd="0" destOrd="0" parTransId="{EBFCBEED-E5D6-4F93-974B-647A1835E17D}" sibTransId="{56F554E0-5A47-49AE-9186-403A380F5967}"/>
    <dgm:cxn modelId="{577E3431-779B-4CFC-81AD-3CA817D8A8FF}" type="presOf" srcId="{E34A1818-D354-4CFC-B951-AABC1A50E93C}" destId="{1E683D05-6666-4E88-81F8-E9082A823B7F}" srcOrd="0" destOrd="1" presId="urn:microsoft.com/office/officeart/2005/8/layout/vList6"/>
    <dgm:cxn modelId="{A3FFF2E4-DD15-4CDE-9434-05AE714BD177}" srcId="{5EB6716B-F45F-435B-8193-15566874F79B}" destId="{529E7F09-57E9-48B9-95F7-7CFC28E6EFE2}" srcOrd="2" destOrd="0" parTransId="{1B41FD05-A99D-4C23-833D-7A71871E2BDF}" sibTransId="{20D386FA-F6EA-4E02-9D24-1B2092E5AF46}"/>
    <dgm:cxn modelId="{D624B829-49C8-4177-8747-4AAC34B0C501}" type="presOf" srcId="{2576ABDA-4F84-4F67-B860-C7B6B3DFED13}" destId="{1E683D05-6666-4E88-81F8-E9082A823B7F}" srcOrd="0" destOrd="4" presId="urn:microsoft.com/office/officeart/2005/8/layout/vList6"/>
    <dgm:cxn modelId="{50979F27-9222-4895-94F4-F737ED117D93}" srcId="{E7F77E23-9039-46EC-B0E3-B6FD61C9021C}" destId="{2576ABDA-4F84-4F67-B860-C7B6B3DFED13}" srcOrd="4" destOrd="0" parTransId="{40993DFE-BC9D-4758-8AFF-4156F35EB43C}" sibTransId="{306145FF-B06C-4444-99E1-0DBADE1150B6}"/>
    <dgm:cxn modelId="{7C10F1F9-8FEF-455C-B7C1-E9366E945B7C}" srcId="{5EB6716B-F45F-435B-8193-15566874F79B}" destId="{D82F643B-91DC-437C-A46C-57B74FCED41A}" srcOrd="3" destOrd="0" parTransId="{D914E015-5349-4BCA-AB60-65F5B00E6E06}" sibTransId="{440E030F-5C03-42FD-B7D8-C001044C3984}"/>
    <dgm:cxn modelId="{2E1664AF-D067-430A-B75B-472C47822FE8}" type="presOf" srcId="{6FD12E71-B6AE-4CD6-BD0C-539253487BFB}" destId="{2A9D59D4-32E2-482B-BE1B-0244DF72E5F7}" srcOrd="0" destOrd="0" presId="urn:microsoft.com/office/officeart/2005/8/layout/vList6"/>
    <dgm:cxn modelId="{4B0E615A-4928-4B31-ADD5-4EB182470C72}" srcId="{E7F77E23-9039-46EC-B0E3-B6FD61C9021C}" destId="{52B55668-FFAC-42E0-81B6-191345778306}" srcOrd="2" destOrd="0" parTransId="{1452F4E4-FF18-4DA7-98F6-9F92D31CC81E}" sibTransId="{5E9A5D0C-C0DF-4ABA-A15B-1930E58811A2}"/>
    <dgm:cxn modelId="{1F443B28-37F7-45A9-930E-AB420C329351}" type="presOf" srcId="{52B55668-FFAC-42E0-81B6-191345778306}" destId="{1E683D05-6666-4E88-81F8-E9082A823B7F}" srcOrd="0" destOrd="2" presId="urn:microsoft.com/office/officeart/2005/8/layout/vList6"/>
    <dgm:cxn modelId="{E0B0CCF5-7465-41B5-9C90-22504F7D5F5E}" srcId="{5EB6716B-F45F-435B-8193-15566874F79B}" destId="{42322CAF-8BE0-4A00-9A76-515B86B22FF1}" srcOrd="0" destOrd="0" parTransId="{C78F55EF-62F1-452C-8509-B3B53C54DB37}" sibTransId="{0A7FE3F5-16A6-4D50-B15D-0B98CC7F4894}"/>
    <dgm:cxn modelId="{41D8DD0F-205D-4C25-9A83-41489EBFB753}" srcId="{E7F77E23-9039-46EC-B0E3-B6FD61C9021C}" destId="{199A6FEC-1D71-4E55-8D2C-9C3D9DADD141}" srcOrd="0" destOrd="0" parTransId="{8CB92DDB-E95B-4E8D-AC84-9E6C7E36339C}" sibTransId="{7578F8A1-81D0-4890-A6BF-EDECD3836800}"/>
    <dgm:cxn modelId="{392C7D12-E6D4-4767-BCF9-E0A131873D1C}" srcId="{5EB6716B-F45F-435B-8193-15566874F79B}" destId="{111DC62C-63CD-4A47-9301-8D1AA17D9AA2}" srcOrd="1" destOrd="0" parTransId="{F8E16320-6C47-4658-8B39-528FDA5A763A}" sibTransId="{185589A5-6206-41E8-ABF7-80A84FC42D8A}"/>
    <dgm:cxn modelId="{0635B2B7-5886-4AF0-A657-ACEF34CA4F78}" srcId="{6FD12E71-B6AE-4CD6-BD0C-539253487BFB}" destId="{5EB6716B-F45F-435B-8193-15566874F79B}" srcOrd="1" destOrd="0" parTransId="{56FF28F0-41FD-498A-8A1D-E81D91C4C936}" sibTransId="{FE8D672A-B30A-408C-820C-0974FF5AA48F}"/>
    <dgm:cxn modelId="{6F609EBE-7D5E-43AD-9C46-7F13D8BF3F3A}" type="presOf" srcId="{111DC62C-63CD-4A47-9301-8D1AA17D9AA2}" destId="{C6D53414-3A09-44EB-AF69-FC6EA4A96411}" srcOrd="0" destOrd="1" presId="urn:microsoft.com/office/officeart/2005/8/layout/vList6"/>
    <dgm:cxn modelId="{A9878647-0498-4D07-924E-44119AE8390E}" srcId="{E7F77E23-9039-46EC-B0E3-B6FD61C9021C}" destId="{9290D5C8-C7EA-4E6C-827A-A38B8BCECC05}" srcOrd="3" destOrd="0" parTransId="{2D623055-CF9D-478D-AA5F-68E5F295F9D4}" sibTransId="{B1A614BF-8169-4551-8F85-C633BEB4EE83}"/>
    <dgm:cxn modelId="{08FB2A5A-17C5-4B9A-8E17-B41B12754EB0}" type="presOf" srcId="{9290D5C8-C7EA-4E6C-827A-A38B8BCECC05}" destId="{1E683D05-6666-4E88-81F8-E9082A823B7F}" srcOrd="0" destOrd="3" presId="urn:microsoft.com/office/officeart/2005/8/layout/vList6"/>
    <dgm:cxn modelId="{E5B11541-A437-4B1C-92EF-FADC9EA81555}" type="presOf" srcId="{42322CAF-8BE0-4A00-9A76-515B86B22FF1}" destId="{C6D53414-3A09-44EB-AF69-FC6EA4A96411}" srcOrd="0" destOrd="0" presId="urn:microsoft.com/office/officeart/2005/8/layout/vList6"/>
    <dgm:cxn modelId="{E44E8FEC-C1D0-4002-AE6D-23AC66C7ED9F}" type="presOf" srcId="{199A6FEC-1D71-4E55-8D2C-9C3D9DADD141}" destId="{1E683D05-6666-4E88-81F8-E9082A823B7F}" srcOrd="0" destOrd="0" presId="urn:microsoft.com/office/officeart/2005/8/layout/vList6"/>
    <dgm:cxn modelId="{CB0B89DF-32E5-451A-B87F-7C5AC4207668}" type="presOf" srcId="{5EB6716B-F45F-435B-8193-15566874F79B}" destId="{66728027-2F5F-455A-832A-8EAF8785972D}" srcOrd="0" destOrd="0" presId="urn:microsoft.com/office/officeart/2005/8/layout/vList6"/>
    <dgm:cxn modelId="{02C71877-09C7-4DF0-87CE-DEE7ADCD4983}" type="presOf" srcId="{529E7F09-57E9-48B9-95F7-7CFC28E6EFE2}" destId="{C6D53414-3A09-44EB-AF69-FC6EA4A96411}" srcOrd="0" destOrd="2" presId="urn:microsoft.com/office/officeart/2005/8/layout/vList6"/>
    <dgm:cxn modelId="{4C72F166-D370-4F2D-8F34-36F4E4AEAB34}" type="presOf" srcId="{D82F643B-91DC-437C-A46C-57B74FCED41A}" destId="{C6D53414-3A09-44EB-AF69-FC6EA4A96411}" srcOrd="0" destOrd="3" presId="urn:microsoft.com/office/officeart/2005/8/layout/vList6"/>
    <dgm:cxn modelId="{3F8AED00-314C-4555-9705-222B75FCF089}" type="presOf" srcId="{E7F77E23-9039-46EC-B0E3-B6FD61C9021C}" destId="{16E4159D-4014-478B-90AC-F55BF908DBA4}" srcOrd="0" destOrd="0" presId="urn:microsoft.com/office/officeart/2005/8/layout/vList6"/>
    <dgm:cxn modelId="{C4821D83-7B49-4432-B9FF-5232F640EA03}" type="presParOf" srcId="{2A9D59D4-32E2-482B-BE1B-0244DF72E5F7}" destId="{AE46E423-98E8-4935-AD82-CC10288142B8}" srcOrd="0" destOrd="0" presId="urn:microsoft.com/office/officeart/2005/8/layout/vList6"/>
    <dgm:cxn modelId="{02305E42-4FD3-44BB-B013-89E98DC613B4}" type="presParOf" srcId="{AE46E423-98E8-4935-AD82-CC10288142B8}" destId="{16E4159D-4014-478B-90AC-F55BF908DBA4}" srcOrd="0" destOrd="0" presId="urn:microsoft.com/office/officeart/2005/8/layout/vList6"/>
    <dgm:cxn modelId="{4F12D28A-3CE1-459A-AE7C-204965E9AF58}" type="presParOf" srcId="{AE46E423-98E8-4935-AD82-CC10288142B8}" destId="{1E683D05-6666-4E88-81F8-E9082A823B7F}" srcOrd="1" destOrd="0" presId="urn:microsoft.com/office/officeart/2005/8/layout/vList6"/>
    <dgm:cxn modelId="{3DF3EB3F-818A-47EC-8FDC-390309721191}" type="presParOf" srcId="{2A9D59D4-32E2-482B-BE1B-0244DF72E5F7}" destId="{7FCFF42B-B848-420F-89D2-DC48D9D849E5}" srcOrd="1" destOrd="0" presId="urn:microsoft.com/office/officeart/2005/8/layout/vList6"/>
    <dgm:cxn modelId="{11F3978F-B810-4FF5-BC42-9E5B128C7D1D}" type="presParOf" srcId="{2A9D59D4-32E2-482B-BE1B-0244DF72E5F7}" destId="{3CFEF3D2-9552-43C5-B77C-B87FF7CEF898}" srcOrd="2" destOrd="0" presId="urn:microsoft.com/office/officeart/2005/8/layout/vList6"/>
    <dgm:cxn modelId="{9905FA85-97BB-48B0-B9DA-275FF580E2EC}" type="presParOf" srcId="{3CFEF3D2-9552-43C5-B77C-B87FF7CEF898}" destId="{66728027-2F5F-455A-832A-8EAF8785972D}" srcOrd="0" destOrd="0" presId="urn:microsoft.com/office/officeart/2005/8/layout/vList6"/>
    <dgm:cxn modelId="{EF2AFC37-1619-42EC-A434-02DB3AF0AB38}" type="presParOf" srcId="{3CFEF3D2-9552-43C5-B77C-B87FF7CEF898}" destId="{C6D53414-3A09-44EB-AF69-FC6EA4A96411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07071E-59A4-4FB9-A84E-200EA92C5A9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DCE1379-9A28-4673-89D6-C72749B84E4F}">
      <dgm:prSet phldrT="[텍스트]"/>
      <dgm:spPr/>
      <dgm:t>
        <a:bodyPr/>
        <a:lstStyle/>
        <a:p>
          <a:pPr latinLnBrk="1"/>
          <a:r>
            <a:rPr lang="ko-KR" altLang="en-US" dirty="0" smtClean="0"/>
            <a:t>한국전쟁</a:t>
          </a:r>
          <a:endParaRPr lang="ko-KR" altLang="en-US" dirty="0"/>
        </a:p>
      </dgm:t>
    </dgm:pt>
    <dgm:pt modelId="{B1991910-5C5D-40E8-9747-FEC43F94963F}" type="parTrans" cxnId="{7DFC92A1-887D-4C5B-867C-B1A3437B85B0}">
      <dgm:prSet/>
      <dgm:spPr/>
      <dgm:t>
        <a:bodyPr/>
        <a:lstStyle/>
        <a:p>
          <a:pPr latinLnBrk="1"/>
          <a:endParaRPr lang="ko-KR" altLang="en-US"/>
        </a:p>
      </dgm:t>
    </dgm:pt>
    <dgm:pt modelId="{7DF0E40D-EEAD-4F24-A84A-243AD18133F9}" type="sibTrans" cxnId="{7DFC92A1-887D-4C5B-867C-B1A3437B85B0}">
      <dgm:prSet/>
      <dgm:spPr/>
      <dgm:t>
        <a:bodyPr/>
        <a:lstStyle/>
        <a:p>
          <a:pPr latinLnBrk="1"/>
          <a:endParaRPr lang="ko-KR" altLang="en-US"/>
        </a:p>
      </dgm:t>
    </dgm:pt>
    <dgm:pt modelId="{92846DF6-7E83-45C0-9485-E4BFA7443C9C}">
      <dgm:prSet phldrT="[텍스트]"/>
      <dgm:spPr/>
      <dgm:t>
        <a:bodyPr/>
        <a:lstStyle/>
        <a:p>
          <a:pPr latinLnBrk="1"/>
          <a:r>
            <a:rPr lang="ko-KR" altLang="en-US" smtClean="0"/>
            <a:t>미군의 특수</a:t>
          </a:r>
          <a:endParaRPr lang="ko-KR" altLang="en-US" dirty="0"/>
        </a:p>
      </dgm:t>
    </dgm:pt>
    <dgm:pt modelId="{19AD4320-1E4B-4909-B391-DFD7B5A4AFE5}" type="parTrans" cxnId="{BDA770C6-433B-4903-BF97-910BFDEFA7BD}">
      <dgm:prSet/>
      <dgm:spPr/>
      <dgm:t>
        <a:bodyPr/>
        <a:lstStyle/>
        <a:p>
          <a:pPr latinLnBrk="1"/>
          <a:endParaRPr lang="ko-KR" altLang="en-US"/>
        </a:p>
      </dgm:t>
    </dgm:pt>
    <dgm:pt modelId="{C5338B68-690A-46F4-93D7-98D33BD75425}" type="sibTrans" cxnId="{BDA770C6-433B-4903-BF97-910BFDEFA7BD}">
      <dgm:prSet/>
      <dgm:spPr/>
      <dgm:t>
        <a:bodyPr/>
        <a:lstStyle/>
        <a:p>
          <a:pPr latinLnBrk="1"/>
          <a:endParaRPr lang="ko-KR" altLang="en-US"/>
        </a:p>
      </dgm:t>
    </dgm:pt>
    <dgm:pt modelId="{114AC2E2-CA39-4979-A650-94BBAAE1F632}">
      <dgm:prSet phldrT="[텍스트]"/>
      <dgm:spPr/>
      <dgm:t>
        <a:bodyPr/>
        <a:lstStyle/>
        <a:p>
          <a:pPr latinLnBrk="1"/>
          <a:r>
            <a:rPr lang="ko-KR" altLang="en-US" dirty="0" smtClean="0"/>
            <a:t>한국 전쟁</a:t>
          </a:r>
          <a:endParaRPr lang="ko-KR" altLang="en-US" dirty="0"/>
        </a:p>
      </dgm:t>
    </dgm:pt>
    <dgm:pt modelId="{C7EADF9F-2CE4-48C1-96F9-A5C33301BB46}" type="parTrans" cxnId="{21EB90E2-38F8-4EC1-8E57-F7D1B64D1821}">
      <dgm:prSet/>
      <dgm:spPr/>
      <dgm:t>
        <a:bodyPr/>
        <a:lstStyle/>
        <a:p>
          <a:pPr latinLnBrk="1"/>
          <a:endParaRPr lang="ko-KR" altLang="en-US"/>
        </a:p>
      </dgm:t>
    </dgm:pt>
    <dgm:pt modelId="{1F1E035E-3F2D-4B08-A188-ADE89DC9774E}" type="sibTrans" cxnId="{21EB90E2-38F8-4EC1-8E57-F7D1B64D1821}">
      <dgm:prSet/>
      <dgm:spPr/>
      <dgm:t>
        <a:bodyPr/>
        <a:lstStyle/>
        <a:p>
          <a:pPr latinLnBrk="1"/>
          <a:endParaRPr lang="ko-KR" altLang="en-US"/>
        </a:p>
      </dgm:t>
    </dgm:pt>
    <dgm:pt modelId="{9C076111-3991-4578-8351-95BE5C0015FF}">
      <dgm:prSet phldrT="[텍스트]"/>
      <dgm:spPr/>
      <dgm:t>
        <a:bodyPr/>
        <a:lstStyle/>
        <a:p>
          <a:pPr latinLnBrk="1"/>
          <a:r>
            <a:rPr lang="ko-KR" altLang="en-US" dirty="0" smtClean="0"/>
            <a:t>국제 수지 개선</a:t>
          </a:r>
          <a:endParaRPr lang="ko-KR" altLang="en-US" dirty="0"/>
        </a:p>
      </dgm:t>
    </dgm:pt>
    <dgm:pt modelId="{A3CF510B-1C2F-4DAB-90CE-E6E1181882A7}" type="parTrans" cxnId="{6F90505F-EE47-42FC-9606-2A500A4EBFEA}">
      <dgm:prSet/>
      <dgm:spPr/>
      <dgm:t>
        <a:bodyPr/>
        <a:lstStyle/>
        <a:p>
          <a:pPr latinLnBrk="1"/>
          <a:endParaRPr lang="ko-KR" altLang="en-US"/>
        </a:p>
      </dgm:t>
    </dgm:pt>
    <dgm:pt modelId="{BBF63C5C-A150-40BB-89B5-47908F460315}" type="sibTrans" cxnId="{6F90505F-EE47-42FC-9606-2A500A4EBFEA}">
      <dgm:prSet/>
      <dgm:spPr/>
      <dgm:t>
        <a:bodyPr/>
        <a:lstStyle/>
        <a:p>
          <a:pPr latinLnBrk="1"/>
          <a:endParaRPr lang="ko-KR" altLang="en-US"/>
        </a:p>
      </dgm:t>
    </dgm:pt>
    <dgm:pt modelId="{9D8FFC11-50D0-4B75-93D6-241058D2227D}">
      <dgm:prSet/>
      <dgm:spPr/>
      <dgm:t>
        <a:bodyPr/>
        <a:lstStyle/>
        <a:p>
          <a:pPr latinLnBrk="1"/>
          <a:r>
            <a:rPr lang="ko-KR" altLang="en-US" dirty="0" smtClean="0"/>
            <a:t>원료수입증가</a:t>
          </a:r>
          <a:endParaRPr lang="ko-KR" altLang="en-US" dirty="0"/>
        </a:p>
      </dgm:t>
    </dgm:pt>
    <dgm:pt modelId="{5A8E7F35-6D9A-4E27-842C-D9BC281BA2A2}" type="parTrans" cxnId="{6847D89C-0BA4-421B-A7A2-D90917F1AB06}">
      <dgm:prSet/>
      <dgm:spPr/>
      <dgm:t>
        <a:bodyPr/>
        <a:lstStyle/>
        <a:p>
          <a:pPr latinLnBrk="1"/>
          <a:endParaRPr lang="ko-KR" altLang="en-US"/>
        </a:p>
      </dgm:t>
    </dgm:pt>
    <dgm:pt modelId="{3A29498F-32F1-40EE-89C7-C0CE8B6084D7}" type="sibTrans" cxnId="{6847D89C-0BA4-421B-A7A2-D90917F1AB06}">
      <dgm:prSet/>
      <dgm:spPr/>
      <dgm:t>
        <a:bodyPr/>
        <a:lstStyle/>
        <a:p>
          <a:pPr latinLnBrk="1"/>
          <a:endParaRPr lang="ko-KR" altLang="en-US"/>
        </a:p>
      </dgm:t>
    </dgm:pt>
    <dgm:pt modelId="{233B0AF6-2A12-43E8-A215-27047255646B}">
      <dgm:prSet phldrT="[텍스트]"/>
      <dgm:spPr/>
      <dgm:t>
        <a:bodyPr/>
        <a:lstStyle/>
        <a:p>
          <a:pPr latinLnBrk="1"/>
          <a:r>
            <a:rPr lang="ko-KR" altLang="en-US" dirty="0" smtClean="0"/>
            <a:t>일본의 수출급증</a:t>
          </a:r>
          <a:endParaRPr lang="ko-KR" altLang="en-US" dirty="0"/>
        </a:p>
      </dgm:t>
    </dgm:pt>
    <dgm:pt modelId="{0CA159CE-B241-4954-BA56-8E79BC601EFF}" type="parTrans" cxnId="{BF0E167A-3CD6-4498-BDF5-A271DE836895}">
      <dgm:prSet/>
      <dgm:spPr/>
    </dgm:pt>
    <dgm:pt modelId="{D8ACC71E-6CA7-425E-815A-B96406ECD541}" type="sibTrans" cxnId="{BF0E167A-3CD6-4498-BDF5-A271DE836895}">
      <dgm:prSet/>
      <dgm:spPr/>
    </dgm:pt>
    <dgm:pt modelId="{8DAAB2DE-25E6-40D4-B64A-05C5F8114890}" type="pres">
      <dgm:prSet presAssocID="{A707071E-59A4-4FB9-A84E-200EA92C5A9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323B9BD-D20F-4A74-AFAF-F3DB367C4D62}" type="pres">
      <dgm:prSet presAssocID="{CDCE1379-9A28-4673-89D6-C72749B84E4F}" presName="linNode" presStyleCnt="0"/>
      <dgm:spPr/>
    </dgm:pt>
    <dgm:pt modelId="{5CA49847-48D6-42D1-AC96-BABBBF5C21BD}" type="pres">
      <dgm:prSet presAssocID="{CDCE1379-9A28-4673-89D6-C72749B84E4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9E92E1-6F80-41D4-9EAA-2BDB89E6BD65}" type="pres">
      <dgm:prSet presAssocID="{CDCE1379-9A28-4673-89D6-C72749B84E4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A5A19C-00EA-49EC-9569-38EA5297C10E}" type="pres">
      <dgm:prSet presAssocID="{7DF0E40D-EEAD-4F24-A84A-243AD18133F9}" presName="spacing" presStyleCnt="0"/>
      <dgm:spPr/>
    </dgm:pt>
    <dgm:pt modelId="{5C34D9EF-46B8-48B0-BFEB-8A08191FE867}" type="pres">
      <dgm:prSet presAssocID="{114AC2E2-CA39-4979-A650-94BBAAE1F632}" presName="linNode" presStyleCnt="0"/>
      <dgm:spPr/>
    </dgm:pt>
    <dgm:pt modelId="{6F4FA597-1A33-42F4-8E74-836E2477A3A8}" type="pres">
      <dgm:prSet presAssocID="{114AC2E2-CA39-4979-A650-94BBAAE1F63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480FB1-A7BD-4CF3-9AB5-6FB483CF7583}" type="pres">
      <dgm:prSet presAssocID="{114AC2E2-CA39-4979-A650-94BBAAE1F63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A916F98-686C-4460-BB29-8F3A26B1E284}" type="presOf" srcId="{9C076111-3991-4578-8351-95BE5C0015FF}" destId="{A7480FB1-A7BD-4CF3-9AB5-6FB483CF7583}" srcOrd="0" destOrd="0" presId="urn:microsoft.com/office/officeart/2005/8/layout/vList6"/>
    <dgm:cxn modelId="{8ED83A37-DB19-4AC1-A768-E1D6C8FFFF96}" type="presOf" srcId="{A707071E-59A4-4FB9-A84E-200EA92C5A92}" destId="{8DAAB2DE-25E6-40D4-B64A-05C5F8114890}" srcOrd="0" destOrd="0" presId="urn:microsoft.com/office/officeart/2005/8/layout/vList6"/>
    <dgm:cxn modelId="{6F90505F-EE47-42FC-9606-2A500A4EBFEA}" srcId="{114AC2E2-CA39-4979-A650-94BBAAE1F632}" destId="{9C076111-3991-4578-8351-95BE5C0015FF}" srcOrd="0" destOrd="0" parTransId="{A3CF510B-1C2F-4DAB-90CE-E6E1181882A7}" sibTransId="{BBF63C5C-A150-40BB-89B5-47908F460315}"/>
    <dgm:cxn modelId="{21EB90E2-38F8-4EC1-8E57-F7D1B64D1821}" srcId="{A707071E-59A4-4FB9-A84E-200EA92C5A92}" destId="{114AC2E2-CA39-4979-A650-94BBAAE1F632}" srcOrd="1" destOrd="0" parTransId="{C7EADF9F-2CE4-48C1-96F9-A5C33301BB46}" sibTransId="{1F1E035E-3F2D-4B08-A188-ADE89DC9774E}"/>
    <dgm:cxn modelId="{7DFC92A1-887D-4C5B-867C-B1A3437B85B0}" srcId="{A707071E-59A4-4FB9-A84E-200EA92C5A92}" destId="{CDCE1379-9A28-4673-89D6-C72749B84E4F}" srcOrd="0" destOrd="0" parTransId="{B1991910-5C5D-40E8-9747-FEC43F94963F}" sibTransId="{7DF0E40D-EEAD-4F24-A84A-243AD18133F9}"/>
    <dgm:cxn modelId="{F4B181E3-AAC7-4EB9-B2BE-7D09E76DA545}" type="presOf" srcId="{CDCE1379-9A28-4673-89D6-C72749B84E4F}" destId="{5CA49847-48D6-42D1-AC96-BABBBF5C21BD}" srcOrd="0" destOrd="0" presId="urn:microsoft.com/office/officeart/2005/8/layout/vList6"/>
    <dgm:cxn modelId="{BDA770C6-433B-4903-BF97-910BFDEFA7BD}" srcId="{CDCE1379-9A28-4673-89D6-C72749B84E4F}" destId="{92846DF6-7E83-45C0-9485-E4BFA7443C9C}" srcOrd="0" destOrd="0" parTransId="{19AD4320-1E4B-4909-B391-DFD7B5A4AFE5}" sibTransId="{C5338B68-690A-46F4-93D7-98D33BD75425}"/>
    <dgm:cxn modelId="{96BC5123-6720-4253-B12B-2186D2B2ED28}" type="presOf" srcId="{114AC2E2-CA39-4979-A650-94BBAAE1F632}" destId="{6F4FA597-1A33-42F4-8E74-836E2477A3A8}" srcOrd="0" destOrd="0" presId="urn:microsoft.com/office/officeart/2005/8/layout/vList6"/>
    <dgm:cxn modelId="{051A8C50-650C-4962-A620-1F001EC6AB47}" type="presOf" srcId="{233B0AF6-2A12-43E8-A215-27047255646B}" destId="{989E92E1-6F80-41D4-9EAA-2BDB89E6BD65}" srcOrd="0" destOrd="1" presId="urn:microsoft.com/office/officeart/2005/8/layout/vList6"/>
    <dgm:cxn modelId="{6847D89C-0BA4-421B-A7A2-D90917F1AB06}" srcId="{114AC2E2-CA39-4979-A650-94BBAAE1F632}" destId="{9D8FFC11-50D0-4B75-93D6-241058D2227D}" srcOrd="1" destOrd="0" parTransId="{5A8E7F35-6D9A-4E27-842C-D9BC281BA2A2}" sibTransId="{3A29498F-32F1-40EE-89C7-C0CE8B6084D7}"/>
    <dgm:cxn modelId="{CDBDCDC4-DD00-4E0A-B700-F14E04FD6028}" type="presOf" srcId="{92846DF6-7E83-45C0-9485-E4BFA7443C9C}" destId="{989E92E1-6F80-41D4-9EAA-2BDB89E6BD65}" srcOrd="0" destOrd="0" presId="urn:microsoft.com/office/officeart/2005/8/layout/vList6"/>
    <dgm:cxn modelId="{19B8CA04-9C75-483C-A0E8-2AC6E02357E1}" type="presOf" srcId="{9D8FFC11-50D0-4B75-93D6-241058D2227D}" destId="{A7480FB1-A7BD-4CF3-9AB5-6FB483CF7583}" srcOrd="0" destOrd="1" presId="urn:microsoft.com/office/officeart/2005/8/layout/vList6"/>
    <dgm:cxn modelId="{BF0E167A-3CD6-4498-BDF5-A271DE836895}" srcId="{CDCE1379-9A28-4673-89D6-C72749B84E4F}" destId="{233B0AF6-2A12-43E8-A215-27047255646B}" srcOrd="1" destOrd="0" parTransId="{0CA159CE-B241-4954-BA56-8E79BC601EFF}" sibTransId="{D8ACC71E-6CA7-425E-815A-B96406ECD541}"/>
    <dgm:cxn modelId="{2E60E2BE-D527-4587-9407-BBD1A93A020E}" type="presParOf" srcId="{8DAAB2DE-25E6-40D4-B64A-05C5F8114890}" destId="{9323B9BD-D20F-4A74-AFAF-F3DB367C4D62}" srcOrd="0" destOrd="0" presId="urn:microsoft.com/office/officeart/2005/8/layout/vList6"/>
    <dgm:cxn modelId="{FC8F802F-0FD5-48A3-8C59-B3CE53040314}" type="presParOf" srcId="{9323B9BD-D20F-4A74-AFAF-F3DB367C4D62}" destId="{5CA49847-48D6-42D1-AC96-BABBBF5C21BD}" srcOrd="0" destOrd="0" presId="urn:microsoft.com/office/officeart/2005/8/layout/vList6"/>
    <dgm:cxn modelId="{2ABD390F-1E23-4D56-AFBA-57BBB10CEC66}" type="presParOf" srcId="{9323B9BD-D20F-4A74-AFAF-F3DB367C4D62}" destId="{989E92E1-6F80-41D4-9EAA-2BDB89E6BD65}" srcOrd="1" destOrd="0" presId="urn:microsoft.com/office/officeart/2005/8/layout/vList6"/>
    <dgm:cxn modelId="{8DB1BE78-D117-4573-AE2D-3A5EF986A64A}" type="presParOf" srcId="{8DAAB2DE-25E6-40D4-B64A-05C5F8114890}" destId="{FDA5A19C-00EA-49EC-9569-38EA5297C10E}" srcOrd="1" destOrd="0" presId="urn:microsoft.com/office/officeart/2005/8/layout/vList6"/>
    <dgm:cxn modelId="{9B35BDE0-BAF7-4BEF-BCAD-95B08DE58D75}" type="presParOf" srcId="{8DAAB2DE-25E6-40D4-B64A-05C5F8114890}" destId="{5C34D9EF-46B8-48B0-BFEB-8A08191FE867}" srcOrd="2" destOrd="0" presId="urn:microsoft.com/office/officeart/2005/8/layout/vList6"/>
    <dgm:cxn modelId="{5B3BB248-14B0-4470-83C6-9D29B70F19DA}" type="presParOf" srcId="{5C34D9EF-46B8-48B0-BFEB-8A08191FE867}" destId="{6F4FA597-1A33-42F4-8E74-836E2477A3A8}" srcOrd="0" destOrd="0" presId="urn:microsoft.com/office/officeart/2005/8/layout/vList6"/>
    <dgm:cxn modelId="{B4FB61C8-E2FE-44AF-8AE0-3B186A1F7FBC}" type="presParOf" srcId="{5C34D9EF-46B8-48B0-BFEB-8A08191FE867}" destId="{A7480FB1-A7BD-4CF3-9AB5-6FB483CF7583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AD0C32-8EC8-4AEE-994C-33D88AEFA78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5AE1141-B726-484A-9D8A-77A8DC1E3163}">
      <dgm:prSet phldrT="[텍스트]"/>
      <dgm:spPr/>
      <dgm:t>
        <a:bodyPr/>
        <a:lstStyle/>
        <a:p>
          <a:pPr latinLnBrk="1"/>
          <a:r>
            <a:rPr lang="ko-KR" altLang="en-US" dirty="0" smtClean="0"/>
            <a:t>외환</a:t>
          </a:r>
          <a:endParaRPr lang="en-US" altLang="ko-KR" dirty="0" smtClean="0"/>
        </a:p>
        <a:p>
          <a:pPr latinLnBrk="1"/>
          <a:r>
            <a:rPr lang="ko-KR" altLang="en-US" dirty="0" smtClean="0"/>
            <a:t>보유고</a:t>
          </a:r>
          <a:endParaRPr lang="ko-KR" altLang="en-US" dirty="0"/>
        </a:p>
      </dgm:t>
    </dgm:pt>
    <dgm:pt modelId="{0EA3D4A3-0739-4BD8-BCA9-F4C39C717D4E}" type="parTrans" cxnId="{76550F9A-178D-462F-8913-D03F91BF34DA}">
      <dgm:prSet/>
      <dgm:spPr/>
      <dgm:t>
        <a:bodyPr/>
        <a:lstStyle/>
        <a:p>
          <a:pPr latinLnBrk="1"/>
          <a:endParaRPr lang="ko-KR" altLang="en-US"/>
        </a:p>
      </dgm:t>
    </dgm:pt>
    <dgm:pt modelId="{77949F0A-0A4A-4632-A629-BE3F986C9480}" type="sibTrans" cxnId="{76550F9A-178D-462F-8913-D03F91BF34DA}">
      <dgm:prSet/>
      <dgm:spPr/>
      <dgm:t>
        <a:bodyPr/>
        <a:lstStyle/>
        <a:p>
          <a:pPr latinLnBrk="1"/>
          <a:endParaRPr lang="ko-KR" altLang="en-US"/>
        </a:p>
      </dgm:t>
    </dgm:pt>
    <dgm:pt modelId="{4D467778-E709-48A2-BE84-B95B0BA8C69F}">
      <dgm:prSet phldrT="[텍스트]"/>
      <dgm:spPr/>
      <dgm:t>
        <a:bodyPr/>
        <a:lstStyle/>
        <a:p>
          <a:pPr latinLnBrk="1"/>
          <a:r>
            <a:rPr lang="en-US" altLang="ko-KR" dirty="0" smtClean="0"/>
            <a:t>1951</a:t>
          </a:r>
          <a:r>
            <a:rPr lang="ko-KR" altLang="en-US" dirty="0" smtClean="0"/>
            <a:t>년 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en-US" altLang="ko-KR" dirty="0" smtClean="0"/>
            <a:t>9</a:t>
          </a:r>
          <a:r>
            <a:rPr lang="ko-KR" altLang="en-US" dirty="0" smtClean="0"/>
            <a:t>억 </a:t>
          </a:r>
          <a:r>
            <a:rPr lang="en-US" altLang="ko-KR" dirty="0" smtClean="0"/>
            <a:t>4</a:t>
          </a:r>
          <a:r>
            <a:rPr lang="ko-KR" altLang="en-US" dirty="0" smtClean="0"/>
            <a:t>천만불</a:t>
          </a:r>
          <a:endParaRPr lang="ko-KR" altLang="en-US" dirty="0"/>
        </a:p>
      </dgm:t>
    </dgm:pt>
    <dgm:pt modelId="{2C8C49C0-7E06-417E-B7C3-A7EF8936F87F}" type="parTrans" cxnId="{7D89F8DC-1E16-45F3-8D1A-868F11741003}">
      <dgm:prSet/>
      <dgm:spPr/>
      <dgm:t>
        <a:bodyPr/>
        <a:lstStyle/>
        <a:p>
          <a:pPr latinLnBrk="1"/>
          <a:endParaRPr lang="ko-KR" altLang="en-US"/>
        </a:p>
      </dgm:t>
    </dgm:pt>
    <dgm:pt modelId="{7C54FB06-A100-4DE3-91EB-D1853DCBF0AE}" type="sibTrans" cxnId="{7D89F8DC-1E16-45F3-8D1A-868F11741003}">
      <dgm:prSet/>
      <dgm:spPr/>
      <dgm:t>
        <a:bodyPr/>
        <a:lstStyle/>
        <a:p>
          <a:pPr latinLnBrk="1"/>
          <a:endParaRPr lang="ko-KR" altLang="en-US"/>
        </a:p>
      </dgm:t>
    </dgm:pt>
    <dgm:pt modelId="{350C34CA-B7BA-4C25-8A3E-EA36FD9A0BBF}">
      <dgm:prSet phldrT="[텍스트]"/>
      <dgm:spPr/>
      <dgm:t>
        <a:bodyPr/>
        <a:lstStyle/>
        <a:p>
          <a:pPr latinLnBrk="1"/>
          <a:r>
            <a:rPr lang="ko-KR" altLang="en-US" dirty="0" smtClean="0"/>
            <a:t>한국전쟁후 </a:t>
          </a:r>
          <a:r>
            <a:rPr lang="en-US" altLang="ko-KR" dirty="0" smtClean="0"/>
            <a:t>5</a:t>
          </a:r>
          <a:r>
            <a:rPr lang="ko-KR" altLang="en-US" dirty="0" smtClean="0"/>
            <a:t>배</a:t>
          </a:r>
          <a:endParaRPr lang="ko-KR" altLang="en-US" dirty="0"/>
        </a:p>
      </dgm:t>
    </dgm:pt>
    <dgm:pt modelId="{3570AD5D-1121-4498-9CFD-C018C1868982}" type="parTrans" cxnId="{C63173A3-7CB6-4867-A5DC-452F16474350}">
      <dgm:prSet/>
      <dgm:spPr/>
      <dgm:t>
        <a:bodyPr/>
        <a:lstStyle/>
        <a:p>
          <a:pPr latinLnBrk="1"/>
          <a:endParaRPr lang="ko-KR" altLang="en-US"/>
        </a:p>
      </dgm:t>
    </dgm:pt>
    <dgm:pt modelId="{194E82AF-421F-474E-B554-CBB8FC877825}" type="sibTrans" cxnId="{C63173A3-7CB6-4867-A5DC-452F16474350}">
      <dgm:prSet/>
      <dgm:spPr/>
      <dgm:t>
        <a:bodyPr/>
        <a:lstStyle/>
        <a:p>
          <a:pPr latinLnBrk="1"/>
          <a:endParaRPr lang="ko-KR" altLang="en-US"/>
        </a:p>
      </dgm:t>
    </dgm:pt>
    <dgm:pt modelId="{8B52EAC3-8845-4E30-B036-E330DE802F9A}">
      <dgm:prSet phldrT="[텍스트]"/>
      <dgm:spPr/>
      <dgm:t>
        <a:bodyPr/>
        <a:lstStyle/>
        <a:p>
          <a:pPr latinLnBrk="1"/>
          <a:r>
            <a:rPr lang="ko-KR" altLang="en-US" dirty="0" smtClean="0"/>
            <a:t>긴축</a:t>
          </a:r>
          <a:endParaRPr lang="en-US" altLang="ko-KR" dirty="0" smtClean="0"/>
        </a:p>
        <a:p>
          <a:pPr latinLnBrk="1"/>
          <a:r>
            <a:rPr lang="ko-KR" altLang="en-US" dirty="0" smtClean="0"/>
            <a:t>재정</a:t>
          </a:r>
          <a:endParaRPr lang="ko-KR" altLang="en-US" dirty="0"/>
        </a:p>
      </dgm:t>
    </dgm:pt>
    <dgm:pt modelId="{6B7C6AFE-A2AB-4C81-ADB4-CBB40424296C}" type="parTrans" cxnId="{E67C0F36-AB37-495E-9A8C-D671E5630D79}">
      <dgm:prSet/>
      <dgm:spPr/>
      <dgm:t>
        <a:bodyPr/>
        <a:lstStyle/>
        <a:p>
          <a:pPr latinLnBrk="1"/>
          <a:endParaRPr lang="ko-KR" altLang="en-US"/>
        </a:p>
      </dgm:t>
    </dgm:pt>
    <dgm:pt modelId="{A0F69174-8C01-464F-B9E3-BB4E2BF8783E}" type="sibTrans" cxnId="{E67C0F36-AB37-495E-9A8C-D671E5630D79}">
      <dgm:prSet/>
      <dgm:spPr/>
      <dgm:t>
        <a:bodyPr/>
        <a:lstStyle/>
        <a:p>
          <a:pPr latinLnBrk="1"/>
          <a:endParaRPr lang="ko-KR" altLang="en-US"/>
        </a:p>
      </dgm:t>
    </dgm:pt>
    <dgm:pt modelId="{CC47A55F-891E-4146-820F-940D7D09DA31}">
      <dgm:prSet phldrT="[텍스트]"/>
      <dgm:spPr/>
      <dgm:t>
        <a:bodyPr/>
        <a:lstStyle/>
        <a:p>
          <a:pPr latinLnBrk="1"/>
          <a:r>
            <a:rPr lang="ko-KR" altLang="en-US" dirty="0" smtClean="0"/>
            <a:t>물가하락</a:t>
          </a:r>
          <a:endParaRPr lang="ko-KR" altLang="en-US" dirty="0"/>
        </a:p>
      </dgm:t>
    </dgm:pt>
    <dgm:pt modelId="{B6BD80F1-B740-4525-B000-3622BCB94FBF}" type="parTrans" cxnId="{5B6253F9-93B1-4E27-BC35-F399D1B21CB5}">
      <dgm:prSet/>
      <dgm:spPr/>
      <dgm:t>
        <a:bodyPr/>
        <a:lstStyle/>
        <a:p>
          <a:pPr latinLnBrk="1"/>
          <a:endParaRPr lang="ko-KR" altLang="en-US"/>
        </a:p>
      </dgm:t>
    </dgm:pt>
    <dgm:pt modelId="{A8247931-94B8-486D-AD2B-B8BE9A5421E3}" type="sibTrans" cxnId="{5B6253F9-93B1-4E27-BC35-F399D1B21CB5}">
      <dgm:prSet/>
      <dgm:spPr/>
      <dgm:t>
        <a:bodyPr/>
        <a:lstStyle/>
        <a:p>
          <a:pPr latinLnBrk="1"/>
          <a:endParaRPr lang="ko-KR" altLang="en-US"/>
        </a:p>
      </dgm:t>
    </dgm:pt>
    <dgm:pt modelId="{F6D7298E-B768-4056-A846-D5BCB980EAEC}">
      <dgm:prSet phldrT="[텍스트]"/>
      <dgm:spPr/>
      <dgm:t>
        <a:bodyPr/>
        <a:lstStyle/>
        <a:p>
          <a:pPr latinLnBrk="1"/>
          <a:r>
            <a:rPr lang="ko-KR" altLang="en-US" dirty="0" smtClean="0"/>
            <a:t>군내 소비 진작</a:t>
          </a:r>
          <a:endParaRPr lang="ko-KR" altLang="en-US" dirty="0"/>
        </a:p>
      </dgm:t>
    </dgm:pt>
    <dgm:pt modelId="{45DBE9BF-52CF-4CEF-AB84-B7BB52908A92}" type="parTrans" cxnId="{D11C5E5C-2772-4275-AED1-0D649DC25E16}">
      <dgm:prSet/>
      <dgm:spPr/>
      <dgm:t>
        <a:bodyPr/>
        <a:lstStyle/>
        <a:p>
          <a:pPr latinLnBrk="1"/>
          <a:endParaRPr lang="ko-KR" altLang="en-US"/>
        </a:p>
      </dgm:t>
    </dgm:pt>
    <dgm:pt modelId="{210F9D67-1417-46CA-A142-D5209746282C}" type="sibTrans" cxnId="{D11C5E5C-2772-4275-AED1-0D649DC25E16}">
      <dgm:prSet/>
      <dgm:spPr/>
      <dgm:t>
        <a:bodyPr/>
        <a:lstStyle/>
        <a:p>
          <a:pPr latinLnBrk="1"/>
          <a:endParaRPr lang="ko-KR" altLang="en-US"/>
        </a:p>
      </dgm:t>
    </dgm:pt>
    <dgm:pt modelId="{3724E192-C35F-4980-9162-2EB3BCDBB832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EAE3BA62-521B-4041-9AF8-365DE703E384}" type="parTrans" cxnId="{05CE355E-AB42-4DBA-AF1F-7F0B72659AF2}">
      <dgm:prSet/>
      <dgm:spPr/>
      <dgm:t>
        <a:bodyPr/>
        <a:lstStyle/>
        <a:p>
          <a:pPr latinLnBrk="1"/>
          <a:endParaRPr lang="ko-KR" altLang="en-US"/>
        </a:p>
      </dgm:t>
    </dgm:pt>
    <dgm:pt modelId="{EF8AF2ED-19F1-456D-ADA0-68B63372CFFB}" type="sibTrans" cxnId="{05CE355E-AB42-4DBA-AF1F-7F0B72659AF2}">
      <dgm:prSet/>
      <dgm:spPr/>
      <dgm:t>
        <a:bodyPr/>
        <a:lstStyle/>
        <a:p>
          <a:pPr latinLnBrk="1"/>
          <a:endParaRPr lang="ko-KR" altLang="en-US"/>
        </a:p>
      </dgm:t>
    </dgm:pt>
    <dgm:pt modelId="{3478C4A3-CA73-44BE-A29F-FF36586B4434}" type="pres">
      <dgm:prSet presAssocID="{2BAD0C32-8EC8-4AEE-994C-33D88AEFA78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6246AF-9D18-4091-A7FC-365832AA6CDE}" type="pres">
      <dgm:prSet presAssocID="{B5AE1141-B726-484A-9D8A-77A8DC1E3163}" presName="linNode" presStyleCnt="0"/>
      <dgm:spPr/>
    </dgm:pt>
    <dgm:pt modelId="{1BF33B8E-7430-4AC2-8471-4229856CB92D}" type="pres">
      <dgm:prSet presAssocID="{B5AE1141-B726-484A-9D8A-77A8DC1E316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1A0E29-3352-437F-81E5-34ACAF36A86E}" type="pres">
      <dgm:prSet presAssocID="{B5AE1141-B726-484A-9D8A-77A8DC1E316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89EA8A-0A00-42AD-84F0-56CC6D439848}" type="pres">
      <dgm:prSet presAssocID="{77949F0A-0A4A-4632-A629-BE3F986C9480}" presName="spacing" presStyleCnt="0"/>
      <dgm:spPr/>
    </dgm:pt>
    <dgm:pt modelId="{DDC4EA46-A552-414E-8EFC-339C8120695E}" type="pres">
      <dgm:prSet presAssocID="{8B52EAC3-8845-4E30-B036-E330DE802F9A}" presName="linNode" presStyleCnt="0"/>
      <dgm:spPr/>
    </dgm:pt>
    <dgm:pt modelId="{DC211D53-8D7D-4521-B9C6-3FF35232AE6D}" type="pres">
      <dgm:prSet presAssocID="{8B52EAC3-8845-4E30-B036-E330DE802F9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ED347A-311F-4FFA-89F5-596F20A2AACF}" type="pres">
      <dgm:prSet presAssocID="{8B52EAC3-8845-4E30-B036-E330DE802F9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ED4242D-E644-46AA-B6AA-6A83DDB365AF}" type="presOf" srcId="{350C34CA-B7BA-4C25-8A3E-EA36FD9A0BBF}" destId="{4B1A0E29-3352-437F-81E5-34ACAF36A86E}" srcOrd="0" destOrd="1" presId="urn:microsoft.com/office/officeart/2005/8/layout/vList6"/>
    <dgm:cxn modelId="{7957C5AB-29A1-4131-9DC8-E0EB4FE7C178}" type="presOf" srcId="{3724E192-C35F-4980-9162-2EB3BCDBB832}" destId="{1BED347A-311F-4FFA-89F5-596F20A2AACF}" srcOrd="0" destOrd="1" presId="urn:microsoft.com/office/officeart/2005/8/layout/vList6"/>
    <dgm:cxn modelId="{7D89F8DC-1E16-45F3-8D1A-868F11741003}" srcId="{B5AE1141-B726-484A-9D8A-77A8DC1E3163}" destId="{4D467778-E709-48A2-BE84-B95B0BA8C69F}" srcOrd="0" destOrd="0" parTransId="{2C8C49C0-7E06-417E-B7C3-A7EF8936F87F}" sibTransId="{7C54FB06-A100-4DE3-91EB-D1853DCBF0AE}"/>
    <dgm:cxn modelId="{FBE2D216-6AD5-47F1-A6E7-A42EE4DDA9C4}" type="presOf" srcId="{2BAD0C32-8EC8-4AEE-994C-33D88AEFA781}" destId="{3478C4A3-CA73-44BE-A29F-FF36586B4434}" srcOrd="0" destOrd="0" presId="urn:microsoft.com/office/officeart/2005/8/layout/vList6"/>
    <dgm:cxn modelId="{76550F9A-178D-462F-8913-D03F91BF34DA}" srcId="{2BAD0C32-8EC8-4AEE-994C-33D88AEFA781}" destId="{B5AE1141-B726-484A-9D8A-77A8DC1E3163}" srcOrd="0" destOrd="0" parTransId="{0EA3D4A3-0739-4BD8-BCA9-F4C39C717D4E}" sibTransId="{77949F0A-0A4A-4632-A629-BE3F986C9480}"/>
    <dgm:cxn modelId="{05CE355E-AB42-4DBA-AF1F-7F0B72659AF2}" srcId="{8B52EAC3-8845-4E30-B036-E330DE802F9A}" destId="{3724E192-C35F-4980-9162-2EB3BCDBB832}" srcOrd="1" destOrd="0" parTransId="{EAE3BA62-521B-4041-9AF8-365DE703E384}" sibTransId="{EF8AF2ED-19F1-456D-ADA0-68B63372CFFB}"/>
    <dgm:cxn modelId="{FFDBA869-5545-4C7A-A600-6D696D0D0840}" type="presOf" srcId="{4D467778-E709-48A2-BE84-B95B0BA8C69F}" destId="{4B1A0E29-3352-437F-81E5-34ACAF36A86E}" srcOrd="0" destOrd="0" presId="urn:microsoft.com/office/officeart/2005/8/layout/vList6"/>
    <dgm:cxn modelId="{1564A7A0-6F5F-41FA-9C68-5C7517768A48}" type="presOf" srcId="{CC47A55F-891E-4146-820F-940D7D09DA31}" destId="{1BED347A-311F-4FFA-89F5-596F20A2AACF}" srcOrd="0" destOrd="0" presId="urn:microsoft.com/office/officeart/2005/8/layout/vList6"/>
    <dgm:cxn modelId="{D11C5E5C-2772-4275-AED1-0D649DC25E16}" srcId="{8B52EAC3-8845-4E30-B036-E330DE802F9A}" destId="{F6D7298E-B768-4056-A846-D5BCB980EAEC}" srcOrd="2" destOrd="0" parTransId="{45DBE9BF-52CF-4CEF-AB84-B7BB52908A92}" sibTransId="{210F9D67-1417-46CA-A142-D5209746282C}"/>
    <dgm:cxn modelId="{C63173A3-7CB6-4867-A5DC-452F16474350}" srcId="{B5AE1141-B726-484A-9D8A-77A8DC1E3163}" destId="{350C34CA-B7BA-4C25-8A3E-EA36FD9A0BBF}" srcOrd="1" destOrd="0" parTransId="{3570AD5D-1121-4498-9CFD-C018C1868982}" sibTransId="{194E82AF-421F-474E-B554-CBB8FC877825}"/>
    <dgm:cxn modelId="{8B422E6E-1241-42F9-BA8B-FEA49D030851}" type="presOf" srcId="{8B52EAC3-8845-4E30-B036-E330DE802F9A}" destId="{DC211D53-8D7D-4521-B9C6-3FF35232AE6D}" srcOrd="0" destOrd="0" presId="urn:microsoft.com/office/officeart/2005/8/layout/vList6"/>
    <dgm:cxn modelId="{5B6253F9-93B1-4E27-BC35-F399D1B21CB5}" srcId="{8B52EAC3-8845-4E30-B036-E330DE802F9A}" destId="{CC47A55F-891E-4146-820F-940D7D09DA31}" srcOrd="0" destOrd="0" parTransId="{B6BD80F1-B740-4525-B000-3622BCB94FBF}" sibTransId="{A8247931-94B8-486D-AD2B-B8BE9A5421E3}"/>
    <dgm:cxn modelId="{E67C0F36-AB37-495E-9A8C-D671E5630D79}" srcId="{2BAD0C32-8EC8-4AEE-994C-33D88AEFA781}" destId="{8B52EAC3-8845-4E30-B036-E330DE802F9A}" srcOrd="1" destOrd="0" parTransId="{6B7C6AFE-A2AB-4C81-ADB4-CBB40424296C}" sibTransId="{A0F69174-8C01-464F-B9E3-BB4E2BF8783E}"/>
    <dgm:cxn modelId="{456AB97A-65B2-498D-A63F-6407DE395967}" type="presOf" srcId="{F6D7298E-B768-4056-A846-D5BCB980EAEC}" destId="{1BED347A-311F-4FFA-89F5-596F20A2AACF}" srcOrd="0" destOrd="2" presId="urn:microsoft.com/office/officeart/2005/8/layout/vList6"/>
    <dgm:cxn modelId="{6C50F5B6-D0F0-4401-9F51-B38D8BEFB384}" type="presOf" srcId="{B5AE1141-B726-484A-9D8A-77A8DC1E3163}" destId="{1BF33B8E-7430-4AC2-8471-4229856CB92D}" srcOrd="0" destOrd="0" presId="urn:microsoft.com/office/officeart/2005/8/layout/vList6"/>
    <dgm:cxn modelId="{D2974A12-8954-4004-97D3-42FA741E9FCD}" type="presParOf" srcId="{3478C4A3-CA73-44BE-A29F-FF36586B4434}" destId="{966246AF-9D18-4091-A7FC-365832AA6CDE}" srcOrd="0" destOrd="0" presId="urn:microsoft.com/office/officeart/2005/8/layout/vList6"/>
    <dgm:cxn modelId="{EFABB7A1-4905-4AAB-B94D-53B0242CC254}" type="presParOf" srcId="{966246AF-9D18-4091-A7FC-365832AA6CDE}" destId="{1BF33B8E-7430-4AC2-8471-4229856CB92D}" srcOrd="0" destOrd="0" presId="urn:microsoft.com/office/officeart/2005/8/layout/vList6"/>
    <dgm:cxn modelId="{0A584EAB-EA53-44BD-B596-73B524E14FD7}" type="presParOf" srcId="{966246AF-9D18-4091-A7FC-365832AA6CDE}" destId="{4B1A0E29-3352-437F-81E5-34ACAF36A86E}" srcOrd="1" destOrd="0" presId="urn:microsoft.com/office/officeart/2005/8/layout/vList6"/>
    <dgm:cxn modelId="{B494347E-E0AB-421A-863C-BFCC400A37CF}" type="presParOf" srcId="{3478C4A3-CA73-44BE-A29F-FF36586B4434}" destId="{5A89EA8A-0A00-42AD-84F0-56CC6D439848}" srcOrd="1" destOrd="0" presId="urn:microsoft.com/office/officeart/2005/8/layout/vList6"/>
    <dgm:cxn modelId="{FEA51A6C-590F-4323-AC05-1BBB82100A05}" type="presParOf" srcId="{3478C4A3-CA73-44BE-A29F-FF36586B4434}" destId="{DDC4EA46-A552-414E-8EFC-339C8120695E}" srcOrd="2" destOrd="0" presId="urn:microsoft.com/office/officeart/2005/8/layout/vList6"/>
    <dgm:cxn modelId="{E8D181D8-6749-45F9-BF69-BC70DBA84A26}" type="presParOf" srcId="{DDC4EA46-A552-414E-8EFC-339C8120695E}" destId="{DC211D53-8D7D-4521-B9C6-3FF35232AE6D}" srcOrd="0" destOrd="0" presId="urn:microsoft.com/office/officeart/2005/8/layout/vList6"/>
    <dgm:cxn modelId="{4D95A1D1-C756-4B5C-B51B-31BDDDD36D1D}" type="presParOf" srcId="{DDC4EA46-A552-414E-8EFC-339C8120695E}" destId="{1BED347A-311F-4FFA-89F5-596F20A2AACF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714C23-419F-4989-8C27-8DEA1BA7C88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73D7E61-39DC-4AEA-A9B1-0342C09DF80F}">
      <dgm:prSet phldrT="[텍스트]"/>
      <dgm:spPr/>
      <dgm:t>
        <a:bodyPr/>
        <a:lstStyle/>
        <a:p>
          <a:pPr latinLnBrk="1"/>
          <a:r>
            <a:rPr lang="ko-KR" altLang="en-US" dirty="0" smtClean="0"/>
            <a:t>수출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확대</a:t>
          </a:r>
          <a:endParaRPr lang="ko-KR" altLang="en-US" dirty="0"/>
        </a:p>
      </dgm:t>
    </dgm:pt>
    <dgm:pt modelId="{C80943FB-3570-4713-80DA-45EE07F8764A}" type="parTrans" cxnId="{98F9DC01-BF86-466A-9A2C-15AC19A66C82}">
      <dgm:prSet/>
      <dgm:spPr/>
      <dgm:t>
        <a:bodyPr/>
        <a:lstStyle/>
        <a:p>
          <a:pPr latinLnBrk="1"/>
          <a:endParaRPr lang="ko-KR" altLang="en-US"/>
        </a:p>
      </dgm:t>
    </dgm:pt>
    <dgm:pt modelId="{21CF1EB7-114D-41A9-AAD9-7F1C59C004CD}" type="sibTrans" cxnId="{98F9DC01-BF86-466A-9A2C-15AC19A66C82}">
      <dgm:prSet/>
      <dgm:spPr/>
      <dgm:t>
        <a:bodyPr/>
        <a:lstStyle/>
        <a:p>
          <a:pPr latinLnBrk="1"/>
          <a:endParaRPr lang="ko-KR" altLang="en-US"/>
        </a:p>
      </dgm:t>
    </dgm:pt>
    <dgm:pt modelId="{04449E52-426A-4DA9-BD78-F4D1949E2AA4}">
      <dgm:prSet phldrT="[텍스트]"/>
      <dgm:spPr/>
      <dgm:t>
        <a:bodyPr/>
        <a:lstStyle/>
        <a:p>
          <a:pPr latinLnBrk="1"/>
          <a:r>
            <a:rPr lang="ko-KR" altLang="en-US" dirty="0" smtClean="0"/>
            <a:t>고용확대</a:t>
          </a:r>
          <a:endParaRPr lang="ko-KR" altLang="en-US" dirty="0"/>
        </a:p>
      </dgm:t>
    </dgm:pt>
    <dgm:pt modelId="{CF9AC860-1C2F-40AE-9658-147D836109F4}" type="parTrans" cxnId="{8B80B3D4-BB7E-4A24-8B6F-68B9218D6798}">
      <dgm:prSet/>
      <dgm:spPr/>
      <dgm:t>
        <a:bodyPr/>
        <a:lstStyle/>
        <a:p>
          <a:pPr latinLnBrk="1"/>
          <a:endParaRPr lang="ko-KR" altLang="en-US"/>
        </a:p>
      </dgm:t>
    </dgm:pt>
    <dgm:pt modelId="{C91D7429-F8C5-4DC7-801F-099370272297}" type="sibTrans" cxnId="{8B80B3D4-BB7E-4A24-8B6F-68B9218D6798}">
      <dgm:prSet/>
      <dgm:spPr/>
      <dgm:t>
        <a:bodyPr/>
        <a:lstStyle/>
        <a:p>
          <a:pPr latinLnBrk="1"/>
          <a:endParaRPr lang="ko-KR" altLang="en-US"/>
        </a:p>
      </dgm:t>
    </dgm:pt>
    <dgm:pt modelId="{C1B99322-3F46-4768-BFA4-0995D44699AD}">
      <dgm:prSet phldrT="[텍스트]"/>
      <dgm:spPr/>
      <dgm:t>
        <a:bodyPr/>
        <a:lstStyle/>
        <a:p>
          <a:pPr latinLnBrk="1"/>
          <a:r>
            <a:rPr lang="en-US" altLang="ko-KR" dirty="0" smtClean="0"/>
            <a:t>50</a:t>
          </a:r>
          <a:r>
            <a:rPr lang="ko-KR" altLang="en-US" dirty="0" smtClean="0"/>
            <a:t>년대후반</a:t>
          </a:r>
          <a:endParaRPr lang="ko-KR" altLang="en-US" dirty="0"/>
        </a:p>
      </dgm:t>
    </dgm:pt>
    <dgm:pt modelId="{1D0B2F72-A35F-4DD0-84E4-ED6AF7243E68}" type="parTrans" cxnId="{335D0136-41B4-40F8-B409-84DE1A542726}">
      <dgm:prSet/>
      <dgm:spPr/>
      <dgm:t>
        <a:bodyPr/>
        <a:lstStyle/>
        <a:p>
          <a:pPr latinLnBrk="1"/>
          <a:endParaRPr lang="ko-KR" altLang="en-US"/>
        </a:p>
      </dgm:t>
    </dgm:pt>
    <dgm:pt modelId="{53995762-15C1-4818-945B-6D0574E9A10F}" type="sibTrans" cxnId="{335D0136-41B4-40F8-B409-84DE1A542726}">
      <dgm:prSet/>
      <dgm:spPr/>
      <dgm:t>
        <a:bodyPr/>
        <a:lstStyle/>
        <a:p>
          <a:pPr latinLnBrk="1"/>
          <a:endParaRPr lang="ko-KR" altLang="en-US"/>
        </a:p>
      </dgm:t>
    </dgm:pt>
    <dgm:pt modelId="{A83C7EE7-38AE-4CCE-928A-F301BD6E8DBB}">
      <dgm:prSet phldrT="[텍스트]"/>
      <dgm:spPr/>
      <dgm:t>
        <a:bodyPr/>
        <a:lstStyle/>
        <a:p>
          <a:pPr latinLnBrk="1"/>
          <a:r>
            <a:rPr lang="ko-KR" altLang="en-US" dirty="0" smtClean="0"/>
            <a:t>고도 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성장기</a:t>
          </a:r>
          <a:endParaRPr lang="ko-KR" altLang="en-US" dirty="0"/>
        </a:p>
      </dgm:t>
    </dgm:pt>
    <dgm:pt modelId="{1CB2ED08-EA80-4591-B025-B4340CA82358}" type="parTrans" cxnId="{24963EC4-E4ED-476C-A968-3B4C95BDD258}">
      <dgm:prSet/>
      <dgm:spPr/>
      <dgm:t>
        <a:bodyPr/>
        <a:lstStyle/>
        <a:p>
          <a:pPr latinLnBrk="1"/>
          <a:endParaRPr lang="ko-KR" altLang="en-US"/>
        </a:p>
      </dgm:t>
    </dgm:pt>
    <dgm:pt modelId="{43A3A428-759D-4B2B-A54A-B4D25E99829D}" type="sibTrans" cxnId="{24963EC4-E4ED-476C-A968-3B4C95BDD258}">
      <dgm:prSet/>
      <dgm:spPr/>
      <dgm:t>
        <a:bodyPr/>
        <a:lstStyle/>
        <a:p>
          <a:pPr latinLnBrk="1"/>
          <a:endParaRPr lang="ko-KR" altLang="en-US"/>
        </a:p>
      </dgm:t>
    </dgm:pt>
    <dgm:pt modelId="{D9707763-EA4D-40B3-9F2D-A45EFB4E053D}" type="pres">
      <dgm:prSet presAssocID="{77714C23-419F-4989-8C27-8DEA1BA7C88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887045-E09E-4F44-A3AC-75DB993DEB89}" type="pres">
      <dgm:prSet presAssocID="{173D7E61-39DC-4AEA-A9B1-0342C09DF80F}" presName="linNode" presStyleCnt="0"/>
      <dgm:spPr/>
    </dgm:pt>
    <dgm:pt modelId="{F3D22CAD-DFE2-457F-A30C-044D49D16878}" type="pres">
      <dgm:prSet presAssocID="{173D7E61-39DC-4AEA-A9B1-0342C09DF80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C02BB54-F658-4DAC-95C2-6B93A8CD8E9D}" type="pres">
      <dgm:prSet presAssocID="{173D7E61-39DC-4AEA-A9B1-0342C09DF80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9D3F02-B135-4A16-ABF8-FE9CC2F222A3}" type="pres">
      <dgm:prSet presAssocID="{21CF1EB7-114D-41A9-AAD9-7F1C59C004CD}" presName="spacing" presStyleCnt="0"/>
      <dgm:spPr/>
    </dgm:pt>
    <dgm:pt modelId="{9A4B7103-C01C-499B-8462-3F811A5B17F9}" type="pres">
      <dgm:prSet presAssocID="{C1B99322-3F46-4768-BFA4-0995D44699AD}" presName="linNode" presStyleCnt="0"/>
      <dgm:spPr/>
    </dgm:pt>
    <dgm:pt modelId="{169DA019-7C84-45AC-9F02-FC2016C77430}" type="pres">
      <dgm:prSet presAssocID="{C1B99322-3F46-4768-BFA4-0995D44699A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3B9FB8-CB8D-4D40-B69E-B63E4CE10ABF}" type="pres">
      <dgm:prSet presAssocID="{C1B99322-3F46-4768-BFA4-0995D44699A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D1A681E-73E4-41C8-AEB4-D59D1A4A10D3}" type="presOf" srcId="{C1B99322-3F46-4768-BFA4-0995D44699AD}" destId="{169DA019-7C84-45AC-9F02-FC2016C77430}" srcOrd="0" destOrd="0" presId="urn:microsoft.com/office/officeart/2005/8/layout/vList6"/>
    <dgm:cxn modelId="{AB8110BB-9470-4B23-8976-32331B838378}" type="presOf" srcId="{A83C7EE7-38AE-4CCE-928A-F301BD6E8DBB}" destId="{AE3B9FB8-CB8D-4D40-B69E-B63E4CE10ABF}" srcOrd="0" destOrd="0" presId="urn:microsoft.com/office/officeart/2005/8/layout/vList6"/>
    <dgm:cxn modelId="{24963EC4-E4ED-476C-A968-3B4C95BDD258}" srcId="{C1B99322-3F46-4768-BFA4-0995D44699AD}" destId="{A83C7EE7-38AE-4CCE-928A-F301BD6E8DBB}" srcOrd="0" destOrd="0" parTransId="{1CB2ED08-EA80-4591-B025-B4340CA82358}" sibTransId="{43A3A428-759D-4B2B-A54A-B4D25E99829D}"/>
    <dgm:cxn modelId="{98F9DC01-BF86-466A-9A2C-15AC19A66C82}" srcId="{77714C23-419F-4989-8C27-8DEA1BA7C88A}" destId="{173D7E61-39DC-4AEA-A9B1-0342C09DF80F}" srcOrd="0" destOrd="0" parTransId="{C80943FB-3570-4713-80DA-45EE07F8764A}" sibTransId="{21CF1EB7-114D-41A9-AAD9-7F1C59C004CD}"/>
    <dgm:cxn modelId="{F5A0C487-190A-4F66-BB35-4C28B55EF20B}" type="presOf" srcId="{04449E52-426A-4DA9-BD78-F4D1949E2AA4}" destId="{8C02BB54-F658-4DAC-95C2-6B93A8CD8E9D}" srcOrd="0" destOrd="0" presId="urn:microsoft.com/office/officeart/2005/8/layout/vList6"/>
    <dgm:cxn modelId="{CC03431D-419E-4FE3-A482-08E664E76C36}" type="presOf" srcId="{173D7E61-39DC-4AEA-A9B1-0342C09DF80F}" destId="{F3D22CAD-DFE2-457F-A30C-044D49D16878}" srcOrd="0" destOrd="0" presId="urn:microsoft.com/office/officeart/2005/8/layout/vList6"/>
    <dgm:cxn modelId="{335D0136-41B4-40F8-B409-84DE1A542726}" srcId="{77714C23-419F-4989-8C27-8DEA1BA7C88A}" destId="{C1B99322-3F46-4768-BFA4-0995D44699AD}" srcOrd="1" destOrd="0" parTransId="{1D0B2F72-A35F-4DD0-84E4-ED6AF7243E68}" sibTransId="{53995762-15C1-4818-945B-6D0574E9A10F}"/>
    <dgm:cxn modelId="{8B80B3D4-BB7E-4A24-8B6F-68B9218D6798}" srcId="{173D7E61-39DC-4AEA-A9B1-0342C09DF80F}" destId="{04449E52-426A-4DA9-BD78-F4D1949E2AA4}" srcOrd="0" destOrd="0" parTransId="{CF9AC860-1C2F-40AE-9658-147D836109F4}" sibTransId="{C91D7429-F8C5-4DC7-801F-099370272297}"/>
    <dgm:cxn modelId="{7210B8E1-78C6-4282-B664-33CB34DA85BA}" type="presOf" srcId="{77714C23-419F-4989-8C27-8DEA1BA7C88A}" destId="{D9707763-EA4D-40B3-9F2D-A45EFB4E053D}" srcOrd="0" destOrd="0" presId="urn:microsoft.com/office/officeart/2005/8/layout/vList6"/>
    <dgm:cxn modelId="{706E0E4B-E9A4-4F89-A4E1-5A7D244A68BD}" type="presParOf" srcId="{D9707763-EA4D-40B3-9F2D-A45EFB4E053D}" destId="{D6887045-E09E-4F44-A3AC-75DB993DEB89}" srcOrd="0" destOrd="0" presId="urn:microsoft.com/office/officeart/2005/8/layout/vList6"/>
    <dgm:cxn modelId="{D8ABF34E-3C0D-47A1-B86B-AB449D0B2A84}" type="presParOf" srcId="{D6887045-E09E-4F44-A3AC-75DB993DEB89}" destId="{F3D22CAD-DFE2-457F-A30C-044D49D16878}" srcOrd="0" destOrd="0" presId="urn:microsoft.com/office/officeart/2005/8/layout/vList6"/>
    <dgm:cxn modelId="{1D17DF7E-7D6B-4CE5-B15F-82DE7363A506}" type="presParOf" srcId="{D6887045-E09E-4F44-A3AC-75DB993DEB89}" destId="{8C02BB54-F658-4DAC-95C2-6B93A8CD8E9D}" srcOrd="1" destOrd="0" presId="urn:microsoft.com/office/officeart/2005/8/layout/vList6"/>
    <dgm:cxn modelId="{4F182F13-4E28-426A-B32A-0F2394EBCDA8}" type="presParOf" srcId="{D9707763-EA4D-40B3-9F2D-A45EFB4E053D}" destId="{5A9D3F02-B135-4A16-ABF8-FE9CC2F222A3}" srcOrd="1" destOrd="0" presId="urn:microsoft.com/office/officeart/2005/8/layout/vList6"/>
    <dgm:cxn modelId="{27742CA8-6377-4FBC-8AE4-37865DBB90AB}" type="presParOf" srcId="{D9707763-EA4D-40B3-9F2D-A45EFB4E053D}" destId="{9A4B7103-C01C-499B-8462-3F811A5B17F9}" srcOrd="2" destOrd="0" presId="urn:microsoft.com/office/officeart/2005/8/layout/vList6"/>
    <dgm:cxn modelId="{4FE68952-91A8-46C7-9F03-41493A1A8BC9}" type="presParOf" srcId="{9A4B7103-C01C-499B-8462-3F811A5B17F9}" destId="{169DA019-7C84-45AC-9F02-FC2016C77430}" srcOrd="0" destOrd="0" presId="urn:microsoft.com/office/officeart/2005/8/layout/vList6"/>
    <dgm:cxn modelId="{67FB86AB-CCC2-4B12-A6EA-941237D6785F}" type="presParOf" srcId="{9A4B7103-C01C-499B-8462-3F811A5B17F9}" destId="{AE3B9FB8-CB8D-4D40-B69E-B63E4CE10ABF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55E806-D183-4A86-9802-26DC4DC1A18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B379DA8-D2B0-4329-A257-0347CAB1234A}">
      <dgm:prSet phldrT="[텍스트]"/>
      <dgm:spPr/>
      <dgm:t>
        <a:bodyPr/>
        <a:lstStyle/>
        <a:p>
          <a:pPr latinLnBrk="1"/>
          <a:r>
            <a:rPr lang="en-US" altLang="ko-KR" dirty="0" smtClean="0"/>
            <a:t>55~70</a:t>
          </a:r>
          <a:r>
            <a:rPr lang="ko-KR" altLang="en-US" dirty="0" smtClean="0"/>
            <a:t>년</a:t>
          </a:r>
          <a:endParaRPr lang="ko-KR" altLang="en-US" dirty="0"/>
        </a:p>
      </dgm:t>
    </dgm:pt>
    <dgm:pt modelId="{38D669A4-EA22-43CB-90B0-E2D758DF8F8B}" type="parTrans" cxnId="{5388CCE3-C9E9-4214-BBF7-11438295B931}">
      <dgm:prSet/>
      <dgm:spPr/>
      <dgm:t>
        <a:bodyPr/>
        <a:lstStyle/>
        <a:p>
          <a:pPr latinLnBrk="1"/>
          <a:endParaRPr lang="ko-KR" altLang="en-US"/>
        </a:p>
      </dgm:t>
    </dgm:pt>
    <dgm:pt modelId="{F74A80D6-3CCC-4624-ACB7-A3A11562C4FD}" type="sibTrans" cxnId="{5388CCE3-C9E9-4214-BBF7-11438295B931}">
      <dgm:prSet/>
      <dgm:spPr/>
      <dgm:t>
        <a:bodyPr/>
        <a:lstStyle/>
        <a:p>
          <a:pPr latinLnBrk="1"/>
          <a:endParaRPr lang="ko-KR" altLang="en-US"/>
        </a:p>
      </dgm:t>
    </dgm:pt>
    <dgm:pt modelId="{48715214-E8F8-44DC-AD37-6B4DA1E52C5B}">
      <dgm:prSet phldrT="[텍스트]"/>
      <dgm:spPr/>
      <dgm:t>
        <a:bodyPr/>
        <a:lstStyle/>
        <a:p>
          <a:pPr latinLnBrk="1"/>
          <a:r>
            <a:rPr lang="ko-KR" altLang="en-US" dirty="0" smtClean="0"/>
            <a:t>연평균 성장률이 </a:t>
          </a:r>
          <a:r>
            <a:rPr lang="en-US" altLang="ko-KR" dirty="0" smtClean="0"/>
            <a:t>9.6%</a:t>
          </a:r>
          <a:endParaRPr lang="ko-KR" altLang="en-US" dirty="0"/>
        </a:p>
      </dgm:t>
    </dgm:pt>
    <dgm:pt modelId="{2B26D05B-D8AC-47C5-8FC1-C3D0B32AAA52}" type="parTrans" cxnId="{F58415BA-3002-4F94-ACBF-1DD8159B3908}">
      <dgm:prSet/>
      <dgm:spPr/>
      <dgm:t>
        <a:bodyPr/>
        <a:lstStyle/>
        <a:p>
          <a:pPr latinLnBrk="1"/>
          <a:endParaRPr lang="ko-KR" altLang="en-US"/>
        </a:p>
      </dgm:t>
    </dgm:pt>
    <dgm:pt modelId="{33FA32BA-EAFA-4BB7-B03C-64CAE4E8063A}" type="sibTrans" cxnId="{F58415BA-3002-4F94-ACBF-1DD8159B3908}">
      <dgm:prSet/>
      <dgm:spPr/>
      <dgm:t>
        <a:bodyPr/>
        <a:lstStyle/>
        <a:p>
          <a:pPr latinLnBrk="1"/>
          <a:endParaRPr lang="ko-KR" altLang="en-US"/>
        </a:p>
      </dgm:t>
    </dgm:pt>
    <dgm:pt modelId="{4F90BC8A-98AE-46D1-B545-2CA33431A396}">
      <dgm:prSet phldrT="[텍스트]"/>
      <dgm:spPr/>
      <dgm:t>
        <a:bodyPr/>
        <a:lstStyle/>
        <a:p>
          <a:pPr latinLnBrk="1"/>
          <a:r>
            <a:rPr lang="ko-KR" altLang="en-US" dirty="0" smtClean="0"/>
            <a:t>민간</a:t>
          </a:r>
          <a:endParaRPr lang="en-US" altLang="ko-KR" dirty="0" smtClean="0"/>
        </a:p>
        <a:p>
          <a:pPr latinLnBrk="1"/>
          <a:r>
            <a:rPr lang="ko-KR" altLang="en-US" dirty="0" smtClean="0"/>
            <a:t>기업</a:t>
          </a:r>
          <a:endParaRPr lang="ko-KR" altLang="en-US" dirty="0"/>
        </a:p>
      </dgm:t>
    </dgm:pt>
    <dgm:pt modelId="{D94494D3-55D2-4ED9-8A04-881DF345197B}" type="parTrans" cxnId="{D83CF426-4AF6-4A35-A19D-17E2ACB90A42}">
      <dgm:prSet/>
      <dgm:spPr/>
      <dgm:t>
        <a:bodyPr/>
        <a:lstStyle/>
        <a:p>
          <a:pPr latinLnBrk="1"/>
          <a:endParaRPr lang="ko-KR" altLang="en-US"/>
        </a:p>
      </dgm:t>
    </dgm:pt>
    <dgm:pt modelId="{E01915BF-32E1-4A05-B53B-BCF175A588CD}" type="sibTrans" cxnId="{D83CF426-4AF6-4A35-A19D-17E2ACB90A42}">
      <dgm:prSet/>
      <dgm:spPr/>
      <dgm:t>
        <a:bodyPr/>
        <a:lstStyle/>
        <a:p>
          <a:pPr latinLnBrk="1"/>
          <a:endParaRPr lang="ko-KR" altLang="en-US"/>
        </a:p>
      </dgm:t>
    </dgm:pt>
    <dgm:pt modelId="{D6860FCD-1241-4669-A4C7-AEFAF7FC252E}">
      <dgm:prSet/>
      <dgm:spPr/>
      <dgm:t>
        <a:bodyPr/>
        <a:lstStyle/>
        <a:p>
          <a:pPr latinLnBrk="1"/>
          <a:r>
            <a:rPr lang="ko-KR" altLang="en-US" dirty="0" smtClean="0"/>
            <a:t>설비투자 신장률</a:t>
          </a:r>
          <a:r>
            <a:rPr lang="en-US" altLang="ko-KR" dirty="0" smtClean="0"/>
            <a:t>13.4%</a:t>
          </a:r>
          <a:endParaRPr lang="ko-KR" altLang="en-US" dirty="0"/>
        </a:p>
      </dgm:t>
    </dgm:pt>
    <dgm:pt modelId="{35637123-100B-4BCB-8743-5D7D03427A05}" type="parTrans" cxnId="{BDFD7794-F251-47A4-B8E9-237EB56DC783}">
      <dgm:prSet/>
      <dgm:spPr/>
      <dgm:t>
        <a:bodyPr/>
        <a:lstStyle/>
        <a:p>
          <a:pPr latinLnBrk="1"/>
          <a:endParaRPr lang="ko-KR" altLang="en-US"/>
        </a:p>
      </dgm:t>
    </dgm:pt>
    <dgm:pt modelId="{57317B67-5D5E-4910-B879-6001634FBF53}" type="sibTrans" cxnId="{BDFD7794-F251-47A4-B8E9-237EB56DC783}">
      <dgm:prSet/>
      <dgm:spPr/>
      <dgm:t>
        <a:bodyPr/>
        <a:lstStyle/>
        <a:p>
          <a:pPr latinLnBrk="1"/>
          <a:endParaRPr lang="ko-KR" altLang="en-US"/>
        </a:p>
      </dgm:t>
    </dgm:pt>
    <dgm:pt modelId="{B9B258DA-448E-48A2-A0E1-C3767795FE82}">
      <dgm:prSet/>
      <dgm:spPr/>
      <dgm:t>
        <a:bodyPr/>
        <a:lstStyle/>
        <a:p>
          <a:pPr latinLnBrk="1"/>
          <a:endParaRPr lang="ko-KR" altLang="en-US" dirty="0"/>
        </a:p>
      </dgm:t>
    </dgm:pt>
    <dgm:pt modelId="{E58B5EAC-188E-4593-B6A2-EE5B7E21934B}" type="parTrans" cxnId="{81922980-5003-42CA-A4BC-100C8F747327}">
      <dgm:prSet/>
      <dgm:spPr/>
    </dgm:pt>
    <dgm:pt modelId="{2E5CEFAB-3C8D-45CC-9FF9-9399929E7743}" type="sibTrans" cxnId="{81922980-5003-42CA-A4BC-100C8F747327}">
      <dgm:prSet/>
      <dgm:spPr/>
    </dgm:pt>
    <dgm:pt modelId="{95270ECD-E349-4FD8-89B9-80A7D65F4AF3}" type="pres">
      <dgm:prSet presAssocID="{8855E806-D183-4A86-9802-26DC4DC1A18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299E5F-0101-435D-9E47-1938569A076B}" type="pres">
      <dgm:prSet presAssocID="{2B379DA8-D2B0-4329-A257-0347CAB1234A}" presName="linNode" presStyleCnt="0"/>
      <dgm:spPr/>
    </dgm:pt>
    <dgm:pt modelId="{E7386BD0-603F-49C3-8C0F-F4552091AC3C}" type="pres">
      <dgm:prSet presAssocID="{2B379DA8-D2B0-4329-A257-0347CAB1234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13B81A-9792-42D7-9102-2EA3D315D4D1}" type="pres">
      <dgm:prSet presAssocID="{2B379DA8-D2B0-4329-A257-0347CAB1234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799FA4-5B08-40D3-80AF-C61C067D9A69}" type="pres">
      <dgm:prSet presAssocID="{F74A80D6-3CCC-4624-ACB7-A3A11562C4FD}" presName="spacing" presStyleCnt="0"/>
      <dgm:spPr/>
    </dgm:pt>
    <dgm:pt modelId="{8730A076-467B-4F92-8C98-B2918DB6D670}" type="pres">
      <dgm:prSet presAssocID="{4F90BC8A-98AE-46D1-B545-2CA33431A396}" presName="linNode" presStyleCnt="0"/>
      <dgm:spPr/>
    </dgm:pt>
    <dgm:pt modelId="{944275D3-8275-46EE-A64D-4AC0FB8D0F7E}" type="pres">
      <dgm:prSet presAssocID="{4F90BC8A-98AE-46D1-B545-2CA33431A39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309099-96D7-49D8-A3D5-65A1222EF66A}" type="pres">
      <dgm:prSet presAssocID="{4F90BC8A-98AE-46D1-B545-2CA33431A39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58415BA-3002-4F94-ACBF-1DD8159B3908}" srcId="{2B379DA8-D2B0-4329-A257-0347CAB1234A}" destId="{48715214-E8F8-44DC-AD37-6B4DA1E52C5B}" srcOrd="0" destOrd="0" parTransId="{2B26D05B-D8AC-47C5-8FC1-C3D0B32AAA52}" sibTransId="{33FA32BA-EAFA-4BB7-B03C-64CAE4E8063A}"/>
    <dgm:cxn modelId="{DE0C8522-5D8F-4FD3-AE89-18CFEB9E251E}" type="presOf" srcId="{4F90BC8A-98AE-46D1-B545-2CA33431A396}" destId="{944275D3-8275-46EE-A64D-4AC0FB8D0F7E}" srcOrd="0" destOrd="0" presId="urn:microsoft.com/office/officeart/2005/8/layout/vList6"/>
    <dgm:cxn modelId="{5388CCE3-C9E9-4214-BBF7-11438295B931}" srcId="{8855E806-D183-4A86-9802-26DC4DC1A188}" destId="{2B379DA8-D2B0-4329-A257-0347CAB1234A}" srcOrd="0" destOrd="0" parTransId="{38D669A4-EA22-43CB-90B0-E2D758DF8F8B}" sibTransId="{F74A80D6-3CCC-4624-ACB7-A3A11562C4FD}"/>
    <dgm:cxn modelId="{EF5A1F64-0F97-40BC-B8BA-295766C0A04A}" type="presOf" srcId="{8855E806-D183-4A86-9802-26DC4DC1A188}" destId="{95270ECD-E349-4FD8-89B9-80A7D65F4AF3}" srcOrd="0" destOrd="0" presId="urn:microsoft.com/office/officeart/2005/8/layout/vList6"/>
    <dgm:cxn modelId="{6C9A302C-4A26-4930-874D-D2AAD885F023}" type="presOf" srcId="{2B379DA8-D2B0-4329-A257-0347CAB1234A}" destId="{E7386BD0-603F-49C3-8C0F-F4552091AC3C}" srcOrd="0" destOrd="0" presId="urn:microsoft.com/office/officeart/2005/8/layout/vList6"/>
    <dgm:cxn modelId="{81922980-5003-42CA-A4BC-100C8F747327}" srcId="{4F90BC8A-98AE-46D1-B545-2CA33431A396}" destId="{B9B258DA-448E-48A2-A0E1-C3767795FE82}" srcOrd="1" destOrd="0" parTransId="{E58B5EAC-188E-4593-B6A2-EE5B7E21934B}" sibTransId="{2E5CEFAB-3C8D-45CC-9FF9-9399929E7743}"/>
    <dgm:cxn modelId="{D83CF426-4AF6-4A35-A19D-17E2ACB90A42}" srcId="{8855E806-D183-4A86-9802-26DC4DC1A188}" destId="{4F90BC8A-98AE-46D1-B545-2CA33431A396}" srcOrd="1" destOrd="0" parTransId="{D94494D3-55D2-4ED9-8A04-881DF345197B}" sibTransId="{E01915BF-32E1-4A05-B53B-BCF175A588CD}"/>
    <dgm:cxn modelId="{4CA16F2B-D877-4267-9DD2-35FE6F616882}" type="presOf" srcId="{B9B258DA-448E-48A2-A0E1-C3767795FE82}" destId="{F8309099-96D7-49D8-A3D5-65A1222EF66A}" srcOrd="0" destOrd="1" presId="urn:microsoft.com/office/officeart/2005/8/layout/vList6"/>
    <dgm:cxn modelId="{DB735F8D-B96B-48D4-8F57-7DA373E78A9E}" type="presOf" srcId="{D6860FCD-1241-4669-A4C7-AEFAF7FC252E}" destId="{F8309099-96D7-49D8-A3D5-65A1222EF66A}" srcOrd="0" destOrd="0" presId="urn:microsoft.com/office/officeart/2005/8/layout/vList6"/>
    <dgm:cxn modelId="{2F516879-DD1E-463D-8EBC-18BB73337020}" type="presOf" srcId="{48715214-E8F8-44DC-AD37-6B4DA1E52C5B}" destId="{E413B81A-9792-42D7-9102-2EA3D315D4D1}" srcOrd="0" destOrd="0" presId="urn:microsoft.com/office/officeart/2005/8/layout/vList6"/>
    <dgm:cxn modelId="{BDFD7794-F251-47A4-B8E9-237EB56DC783}" srcId="{4F90BC8A-98AE-46D1-B545-2CA33431A396}" destId="{D6860FCD-1241-4669-A4C7-AEFAF7FC252E}" srcOrd="0" destOrd="0" parTransId="{35637123-100B-4BCB-8743-5D7D03427A05}" sibTransId="{57317B67-5D5E-4910-B879-6001634FBF53}"/>
    <dgm:cxn modelId="{35080CAA-F3AB-4FDB-A976-DD3E45CD2B3D}" type="presParOf" srcId="{95270ECD-E349-4FD8-89B9-80A7D65F4AF3}" destId="{D4299E5F-0101-435D-9E47-1938569A076B}" srcOrd="0" destOrd="0" presId="urn:microsoft.com/office/officeart/2005/8/layout/vList6"/>
    <dgm:cxn modelId="{9E9F6C85-2F4D-4D3A-80BD-62303680A0E4}" type="presParOf" srcId="{D4299E5F-0101-435D-9E47-1938569A076B}" destId="{E7386BD0-603F-49C3-8C0F-F4552091AC3C}" srcOrd="0" destOrd="0" presId="urn:microsoft.com/office/officeart/2005/8/layout/vList6"/>
    <dgm:cxn modelId="{E752DEE9-B0C6-4D92-9A35-E7B510E43890}" type="presParOf" srcId="{D4299E5F-0101-435D-9E47-1938569A076B}" destId="{E413B81A-9792-42D7-9102-2EA3D315D4D1}" srcOrd="1" destOrd="0" presId="urn:microsoft.com/office/officeart/2005/8/layout/vList6"/>
    <dgm:cxn modelId="{5A30653F-0B5C-4137-8C93-FE507DBC280C}" type="presParOf" srcId="{95270ECD-E349-4FD8-89B9-80A7D65F4AF3}" destId="{AD799FA4-5B08-40D3-80AF-C61C067D9A69}" srcOrd="1" destOrd="0" presId="urn:microsoft.com/office/officeart/2005/8/layout/vList6"/>
    <dgm:cxn modelId="{12F003F1-3A87-42BB-BDB6-126E6B5D3B58}" type="presParOf" srcId="{95270ECD-E349-4FD8-89B9-80A7D65F4AF3}" destId="{8730A076-467B-4F92-8C98-B2918DB6D670}" srcOrd="2" destOrd="0" presId="urn:microsoft.com/office/officeart/2005/8/layout/vList6"/>
    <dgm:cxn modelId="{DBDF192A-0842-438B-A63C-BF6667E624A2}" type="presParOf" srcId="{8730A076-467B-4F92-8C98-B2918DB6D670}" destId="{944275D3-8275-46EE-A64D-4AC0FB8D0F7E}" srcOrd="0" destOrd="0" presId="urn:microsoft.com/office/officeart/2005/8/layout/vList6"/>
    <dgm:cxn modelId="{555737C7-08EA-4F47-908A-7C422E2B1206}" type="presParOf" srcId="{8730A076-467B-4F92-8C98-B2918DB6D670}" destId="{F8309099-96D7-49D8-A3D5-65A1222EF66A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6B28CF-B5FF-4689-9E75-CB7B44B6F6D2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1A55CCFA-944F-4034-BDB3-EAB335BCAB24}">
      <dgm:prSet phldrT="[텍스트]"/>
      <dgm:spPr/>
      <dgm:t>
        <a:bodyPr/>
        <a:lstStyle/>
        <a:p>
          <a:pPr latinLnBrk="1"/>
          <a:r>
            <a:rPr lang="ko-KR" altLang="en-US" dirty="0" smtClean="0"/>
            <a:t>버블경제</a:t>
          </a:r>
          <a:endParaRPr lang="ko-KR" altLang="en-US" dirty="0"/>
        </a:p>
      </dgm:t>
    </dgm:pt>
    <dgm:pt modelId="{F1619C24-5ED2-4369-92C4-6F56040FD5E1}" type="parTrans" cxnId="{39C52FB5-0354-41DF-8C44-7C5BE556AB8A}">
      <dgm:prSet/>
      <dgm:spPr/>
      <dgm:t>
        <a:bodyPr/>
        <a:lstStyle/>
        <a:p>
          <a:pPr latinLnBrk="1"/>
          <a:endParaRPr lang="ko-KR" altLang="en-US"/>
        </a:p>
      </dgm:t>
    </dgm:pt>
    <dgm:pt modelId="{5817034A-07A4-4979-9367-2B8FBDD5C921}" type="sibTrans" cxnId="{39C52FB5-0354-41DF-8C44-7C5BE556AB8A}">
      <dgm:prSet/>
      <dgm:spPr/>
      <dgm:t>
        <a:bodyPr/>
        <a:lstStyle/>
        <a:p>
          <a:pPr latinLnBrk="1"/>
          <a:endParaRPr lang="ko-KR" altLang="en-US"/>
        </a:p>
      </dgm:t>
    </dgm:pt>
    <dgm:pt modelId="{B05C8C47-06FA-42DD-9C60-E3966D721B51}">
      <dgm:prSet phldrT="[텍스트]"/>
      <dgm:spPr/>
      <dgm:t>
        <a:bodyPr/>
        <a:lstStyle/>
        <a:p>
          <a:pPr latinLnBrk="1"/>
          <a:r>
            <a:rPr lang="ko-KR" altLang="en-US" dirty="0" smtClean="0"/>
            <a:t>플라자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 합의</a:t>
          </a:r>
          <a:endParaRPr lang="ko-KR" altLang="en-US" dirty="0"/>
        </a:p>
      </dgm:t>
    </dgm:pt>
    <dgm:pt modelId="{ED62B742-DB36-43A9-B823-2C6F4D159E21}" type="parTrans" cxnId="{E4FA1473-84D3-479D-B3AE-412EFB3988AF}">
      <dgm:prSet/>
      <dgm:spPr/>
      <dgm:t>
        <a:bodyPr/>
        <a:lstStyle/>
        <a:p>
          <a:pPr latinLnBrk="1"/>
          <a:endParaRPr lang="ko-KR" altLang="en-US"/>
        </a:p>
      </dgm:t>
    </dgm:pt>
    <dgm:pt modelId="{457E361F-C38A-4A45-92EA-C51A80454407}" type="sibTrans" cxnId="{E4FA1473-84D3-479D-B3AE-412EFB3988AF}">
      <dgm:prSet/>
      <dgm:spPr/>
      <dgm:t>
        <a:bodyPr/>
        <a:lstStyle/>
        <a:p>
          <a:pPr latinLnBrk="1"/>
          <a:endParaRPr lang="ko-KR" altLang="en-US"/>
        </a:p>
      </dgm:t>
    </dgm:pt>
    <dgm:pt modelId="{CEE08301-1162-48EF-B744-A1620933B8F3}">
      <dgm:prSet phldrT="[텍스트]"/>
      <dgm:spPr/>
      <dgm:t>
        <a:bodyPr/>
        <a:lstStyle/>
        <a:p>
          <a:pPr latinLnBrk="1"/>
          <a:r>
            <a:rPr lang="en-US" altLang="ko-KR" dirty="0" smtClean="0"/>
            <a:t>•</a:t>
          </a:r>
          <a:r>
            <a:rPr lang="ko-KR" altLang="en-US" dirty="0" smtClean="0"/>
            <a:t>엔화상승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en-US" altLang="ko-KR" dirty="0" smtClean="0"/>
            <a:t>•</a:t>
          </a:r>
          <a:r>
            <a:rPr lang="ko-KR" altLang="en-US" dirty="0" smtClean="0"/>
            <a:t>금리 하락</a:t>
          </a:r>
          <a:endParaRPr lang="ko-KR" altLang="en-US" dirty="0"/>
        </a:p>
      </dgm:t>
    </dgm:pt>
    <dgm:pt modelId="{863AC29D-F4E6-484D-9734-F1BD71DAEFF0}" type="parTrans" cxnId="{A8CFC68F-0F15-4DE2-B06F-E614370C85FD}">
      <dgm:prSet/>
      <dgm:spPr/>
      <dgm:t>
        <a:bodyPr/>
        <a:lstStyle/>
        <a:p>
          <a:pPr latinLnBrk="1"/>
          <a:endParaRPr lang="ko-KR" altLang="en-US"/>
        </a:p>
      </dgm:t>
    </dgm:pt>
    <dgm:pt modelId="{EAD5B2DC-9589-4931-8AFC-035F59405039}" type="sibTrans" cxnId="{A8CFC68F-0F15-4DE2-B06F-E614370C85FD}">
      <dgm:prSet/>
      <dgm:spPr/>
      <dgm:t>
        <a:bodyPr/>
        <a:lstStyle/>
        <a:p>
          <a:pPr latinLnBrk="1"/>
          <a:endParaRPr lang="ko-KR" altLang="en-US"/>
        </a:p>
      </dgm:t>
    </dgm:pt>
    <dgm:pt modelId="{29B35C78-4103-4123-961E-F778D1967B6B}" type="pres">
      <dgm:prSet presAssocID="{576B28CF-B5FF-4689-9E75-CB7B44B6F6D2}" presName="Name0" presStyleCnt="0">
        <dgm:presLayoutVars>
          <dgm:dir/>
          <dgm:resizeHandles val="exact"/>
        </dgm:presLayoutVars>
      </dgm:prSet>
      <dgm:spPr/>
    </dgm:pt>
    <dgm:pt modelId="{525BD2B6-5073-4FF0-86E6-6ACBD92B86F5}" type="pres">
      <dgm:prSet presAssocID="{1A55CCFA-944F-4034-BDB3-EAB335BCAB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EC0584-C5A4-48AB-9F3D-FD6414BBC91E}" type="pres">
      <dgm:prSet presAssocID="{5817034A-07A4-4979-9367-2B8FBDD5C921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3FA0A23-8C0E-4808-BF45-ABBE12A3F241}" type="pres">
      <dgm:prSet presAssocID="{5817034A-07A4-4979-9367-2B8FBDD5C921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20D02B0-F9EA-4B91-92D7-0BA83BA5F8AC}" type="pres">
      <dgm:prSet presAssocID="{B05C8C47-06FA-42DD-9C60-E3966D721B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1DEFD5A-2EF7-41C2-811F-2D7182EF7FBC}" type="pres">
      <dgm:prSet presAssocID="{457E361F-C38A-4A45-92EA-C51A80454407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9094942-F28A-4F74-8BF3-DCC742DFDA46}" type="pres">
      <dgm:prSet presAssocID="{457E361F-C38A-4A45-92EA-C51A80454407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940682DC-9959-4804-8353-E951DA9F8C0F}" type="pres">
      <dgm:prSet presAssocID="{CEE08301-1162-48EF-B744-A1620933B8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9C52FB5-0354-41DF-8C44-7C5BE556AB8A}" srcId="{576B28CF-B5FF-4689-9E75-CB7B44B6F6D2}" destId="{1A55CCFA-944F-4034-BDB3-EAB335BCAB24}" srcOrd="0" destOrd="0" parTransId="{F1619C24-5ED2-4369-92C4-6F56040FD5E1}" sibTransId="{5817034A-07A4-4979-9367-2B8FBDD5C921}"/>
    <dgm:cxn modelId="{5BEB8867-5924-439C-868C-C9EC671310F6}" type="presOf" srcId="{457E361F-C38A-4A45-92EA-C51A80454407}" destId="{D1DEFD5A-2EF7-41C2-811F-2D7182EF7FBC}" srcOrd="0" destOrd="0" presId="urn:microsoft.com/office/officeart/2005/8/layout/process1"/>
    <dgm:cxn modelId="{A532E5CD-A9DA-4A37-A3AF-340751BE27E4}" type="presOf" srcId="{B05C8C47-06FA-42DD-9C60-E3966D721B51}" destId="{720D02B0-F9EA-4B91-92D7-0BA83BA5F8AC}" srcOrd="0" destOrd="0" presId="urn:microsoft.com/office/officeart/2005/8/layout/process1"/>
    <dgm:cxn modelId="{E4FA1473-84D3-479D-B3AE-412EFB3988AF}" srcId="{576B28CF-B5FF-4689-9E75-CB7B44B6F6D2}" destId="{B05C8C47-06FA-42DD-9C60-E3966D721B51}" srcOrd="1" destOrd="0" parTransId="{ED62B742-DB36-43A9-B823-2C6F4D159E21}" sibTransId="{457E361F-C38A-4A45-92EA-C51A80454407}"/>
    <dgm:cxn modelId="{A8CFC68F-0F15-4DE2-B06F-E614370C85FD}" srcId="{576B28CF-B5FF-4689-9E75-CB7B44B6F6D2}" destId="{CEE08301-1162-48EF-B744-A1620933B8F3}" srcOrd="2" destOrd="0" parTransId="{863AC29D-F4E6-484D-9734-F1BD71DAEFF0}" sibTransId="{EAD5B2DC-9589-4931-8AFC-035F59405039}"/>
    <dgm:cxn modelId="{30EA0E25-68B2-487C-954F-F66B0F9567E8}" type="presOf" srcId="{5817034A-07A4-4979-9367-2B8FBDD5C921}" destId="{63FA0A23-8C0E-4808-BF45-ABBE12A3F241}" srcOrd="1" destOrd="0" presId="urn:microsoft.com/office/officeart/2005/8/layout/process1"/>
    <dgm:cxn modelId="{8CB1C010-1B08-408B-97B9-069D74E0D116}" type="presOf" srcId="{576B28CF-B5FF-4689-9E75-CB7B44B6F6D2}" destId="{29B35C78-4103-4123-961E-F778D1967B6B}" srcOrd="0" destOrd="0" presId="urn:microsoft.com/office/officeart/2005/8/layout/process1"/>
    <dgm:cxn modelId="{DFC93EB5-7107-4C18-B2BF-510D7D625928}" type="presOf" srcId="{457E361F-C38A-4A45-92EA-C51A80454407}" destId="{49094942-F28A-4F74-8BF3-DCC742DFDA46}" srcOrd="1" destOrd="0" presId="urn:microsoft.com/office/officeart/2005/8/layout/process1"/>
    <dgm:cxn modelId="{C615F13B-E52D-45B6-8DD9-B2D91E3B453C}" type="presOf" srcId="{5817034A-07A4-4979-9367-2B8FBDD5C921}" destId="{8AEC0584-C5A4-48AB-9F3D-FD6414BBC91E}" srcOrd="0" destOrd="0" presId="urn:microsoft.com/office/officeart/2005/8/layout/process1"/>
    <dgm:cxn modelId="{B57BB706-8C6B-4CF3-84CD-7D2E1EA85EF1}" type="presOf" srcId="{CEE08301-1162-48EF-B744-A1620933B8F3}" destId="{940682DC-9959-4804-8353-E951DA9F8C0F}" srcOrd="0" destOrd="0" presId="urn:microsoft.com/office/officeart/2005/8/layout/process1"/>
    <dgm:cxn modelId="{F89409E0-9973-470E-A455-7FFC26EC2CE2}" type="presOf" srcId="{1A55CCFA-944F-4034-BDB3-EAB335BCAB24}" destId="{525BD2B6-5073-4FF0-86E6-6ACBD92B86F5}" srcOrd="0" destOrd="0" presId="urn:microsoft.com/office/officeart/2005/8/layout/process1"/>
    <dgm:cxn modelId="{8DFFF21D-128E-4D84-ADAC-FB309C8B551A}" type="presParOf" srcId="{29B35C78-4103-4123-961E-F778D1967B6B}" destId="{525BD2B6-5073-4FF0-86E6-6ACBD92B86F5}" srcOrd="0" destOrd="0" presId="urn:microsoft.com/office/officeart/2005/8/layout/process1"/>
    <dgm:cxn modelId="{1DCB4FE9-BFF8-4BFD-AD27-D6A8111EE64A}" type="presParOf" srcId="{29B35C78-4103-4123-961E-F778D1967B6B}" destId="{8AEC0584-C5A4-48AB-9F3D-FD6414BBC91E}" srcOrd="1" destOrd="0" presId="urn:microsoft.com/office/officeart/2005/8/layout/process1"/>
    <dgm:cxn modelId="{29E12FB6-E7E2-4D57-B0D5-865C40302646}" type="presParOf" srcId="{8AEC0584-C5A4-48AB-9F3D-FD6414BBC91E}" destId="{63FA0A23-8C0E-4808-BF45-ABBE12A3F241}" srcOrd="0" destOrd="0" presId="urn:microsoft.com/office/officeart/2005/8/layout/process1"/>
    <dgm:cxn modelId="{1A32EE90-4ACB-42E4-B684-3625FB4EBF79}" type="presParOf" srcId="{29B35C78-4103-4123-961E-F778D1967B6B}" destId="{720D02B0-F9EA-4B91-92D7-0BA83BA5F8AC}" srcOrd="2" destOrd="0" presId="urn:microsoft.com/office/officeart/2005/8/layout/process1"/>
    <dgm:cxn modelId="{81615C57-18F0-483F-B545-E48F329B99A5}" type="presParOf" srcId="{29B35C78-4103-4123-961E-F778D1967B6B}" destId="{D1DEFD5A-2EF7-41C2-811F-2D7182EF7FBC}" srcOrd="3" destOrd="0" presId="urn:microsoft.com/office/officeart/2005/8/layout/process1"/>
    <dgm:cxn modelId="{DA4FD0A4-28EE-47BC-B9D2-E890406CD666}" type="presParOf" srcId="{D1DEFD5A-2EF7-41C2-811F-2D7182EF7FBC}" destId="{49094942-F28A-4F74-8BF3-DCC742DFDA46}" srcOrd="0" destOrd="0" presId="urn:microsoft.com/office/officeart/2005/8/layout/process1"/>
    <dgm:cxn modelId="{301C028E-4C87-4729-A64F-1C335E0A91B0}" type="presParOf" srcId="{29B35C78-4103-4123-961E-F778D1967B6B}" destId="{940682DC-9959-4804-8353-E951DA9F8C0F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683D05-6666-4E88-81F8-E9082A823B7F}">
      <dsp:nvSpPr>
        <dsp:cNvPr id="0" name=""/>
        <dsp:cNvSpPr/>
      </dsp:nvSpPr>
      <dsp:spPr>
        <a:xfrm>
          <a:off x="3090648" y="645"/>
          <a:ext cx="4907622" cy="25167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300" b="1" kern="1200" dirty="0" smtClean="0"/>
            <a:t>육해군 해체 </a:t>
          </a:r>
          <a:r>
            <a:rPr lang="en-US" altLang="ko-KR" sz="2300" b="1" kern="1200" dirty="0" smtClean="0"/>
            <a:t>&amp; </a:t>
          </a:r>
          <a:r>
            <a:rPr lang="ko-KR" altLang="en-US" sz="2300" b="1" kern="1200" dirty="0" smtClean="0"/>
            <a:t>군수공업 중지</a:t>
          </a:r>
          <a:endParaRPr lang="ko-KR" altLang="en-US" sz="2300" kern="1200" dirty="0"/>
        </a:p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2300" kern="1200" dirty="0"/>
        </a:p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300" kern="1200" dirty="0" smtClean="0"/>
            <a:t>미일 동맹체제</a:t>
          </a:r>
          <a:endParaRPr lang="ko-KR" altLang="en-US" sz="2300" kern="1200" dirty="0"/>
        </a:p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2300" kern="1200" dirty="0"/>
        </a:p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300" kern="1200" dirty="0" smtClean="0"/>
            <a:t>미국의 일본 경제지원</a:t>
          </a:r>
          <a:endParaRPr lang="ko-KR" altLang="en-US" sz="2300" kern="1200" dirty="0"/>
        </a:p>
      </dsp:txBody>
      <dsp:txXfrm>
        <a:off x="3090648" y="645"/>
        <a:ext cx="4907622" cy="2516724"/>
      </dsp:txXfrm>
    </dsp:sp>
    <dsp:sp modelId="{16E4159D-4014-478B-90AC-F55BF908DBA4}">
      <dsp:nvSpPr>
        <dsp:cNvPr id="0" name=""/>
        <dsp:cNvSpPr/>
      </dsp:nvSpPr>
      <dsp:spPr>
        <a:xfrm>
          <a:off x="2753" y="645"/>
          <a:ext cx="3087895" cy="2516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800" kern="1200" dirty="0" smtClean="0"/>
            <a:t>2</a:t>
          </a:r>
          <a:r>
            <a:rPr lang="ko-KR" altLang="en-US" sz="4800" kern="1200" dirty="0" err="1" smtClean="0"/>
            <a:t>차대전</a:t>
          </a:r>
          <a:endParaRPr lang="en-US" altLang="ko-KR" sz="4800" kern="1200" dirty="0" smtClean="0"/>
        </a:p>
        <a:p>
          <a:pPr lvl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800" kern="1200" dirty="0" smtClean="0"/>
            <a:t>일본패망</a:t>
          </a:r>
          <a:endParaRPr lang="ko-KR" altLang="en-US" sz="4800" kern="1200" dirty="0"/>
        </a:p>
      </dsp:txBody>
      <dsp:txXfrm>
        <a:off x="2753" y="645"/>
        <a:ext cx="3087895" cy="2516724"/>
      </dsp:txXfrm>
    </dsp:sp>
    <dsp:sp modelId="{C6D53414-3A09-44EB-AF69-FC6EA4A96411}">
      <dsp:nvSpPr>
        <dsp:cNvPr id="0" name=""/>
        <dsp:cNvSpPr/>
      </dsp:nvSpPr>
      <dsp:spPr>
        <a:xfrm>
          <a:off x="3200409" y="2769042"/>
          <a:ext cx="4800614" cy="25167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300" kern="1200" dirty="0" smtClean="0"/>
            <a:t>미소의 이념대립</a:t>
          </a:r>
          <a:endParaRPr lang="ko-KR" altLang="en-US" sz="2300" kern="1200" dirty="0"/>
        </a:p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2300" kern="1200" dirty="0"/>
        </a:p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2300" kern="1200" dirty="0"/>
        </a:p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300" kern="1200" dirty="0" smtClean="0"/>
            <a:t>전쟁물자 생산</a:t>
          </a:r>
          <a:endParaRPr lang="ko-KR" altLang="en-US" sz="2300" kern="1200" dirty="0"/>
        </a:p>
      </dsp:txBody>
      <dsp:txXfrm>
        <a:off x="3200409" y="2769042"/>
        <a:ext cx="4800614" cy="2516724"/>
      </dsp:txXfrm>
    </dsp:sp>
    <dsp:sp modelId="{66728027-2F5F-455A-832A-8EAF8785972D}">
      <dsp:nvSpPr>
        <dsp:cNvPr id="0" name=""/>
        <dsp:cNvSpPr/>
      </dsp:nvSpPr>
      <dsp:spPr>
        <a:xfrm>
          <a:off x="0" y="2769042"/>
          <a:ext cx="3200409" cy="2516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800" kern="1200" dirty="0" smtClean="0"/>
            <a:t>한국</a:t>
          </a:r>
          <a:endParaRPr lang="en-US" altLang="ko-KR" sz="4800" kern="1200" dirty="0" smtClean="0"/>
        </a:p>
        <a:p>
          <a:pPr lvl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800" kern="1200" dirty="0" smtClean="0"/>
            <a:t>전쟁</a:t>
          </a:r>
          <a:endParaRPr lang="ko-KR" altLang="en-US" sz="4800" kern="1200" dirty="0"/>
        </a:p>
      </dsp:txBody>
      <dsp:txXfrm>
        <a:off x="0" y="2769042"/>
        <a:ext cx="3200409" cy="25167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9E92E1-6F80-41D4-9EAA-2BDB89E6BD65}">
      <dsp:nvSpPr>
        <dsp:cNvPr id="0" name=""/>
        <dsp:cNvSpPr/>
      </dsp:nvSpPr>
      <dsp:spPr>
        <a:xfrm>
          <a:off x="2999739" y="586"/>
          <a:ext cx="4499610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500" kern="1200" smtClean="0"/>
            <a:t>미군의 특수</a:t>
          </a:r>
          <a:endParaRPr lang="ko-KR" altLang="en-US" sz="3500" kern="1200" dirty="0"/>
        </a:p>
        <a:p>
          <a:pPr marL="285750" lvl="1" indent="-285750" algn="l" defTabSz="1555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500" kern="1200" dirty="0" smtClean="0"/>
            <a:t>일본의 수출급증</a:t>
          </a:r>
          <a:endParaRPr lang="ko-KR" altLang="en-US" sz="3500" kern="1200" dirty="0"/>
        </a:p>
      </dsp:txBody>
      <dsp:txXfrm>
        <a:off x="2999739" y="586"/>
        <a:ext cx="4499610" cy="2285441"/>
      </dsp:txXfrm>
    </dsp:sp>
    <dsp:sp modelId="{5CA49847-48D6-42D1-AC96-BABBBF5C21BD}">
      <dsp:nvSpPr>
        <dsp:cNvPr id="0" name=""/>
        <dsp:cNvSpPr/>
      </dsp:nvSpPr>
      <dsp:spPr>
        <a:xfrm>
          <a:off x="0" y="586"/>
          <a:ext cx="2999740" cy="2285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100" kern="1200" dirty="0" smtClean="0"/>
            <a:t>한국전쟁</a:t>
          </a:r>
          <a:endParaRPr lang="ko-KR" altLang="en-US" sz="6100" kern="1200" dirty="0"/>
        </a:p>
      </dsp:txBody>
      <dsp:txXfrm>
        <a:off x="0" y="586"/>
        <a:ext cx="2999740" cy="2285441"/>
      </dsp:txXfrm>
    </dsp:sp>
    <dsp:sp modelId="{A7480FB1-A7BD-4CF3-9AB5-6FB483CF7583}">
      <dsp:nvSpPr>
        <dsp:cNvPr id="0" name=""/>
        <dsp:cNvSpPr/>
      </dsp:nvSpPr>
      <dsp:spPr>
        <a:xfrm>
          <a:off x="2999739" y="2514572"/>
          <a:ext cx="4499610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500" kern="1200" dirty="0" smtClean="0"/>
            <a:t>국제 수지 개선</a:t>
          </a:r>
          <a:endParaRPr lang="ko-KR" altLang="en-US" sz="3500" kern="1200" dirty="0"/>
        </a:p>
        <a:p>
          <a:pPr marL="285750" lvl="1" indent="-285750" algn="l" defTabSz="1555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500" kern="1200" dirty="0" smtClean="0"/>
            <a:t>원료수입증가</a:t>
          </a:r>
          <a:endParaRPr lang="ko-KR" altLang="en-US" sz="3500" kern="1200" dirty="0"/>
        </a:p>
      </dsp:txBody>
      <dsp:txXfrm>
        <a:off x="2999739" y="2514572"/>
        <a:ext cx="4499610" cy="2285441"/>
      </dsp:txXfrm>
    </dsp:sp>
    <dsp:sp modelId="{6F4FA597-1A33-42F4-8E74-836E2477A3A8}">
      <dsp:nvSpPr>
        <dsp:cNvPr id="0" name=""/>
        <dsp:cNvSpPr/>
      </dsp:nvSpPr>
      <dsp:spPr>
        <a:xfrm>
          <a:off x="0" y="2514572"/>
          <a:ext cx="2999740" cy="2285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100" kern="1200" dirty="0" smtClean="0"/>
            <a:t>한국 전쟁</a:t>
          </a:r>
          <a:endParaRPr lang="ko-KR" altLang="en-US" sz="6100" kern="1200" dirty="0"/>
        </a:p>
      </dsp:txBody>
      <dsp:txXfrm>
        <a:off x="0" y="2514572"/>
        <a:ext cx="2999740" cy="22854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1A0E29-3352-437F-81E5-34ACAF36A86E}">
      <dsp:nvSpPr>
        <dsp:cNvPr id="0" name=""/>
        <dsp:cNvSpPr/>
      </dsp:nvSpPr>
      <dsp:spPr>
        <a:xfrm>
          <a:off x="3114696" y="749"/>
          <a:ext cx="4672045" cy="29248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3700" kern="1200" dirty="0" smtClean="0"/>
            <a:t>1951</a:t>
          </a:r>
          <a:r>
            <a:rPr lang="ko-KR" altLang="en-US" sz="3700" kern="1200" dirty="0" smtClean="0"/>
            <a:t>년 </a:t>
          </a:r>
          <a:r>
            <a:rPr lang="en-US" altLang="ko-KR" sz="3700" kern="1200" dirty="0" smtClean="0"/>
            <a:t/>
          </a:r>
          <a:br>
            <a:rPr lang="en-US" altLang="ko-KR" sz="3700" kern="1200" dirty="0" smtClean="0"/>
          </a:br>
          <a:r>
            <a:rPr lang="en-US" altLang="ko-KR" sz="3700" kern="1200" dirty="0" smtClean="0"/>
            <a:t>9</a:t>
          </a:r>
          <a:r>
            <a:rPr lang="ko-KR" altLang="en-US" sz="3700" kern="1200" dirty="0" smtClean="0"/>
            <a:t>억 </a:t>
          </a:r>
          <a:r>
            <a:rPr lang="en-US" altLang="ko-KR" sz="3700" kern="1200" dirty="0" smtClean="0"/>
            <a:t>4</a:t>
          </a:r>
          <a:r>
            <a:rPr lang="ko-KR" altLang="en-US" sz="3700" kern="1200" dirty="0" smtClean="0"/>
            <a:t>천만불</a:t>
          </a:r>
          <a:endParaRPr lang="ko-KR" altLang="en-US" sz="3700" kern="1200" dirty="0"/>
        </a:p>
        <a:p>
          <a:pPr marL="285750" lvl="1" indent="-285750" algn="l" defTabSz="1644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700" kern="1200" dirty="0" smtClean="0"/>
            <a:t>한국전쟁후 </a:t>
          </a:r>
          <a:r>
            <a:rPr lang="en-US" altLang="ko-KR" sz="3700" kern="1200" dirty="0" smtClean="0"/>
            <a:t>5</a:t>
          </a:r>
          <a:r>
            <a:rPr lang="ko-KR" altLang="en-US" sz="3700" kern="1200" dirty="0" smtClean="0"/>
            <a:t>배</a:t>
          </a:r>
          <a:endParaRPr lang="ko-KR" altLang="en-US" sz="3700" kern="1200" dirty="0"/>
        </a:p>
      </dsp:txBody>
      <dsp:txXfrm>
        <a:off x="3114696" y="749"/>
        <a:ext cx="4672045" cy="2924841"/>
      </dsp:txXfrm>
    </dsp:sp>
    <dsp:sp modelId="{1BF33B8E-7430-4AC2-8471-4229856CB92D}">
      <dsp:nvSpPr>
        <dsp:cNvPr id="0" name=""/>
        <dsp:cNvSpPr/>
      </dsp:nvSpPr>
      <dsp:spPr>
        <a:xfrm>
          <a:off x="0" y="749"/>
          <a:ext cx="3114696" cy="2924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100" kern="1200" dirty="0" smtClean="0"/>
            <a:t>외환</a:t>
          </a:r>
          <a:endParaRPr lang="en-US" altLang="ko-KR" sz="6100" kern="1200" dirty="0" smtClean="0"/>
        </a:p>
        <a:p>
          <a:pPr lvl="0" algn="ctr" defTabSz="2711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100" kern="1200" dirty="0" smtClean="0"/>
            <a:t>보유고</a:t>
          </a:r>
          <a:endParaRPr lang="ko-KR" altLang="en-US" sz="6100" kern="1200" dirty="0"/>
        </a:p>
      </dsp:txBody>
      <dsp:txXfrm>
        <a:off x="0" y="749"/>
        <a:ext cx="3114696" cy="2924841"/>
      </dsp:txXfrm>
    </dsp:sp>
    <dsp:sp modelId="{1BED347A-311F-4FFA-89F5-596F20A2AACF}">
      <dsp:nvSpPr>
        <dsp:cNvPr id="0" name=""/>
        <dsp:cNvSpPr/>
      </dsp:nvSpPr>
      <dsp:spPr>
        <a:xfrm>
          <a:off x="3114696" y="3218076"/>
          <a:ext cx="4672045" cy="29248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700" kern="1200" dirty="0" smtClean="0"/>
            <a:t>물가하락</a:t>
          </a:r>
          <a:endParaRPr lang="ko-KR" altLang="en-US" sz="3700" kern="1200" dirty="0"/>
        </a:p>
        <a:p>
          <a:pPr marL="285750" lvl="1" indent="-285750" algn="l" defTabSz="1644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3700" kern="1200" dirty="0"/>
        </a:p>
        <a:p>
          <a:pPr marL="285750" lvl="1" indent="-285750" algn="l" defTabSz="1644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700" kern="1200" dirty="0" smtClean="0"/>
            <a:t>군내 소비 진작</a:t>
          </a:r>
          <a:endParaRPr lang="ko-KR" altLang="en-US" sz="3700" kern="1200" dirty="0"/>
        </a:p>
      </dsp:txBody>
      <dsp:txXfrm>
        <a:off x="3114696" y="3218076"/>
        <a:ext cx="4672045" cy="2924841"/>
      </dsp:txXfrm>
    </dsp:sp>
    <dsp:sp modelId="{DC211D53-8D7D-4521-B9C6-3FF35232AE6D}">
      <dsp:nvSpPr>
        <dsp:cNvPr id="0" name=""/>
        <dsp:cNvSpPr/>
      </dsp:nvSpPr>
      <dsp:spPr>
        <a:xfrm>
          <a:off x="0" y="3218076"/>
          <a:ext cx="3114696" cy="2924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100" kern="1200" dirty="0" smtClean="0"/>
            <a:t>긴축</a:t>
          </a:r>
          <a:endParaRPr lang="en-US" altLang="ko-KR" sz="6100" kern="1200" dirty="0" smtClean="0"/>
        </a:p>
        <a:p>
          <a:pPr lvl="0" algn="ctr" defTabSz="2711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100" kern="1200" dirty="0" smtClean="0"/>
            <a:t>재정</a:t>
          </a:r>
          <a:endParaRPr lang="ko-KR" altLang="en-US" sz="6100" kern="1200" dirty="0"/>
        </a:p>
      </dsp:txBody>
      <dsp:txXfrm>
        <a:off x="0" y="3218076"/>
        <a:ext cx="3114696" cy="29248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02BB54-F658-4DAC-95C2-6B93A8CD8E9D}">
      <dsp:nvSpPr>
        <dsp:cNvPr id="0" name=""/>
        <dsp:cNvSpPr/>
      </dsp:nvSpPr>
      <dsp:spPr>
        <a:xfrm>
          <a:off x="3171847" y="640"/>
          <a:ext cx="4757770" cy="24978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85750" lvl="1" indent="-285750" algn="l" defTabSz="2667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6000" kern="1200" dirty="0" smtClean="0"/>
            <a:t>고용확대</a:t>
          </a:r>
          <a:endParaRPr lang="ko-KR" altLang="en-US" sz="6000" kern="1200" dirty="0"/>
        </a:p>
      </dsp:txBody>
      <dsp:txXfrm>
        <a:off x="3171847" y="640"/>
        <a:ext cx="4757770" cy="2497823"/>
      </dsp:txXfrm>
    </dsp:sp>
    <dsp:sp modelId="{F3D22CAD-DFE2-457F-A30C-044D49D16878}">
      <dsp:nvSpPr>
        <dsp:cNvPr id="0" name=""/>
        <dsp:cNvSpPr/>
      </dsp:nvSpPr>
      <dsp:spPr>
        <a:xfrm>
          <a:off x="0" y="640"/>
          <a:ext cx="3171847" cy="2497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400" kern="1200" dirty="0" smtClean="0"/>
            <a:t>수출</a:t>
          </a:r>
          <a:r>
            <a:rPr lang="en-US" altLang="ko-KR" sz="6400" kern="1200" dirty="0" smtClean="0"/>
            <a:t/>
          </a:r>
          <a:br>
            <a:rPr lang="en-US" altLang="ko-KR" sz="6400" kern="1200" dirty="0" smtClean="0"/>
          </a:br>
          <a:r>
            <a:rPr lang="ko-KR" altLang="en-US" sz="6400" kern="1200" dirty="0" smtClean="0"/>
            <a:t>확대</a:t>
          </a:r>
          <a:endParaRPr lang="ko-KR" altLang="en-US" sz="6400" kern="1200" dirty="0"/>
        </a:p>
      </dsp:txBody>
      <dsp:txXfrm>
        <a:off x="0" y="640"/>
        <a:ext cx="3171847" cy="2497823"/>
      </dsp:txXfrm>
    </dsp:sp>
    <dsp:sp modelId="{AE3B9FB8-CB8D-4D40-B69E-B63E4CE10ABF}">
      <dsp:nvSpPr>
        <dsp:cNvPr id="0" name=""/>
        <dsp:cNvSpPr/>
      </dsp:nvSpPr>
      <dsp:spPr>
        <a:xfrm>
          <a:off x="3171847" y="2748246"/>
          <a:ext cx="4757770" cy="24978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85750" lvl="1" indent="-285750" algn="l" defTabSz="2667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6000" kern="1200" dirty="0" smtClean="0"/>
            <a:t>고도 </a:t>
          </a:r>
          <a:r>
            <a:rPr lang="en-US" altLang="ko-KR" sz="6000" kern="1200" dirty="0" smtClean="0"/>
            <a:t/>
          </a:r>
          <a:br>
            <a:rPr lang="en-US" altLang="ko-KR" sz="6000" kern="1200" dirty="0" smtClean="0"/>
          </a:br>
          <a:r>
            <a:rPr lang="ko-KR" altLang="en-US" sz="6000" kern="1200" dirty="0" smtClean="0"/>
            <a:t>성장기</a:t>
          </a:r>
          <a:endParaRPr lang="ko-KR" altLang="en-US" sz="6000" kern="1200" dirty="0"/>
        </a:p>
      </dsp:txBody>
      <dsp:txXfrm>
        <a:off x="3171847" y="2748246"/>
        <a:ext cx="4757770" cy="2497823"/>
      </dsp:txXfrm>
    </dsp:sp>
    <dsp:sp modelId="{169DA019-7C84-45AC-9F02-FC2016C77430}">
      <dsp:nvSpPr>
        <dsp:cNvPr id="0" name=""/>
        <dsp:cNvSpPr/>
      </dsp:nvSpPr>
      <dsp:spPr>
        <a:xfrm>
          <a:off x="0" y="2748246"/>
          <a:ext cx="3171847" cy="2497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400" kern="1200" dirty="0" smtClean="0"/>
            <a:t>50</a:t>
          </a:r>
          <a:r>
            <a:rPr lang="ko-KR" altLang="en-US" sz="6400" kern="1200" dirty="0" smtClean="0"/>
            <a:t>년대후반</a:t>
          </a:r>
          <a:endParaRPr lang="ko-KR" altLang="en-US" sz="6400" kern="1200" dirty="0"/>
        </a:p>
      </dsp:txBody>
      <dsp:txXfrm>
        <a:off x="0" y="2748246"/>
        <a:ext cx="3171847" cy="24978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13B81A-9792-42D7-9102-2EA3D315D4D1}">
      <dsp:nvSpPr>
        <dsp:cNvPr id="0" name=""/>
        <dsp:cNvSpPr/>
      </dsp:nvSpPr>
      <dsp:spPr>
        <a:xfrm>
          <a:off x="3143271" y="732"/>
          <a:ext cx="4714908" cy="28568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285750" lvl="1" indent="-285750" algn="l" defTabSz="2000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4500" kern="1200" dirty="0" smtClean="0"/>
            <a:t>연평균 성장률이 </a:t>
          </a:r>
          <a:r>
            <a:rPr lang="en-US" altLang="ko-KR" sz="4500" kern="1200" dirty="0" smtClean="0"/>
            <a:t>9.6%</a:t>
          </a:r>
          <a:endParaRPr lang="ko-KR" altLang="en-US" sz="4500" kern="1200" dirty="0"/>
        </a:p>
      </dsp:txBody>
      <dsp:txXfrm>
        <a:off x="3143271" y="732"/>
        <a:ext cx="4714908" cy="2856822"/>
      </dsp:txXfrm>
    </dsp:sp>
    <dsp:sp modelId="{E7386BD0-603F-49C3-8C0F-F4552091AC3C}">
      <dsp:nvSpPr>
        <dsp:cNvPr id="0" name=""/>
        <dsp:cNvSpPr/>
      </dsp:nvSpPr>
      <dsp:spPr>
        <a:xfrm>
          <a:off x="0" y="732"/>
          <a:ext cx="3143272" cy="2856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500" kern="1200" dirty="0" smtClean="0"/>
            <a:t>55~70</a:t>
          </a:r>
          <a:r>
            <a:rPr lang="ko-KR" altLang="en-US" sz="6500" kern="1200" dirty="0" smtClean="0"/>
            <a:t>년</a:t>
          </a:r>
          <a:endParaRPr lang="ko-KR" altLang="en-US" sz="6500" kern="1200" dirty="0"/>
        </a:p>
      </dsp:txBody>
      <dsp:txXfrm>
        <a:off x="0" y="732"/>
        <a:ext cx="3143272" cy="2856822"/>
      </dsp:txXfrm>
    </dsp:sp>
    <dsp:sp modelId="{F8309099-96D7-49D8-A3D5-65A1222EF66A}">
      <dsp:nvSpPr>
        <dsp:cNvPr id="0" name=""/>
        <dsp:cNvSpPr/>
      </dsp:nvSpPr>
      <dsp:spPr>
        <a:xfrm>
          <a:off x="3143271" y="3143237"/>
          <a:ext cx="4714908" cy="28568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285750" lvl="1" indent="-285750" algn="l" defTabSz="2000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4500" kern="1200" dirty="0" smtClean="0"/>
            <a:t>설비투자 신장률</a:t>
          </a:r>
          <a:r>
            <a:rPr lang="en-US" altLang="ko-KR" sz="4500" kern="1200" dirty="0" smtClean="0"/>
            <a:t>13.4%</a:t>
          </a:r>
          <a:endParaRPr lang="ko-KR" altLang="en-US" sz="4500" kern="1200" dirty="0"/>
        </a:p>
        <a:p>
          <a:pPr marL="285750" lvl="1" indent="-285750" algn="l" defTabSz="2000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4500" kern="1200" dirty="0"/>
        </a:p>
      </dsp:txBody>
      <dsp:txXfrm>
        <a:off x="3143271" y="3143237"/>
        <a:ext cx="4714908" cy="2856822"/>
      </dsp:txXfrm>
    </dsp:sp>
    <dsp:sp modelId="{944275D3-8275-46EE-A64D-4AC0FB8D0F7E}">
      <dsp:nvSpPr>
        <dsp:cNvPr id="0" name=""/>
        <dsp:cNvSpPr/>
      </dsp:nvSpPr>
      <dsp:spPr>
        <a:xfrm>
          <a:off x="0" y="3143237"/>
          <a:ext cx="3143272" cy="2856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민간</a:t>
          </a:r>
          <a:endParaRPr lang="en-US" altLang="ko-KR" sz="6500" kern="1200" dirty="0" smtClean="0"/>
        </a:p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기업</a:t>
          </a:r>
          <a:endParaRPr lang="ko-KR" altLang="en-US" sz="6500" kern="1200" dirty="0"/>
        </a:p>
      </dsp:txBody>
      <dsp:txXfrm>
        <a:off x="0" y="3143237"/>
        <a:ext cx="3143272" cy="285682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5BD2B6-5073-4FF0-86E6-6ACBD92B86F5}">
      <dsp:nvSpPr>
        <dsp:cNvPr id="0" name=""/>
        <dsp:cNvSpPr/>
      </dsp:nvSpPr>
      <dsp:spPr>
        <a:xfrm>
          <a:off x="6697" y="2129978"/>
          <a:ext cx="2001738" cy="1201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버블경제</a:t>
          </a:r>
          <a:endParaRPr lang="ko-KR" altLang="en-US" sz="2900" kern="1200" dirty="0"/>
        </a:p>
      </dsp:txBody>
      <dsp:txXfrm>
        <a:off x="6697" y="2129978"/>
        <a:ext cx="2001738" cy="1201042"/>
      </dsp:txXfrm>
    </dsp:sp>
    <dsp:sp modelId="{8AEC0584-C5A4-48AB-9F3D-FD6414BBC91E}">
      <dsp:nvSpPr>
        <dsp:cNvPr id="0" name=""/>
        <dsp:cNvSpPr/>
      </dsp:nvSpPr>
      <dsp:spPr>
        <a:xfrm>
          <a:off x="2208609" y="2482284"/>
          <a:ext cx="424368" cy="496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200" kern="1200"/>
        </a:p>
      </dsp:txBody>
      <dsp:txXfrm>
        <a:off x="2208609" y="2482284"/>
        <a:ext cx="424368" cy="496431"/>
      </dsp:txXfrm>
    </dsp:sp>
    <dsp:sp modelId="{720D02B0-F9EA-4B91-92D7-0BA83BA5F8AC}">
      <dsp:nvSpPr>
        <dsp:cNvPr id="0" name=""/>
        <dsp:cNvSpPr/>
      </dsp:nvSpPr>
      <dsp:spPr>
        <a:xfrm>
          <a:off x="2809130" y="2129978"/>
          <a:ext cx="2001738" cy="1201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플라자</a:t>
          </a:r>
          <a:r>
            <a:rPr lang="en-US" altLang="ko-KR" sz="2900" kern="1200" dirty="0" smtClean="0"/>
            <a:t/>
          </a:r>
          <a:br>
            <a:rPr lang="en-US" altLang="ko-KR" sz="2900" kern="1200" dirty="0" smtClean="0"/>
          </a:br>
          <a:r>
            <a:rPr lang="ko-KR" altLang="en-US" sz="2900" kern="1200" dirty="0" smtClean="0"/>
            <a:t> 합의</a:t>
          </a:r>
          <a:endParaRPr lang="ko-KR" altLang="en-US" sz="2900" kern="1200" dirty="0"/>
        </a:p>
      </dsp:txBody>
      <dsp:txXfrm>
        <a:off x="2809130" y="2129978"/>
        <a:ext cx="2001738" cy="1201042"/>
      </dsp:txXfrm>
    </dsp:sp>
    <dsp:sp modelId="{D1DEFD5A-2EF7-41C2-811F-2D7182EF7FBC}">
      <dsp:nvSpPr>
        <dsp:cNvPr id="0" name=""/>
        <dsp:cNvSpPr/>
      </dsp:nvSpPr>
      <dsp:spPr>
        <a:xfrm>
          <a:off x="5011042" y="2482284"/>
          <a:ext cx="424368" cy="496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200" kern="1200"/>
        </a:p>
      </dsp:txBody>
      <dsp:txXfrm>
        <a:off x="5011042" y="2482284"/>
        <a:ext cx="424368" cy="496431"/>
      </dsp:txXfrm>
    </dsp:sp>
    <dsp:sp modelId="{940682DC-9959-4804-8353-E951DA9F8C0F}">
      <dsp:nvSpPr>
        <dsp:cNvPr id="0" name=""/>
        <dsp:cNvSpPr/>
      </dsp:nvSpPr>
      <dsp:spPr>
        <a:xfrm>
          <a:off x="5611564" y="2129978"/>
          <a:ext cx="2001738" cy="1201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900" kern="1200" dirty="0" smtClean="0"/>
            <a:t>•</a:t>
          </a:r>
          <a:r>
            <a:rPr lang="ko-KR" altLang="en-US" sz="2900" kern="1200" dirty="0" smtClean="0"/>
            <a:t>엔화상승</a:t>
          </a:r>
          <a:r>
            <a:rPr lang="en-US" altLang="ko-KR" sz="2900" kern="1200" dirty="0" smtClean="0"/>
            <a:t/>
          </a:r>
          <a:br>
            <a:rPr lang="en-US" altLang="ko-KR" sz="2900" kern="1200" dirty="0" smtClean="0"/>
          </a:br>
          <a:r>
            <a:rPr lang="en-US" altLang="ko-KR" sz="2900" kern="1200" dirty="0" smtClean="0"/>
            <a:t>•</a:t>
          </a:r>
          <a:r>
            <a:rPr lang="ko-KR" altLang="en-US" sz="2900" kern="1200" dirty="0" smtClean="0"/>
            <a:t>금리 하락</a:t>
          </a:r>
          <a:endParaRPr lang="ko-KR" altLang="en-US" sz="2900" kern="1200" dirty="0"/>
        </a:p>
      </dsp:txBody>
      <dsp:txXfrm>
        <a:off x="5611564" y="2129978"/>
        <a:ext cx="2001738" cy="1201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8A3EB-9594-430A-AE42-4567C6DC0890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B7719-1172-4680-A1BE-5113D88E86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32D8-6172-495F-8DCE-1D1D3F9BF6E8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CB0B-B103-45FC-A015-C568EF5DADE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32D8-6172-495F-8DCE-1D1D3F9BF6E8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CB0B-B103-45FC-A015-C568EF5DAD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32D8-6172-495F-8DCE-1D1D3F9BF6E8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CB0B-B103-45FC-A015-C568EF5DAD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32D8-6172-495F-8DCE-1D1D3F9BF6E8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CB0B-B103-45FC-A015-C568EF5DAD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32D8-6172-495F-8DCE-1D1D3F9BF6E8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CB0B-B103-45FC-A015-C568EF5DADE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32D8-6172-495F-8DCE-1D1D3F9BF6E8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CB0B-B103-45FC-A015-C568EF5DAD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32D8-6172-495F-8DCE-1D1D3F9BF6E8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CB0B-B103-45FC-A015-C568EF5DAD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32D8-6172-495F-8DCE-1D1D3F9BF6E8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CB0B-B103-45FC-A015-C568EF5DAD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32D8-6172-495F-8DCE-1D1D3F9BF6E8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CB0B-B103-45FC-A015-C568EF5DADE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32D8-6172-495F-8DCE-1D1D3F9BF6E8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CB0B-B103-45FC-A015-C568EF5DAD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32D8-6172-495F-8DCE-1D1D3F9BF6E8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CB0B-B103-45FC-A015-C568EF5DADE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9" name="순서도: 처리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순서도: 처리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54D32D8-6172-495F-8DCE-1D1D3F9BF6E8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6DCB0B-B103-45FC-A015-C568EF5DADE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1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1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1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1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1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naver.com/main/read.nhn?mode=LPOD&amp;mid=tvh&amp;oid=052&amp;aid=000007737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357290" y="857232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전후 일본의 경제 발전</a:t>
            </a:r>
            <a:endParaRPr lang="en-US" altLang="ko-K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5357818" y="4357694"/>
            <a:ext cx="3286125" cy="2181225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조장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ko-KR" altLang="en-US" sz="2400" dirty="0" smtClean="0"/>
              <a:t>정상운</a:t>
            </a:r>
            <a:r>
              <a:rPr lang="en-US" altLang="ko-KR" sz="2400" dirty="0" smtClean="0"/>
              <a:t> 20500990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조원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이윤섭</a:t>
            </a:r>
            <a:r>
              <a:rPr lang="en-US" altLang="ko-KR" sz="2400" dirty="0" smtClean="0"/>
              <a:t>21080037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altLang="ko-KR" sz="2400" dirty="0" smtClean="0"/>
              <a:t>        </a:t>
            </a:r>
            <a:r>
              <a:rPr lang="ko-KR" altLang="en-US" sz="2400" dirty="0" smtClean="0"/>
              <a:t>정진우</a:t>
            </a:r>
            <a:r>
              <a:rPr lang="en-US" altLang="ko-KR" sz="2400" dirty="0" smtClean="0"/>
              <a:t> 21102203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altLang="ko-KR" sz="2400" dirty="0" smtClean="0"/>
              <a:t>        </a:t>
            </a:r>
            <a:r>
              <a:rPr lang="ko-KR" altLang="en-US" sz="2400" dirty="0" smtClean="0"/>
              <a:t>안상우</a:t>
            </a:r>
            <a:r>
              <a:rPr lang="en-US" altLang="ko-KR" sz="2400" dirty="0" smtClean="0"/>
              <a:t> 21101987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altLang="ko-K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71538" y="357166"/>
            <a:ext cx="7641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0" dirty="0" smtClean="0">
                <a:ln/>
                <a:solidFill>
                  <a:schemeClr val="accent3"/>
                </a:solidFill>
                <a:effectLst/>
              </a:rPr>
              <a:t>2)</a:t>
            </a:r>
            <a:r>
              <a:rPr lang="ko-KR" altLang="en-US" sz="5400" b="1" cap="none" spc="0" dirty="0" smtClean="0">
                <a:ln/>
                <a:solidFill>
                  <a:schemeClr val="accent3"/>
                </a:solidFill>
                <a:effectLst/>
              </a:rPr>
              <a:t>일본 경제의 장기 침체</a:t>
            </a:r>
            <a:endParaRPr lang="en-US" altLang="ko-K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1214414" y="1071546"/>
          <a:ext cx="7620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OUNSI\Desktop\전후 일본의 경제 발전\사진\Cap_2013-07-19_04-21-10-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857232"/>
            <a:ext cx="3872378" cy="500066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3000364" y="5934670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플라자 호텔</a:t>
            </a:r>
            <a:endParaRPr lang="en-US" altLang="ko-K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374377" y="0"/>
            <a:ext cx="712752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o-KR" altLang="en-US" sz="3600" b="1" cap="none" spc="0" dirty="0" smtClean="0">
                <a:ln/>
                <a:solidFill>
                  <a:schemeClr val="accent3"/>
                </a:solidFill>
                <a:effectLst/>
              </a:rPr>
              <a:t>플라자 합의</a:t>
            </a:r>
            <a:r>
              <a:rPr lang="en-US" altLang="ko-KR" sz="3600" b="1" cap="none" spc="0" dirty="0" smtClean="0">
                <a:ln/>
                <a:solidFill>
                  <a:schemeClr val="accent3"/>
                </a:solidFill>
                <a:effectLst/>
              </a:rPr>
              <a:t>, </a:t>
            </a:r>
            <a:r>
              <a:rPr lang="ko-KR" altLang="en-US" sz="3600" b="1" cap="none" spc="0" dirty="0" smtClean="0">
                <a:ln/>
                <a:solidFill>
                  <a:schemeClr val="accent3"/>
                </a:solidFill>
                <a:effectLst/>
              </a:rPr>
              <a:t>일본 버블경제의 시작</a:t>
            </a:r>
            <a:endParaRPr lang="en-US" altLang="ko-KR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OUNSI\Desktop\전후 일본의 경제 발전\사진\스태그플레이션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4"/>
            <a:ext cx="6215106" cy="4500594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428860" y="5286388"/>
            <a:ext cx="5168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스태그 플레이션</a:t>
            </a:r>
            <a:endParaRPr lang="en-US" altLang="ko-K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/>
              <a:t> </a:t>
            </a:r>
            <a:r>
              <a:rPr lang="ko-KR" altLang="en-US" dirty="0" smtClean="0"/>
              <a:t>플라자 합의 이후 시작되는 거품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762975"/>
            <a:ext cx="6515100" cy="3494024"/>
          </a:xfrm>
        </p:spPr>
      </p:pic>
      <p:sp>
        <p:nvSpPr>
          <p:cNvPr id="5" name="TextBox 4"/>
          <p:cNvSpPr txBox="1"/>
          <p:nvPr/>
        </p:nvSpPr>
        <p:spPr>
          <a:xfrm>
            <a:off x="1547664" y="6021288"/>
            <a:ext cx="723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 </a:t>
            </a:r>
            <a:r>
              <a:rPr lang="en-US" altLang="ko-KR" b="1" dirty="0" smtClean="0"/>
              <a:t>    </a:t>
            </a:r>
            <a:r>
              <a:rPr lang="ko-KR" altLang="en-US" b="1" dirty="0" smtClean="0"/>
              <a:t>도표에서 보듯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만불 까지 치솟던 거품은  순식간에  사라진다</a:t>
            </a:r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402195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42051" y="0"/>
            <a:ext cx="73468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o-KR" altLang="en-US" sz="4800" b="1" cap="none" spc="0" dirty="0" smtClean="0">
                <a:ln/>
                <a:solidFill>
                  <a:schemeClr val="accent3"/>
                </a:solidFill>
                <a:effectLst/>
              </a:rPr>
              <a:t>일본 버블경제 형성과 붕괴</a:t>
            </a:r>
            <a:endParaRPr lang="en-US" altLang="ko-KR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43042" y="5357826"/>
            <a:ext cx="6979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일본 연도별 땅값 상승</a:t>
            </a:r>
            <a:endParaRPr lang="en-US" altLang="ko-K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 descr="C:\Users\YOUNSI\Desktop\Cap_2013-07-19_10-17-04-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648" y="1357298"/>
            <a:ext cx="782735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OUNSI\Desktop\전후 일본의 경제 발전\사진\Cap_2013-07-19_11-52-48-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857232"/>
            <a:ext cx="8128000" cy="4406904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3143240" y="5286388"/>
            <a:ext cx="3129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도쿄 증시</a:t>
            </a:r>
            <a:endParaRPr lang="en-US" altLang="ko-K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OUNSI\Desktop\전후 일본의 경제 발전\사진\일본_10대은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143380"/>
            <a:ext cx="3368289" cy="2000264"/>
          </a:xfrm>
          <a:prstGeom prst="rect">
            <a:avLst/>
          </a:prstGeom>
          <a:noFill/>
        </p:spPr>
      </p:pic>
      <p:pic>
        <p:nvPicPr>
          <p:cNvPr id="7171" name="Picture 3" descr="C:\Users\YOUNSI\Desktop\전후 일본의 경제 발전\사진\일본_세계기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85794"/>
            <a:ext cx="2000264" cy="3344077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786182" y="1857364"/>
            <a:ext cx="46442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세계 </a:t>
            </a:r>
            <a:r>
              <a:rPr lang="en-US" altLang="ko-K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r>
              <a:rPr lang="ko-KR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대기업 순위</a:t>
            </a:r>
            <a:endParaRPr lang="en-US" altLang="ko-K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786314" y="4714884"/>
            <a:ext cx="36375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일본 </a:t>
            </a:r>
            <a:r>
              <a:rPr lang="en-US" altLang="ko-K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r>
              <a:rPr lang="ko-KR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대 은행</a:t>
            </a:r>
            <a:endParaRPr lang="en-US" altLang="ko-K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51450" y="0"/>
            <a:ext cx="7156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b="1" dirty="0" smtClean="0">
                <a:ln/>
                <a:solidFill>
                  <a:schemeClr val="accent3"/>
                </a:solidFill>
              </a:rPr>
              <a:t>일본 거품경제 전설적인 일화들</a:t>
            </a:r>
            <a:endParaRPr lang="en-US" altLang="ko-KR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/>
          <a:lstStyle/>
          <a:p>
            <a:r>
              <a:rPr lang="en-US" altLang="ko-KR" dirty="0" smtClean="0"/>
              <a:t>          </a:t>
            </a:r>
            <a:r>
              <a:rPr lang="ko-KR" altLang="en-US" dirty="0" smtClean="0"/>
              <a:t>버블 당시의 분위기 </a:t>
            </a:r>
            <a:r>
              <a:rPr lang="ko-KR" altLang="en-US" dirty="0"/>
              <a:t>前</a:t>
            </a:r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124744"/>
            <a:ext cx="3726567" cy="4608512"/>
          </a:xfr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0430" y="1124744"/>
            <a:ext cx="3333750" cy="46085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6237312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왼쪽그림은 야스다보험이 </a:t>
            </a:r>
            <a:r>
              <a:rPr lang="en-US" altLang="ko-KR" sz="2000" dirty="0" smtClean="0"/>
              <a:t>421</a:t>
            </a:r>
            <a:r>
              <a:rPr lang="ko-KR" altLang="en-US" sz="2000" dirty="0" smtClean="0"/>
              <a:t>억에 구매한 고흐의 그림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623731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그때 당시의 도쿄의 분위기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7411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</a:t>
            </a:r>
            <a:r>
              <a:rPr lang="ko-KR" altLang="en-US" dirty="0" smtClean="0"/>
              <a:t>버블 당시의 분위기 後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613821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298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</a:t>
            </a:r>
            <a:r>
              <a:rPr lang="ko-KR" altLang="en-US" dirty="0" smtClean="0"/>
              <a:t>버블 당시의 분위기 後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71934" y="857232"/>
            <a:ext cx="1544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목차</a:t>
            </a:r>
            <a:endParaRPr lang="en-US" altLang="ko-KR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779687"/>
            <a:ext cx="66437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dirty="0" smtClean="0"/>
              <a:t>일본의 산업화 및  한국전쟁</a:t>
            </a: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/>
            <a:endParaRPr lang="en-US" altLang="ko-KR" dirty="0" smtClean="0"/>
          </a:p>
          <a:p>
            <a:pPr marL="342900" indent="-342900"/>
            <a:endParaRPr lang="en-US" altLang="ko-KR" dirty="0"/>
          </a:p>
          <a:p>
            <a:pPr marL="342900" indent="-342900"/>
            <a:endParaRPr lang="en-US" altLang="ko-KR" dirty="0" smtClean="0"/>
          </a:p>
          <a:p>
            <a:pPr marL="342900" indent="-342900"/>
            <a:r>
              <a:rPr lang="en-US" altLang="ko-KR" dirty="0" smtClean="0"/>
              <a:t>2</a:t>
            </a:r>
            <a:r>
              <a:rPr lang="en-US" altLang="ko-KR" dirty="0"/>
              <a:t>) </a:t>
            </a:r>
            <a:r>
              <a:rPr lang="ko-KR" altLang="en-US" dirty="0" smtClean="0"/>
              <a:t>일본의 버블경제</a:t>
            </a:r>
            <a:endParaRPr lang="en-US" altLang="ko-KR" dirty="0" smtClean="0"/>
          </a:p>
          <a:p>
            <a:pPr marL="342900" indent="-342900"/>
            <a:endParaRPr lang="en-US" altLang="ko-KR" dirty="0"/>
          </a:p>
          <a:p>
            <a:pPr marL="342900" indent="-342900"/>
            <a:endParaRPr lang="en-US" altLang="ko-KR" dirty="0" smtClean="0"/>
          </a:p>
          <a:p>
            <a:pPr marL="342900" indent="-342900"/>
            <a:endParaRPr lang="en-US" altLang="ko-KR" dirty="0"/>
          </a:p>
          <a:p>
            <a:pPr marL="342900" indent="-342900"/>
            <a:endParaRPr lang="en-US" altLang="ko-KR" dirty="0" smtClean="0"/>
          </a:p>
          <a:p>
            <a:pPr marL="342900" indent="-342900"/>
            <a:r>
              <a:rPr lang="en-US" altLang="ko-KR" dirty="0" smtClean="0"/>
              <a:t>3</a:t>
            </a:r>
            <a:r>
              <a:rPr lang="en-US" altLang="ko-KR" dirty="0"/>
              <a:t>) </a:t>
            </a:r>
            <a:r>
              <a:rPr lang="ko-KR" altLang="en-US" dirty="0" smtClean="0"/>
              <a:t>일본의 고도성장기</a:t>
            </a:r>
            <a:endParaRPr lang="en-US" altLang="ko-KR" dirty="0" smtClean="0"/>
          </a:p>
          <a:p>
            <a:pPr marL="342900" indent="-342900"/>
            <a:endParaRPr lang="en-US" altLang="ko-KR" dirty="0" smtClean="0"/>
          </a:p>
          <a:p>
            <a:pPr marL="342900" indent="-342900"/>
            <a:endParaRPr lang="en-US" altLang="ko-KR" dirty="0" smtClean="0"/>
          </a:p>
          <a:p>
            <a:pPr marL="342900" indent="-342900"/>
            <a:endParaRPr lang="en-US" altLang="ko-KR" dirty="0" smtClean="0"/>
          </a:p>
          <a:p>
            <a:pPr marL="342900" indent="-342900"/>
            <a:endParaRPr lang="en-US" altLang="ko-KR" dirty="0" smtClean="0"/>
          </a:p>
          <a:p>
            <a:pPr marL="342900" indent="-342900"/>
            <a:r>
              <a:rPr lang="en-US" altLang="ko-KR" dirty="0" smtClean="0"/>
              <a:t>4)</a:t>
            </a:r>
            <a:r>
              <a:rPr lang="ko-KR" altLang="en-US" dirty="0" smtClean="0"/>
              <a:t>일본 경제의 현재 그리고 미래</a:t>
            </a:r>
            <a:endParaRPr lang="ko-KR" altLang="en-US" dirty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      꿈만 같았던 버블 시대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412776"/>
            <a:ext cx="4536504" cy="5203502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4238" y="1424698"/>
            <a:ext cx="3456383" cy="9620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366" y="2386723"/>
            <a:ext cx="3219450" cy="149263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1841" y="3933056"/>
            <a:ext cx="3465619" cy="23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7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번 외  나 카 소 네 前 총리의 다른 만행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7266" y="6340678"/>
            <a:ext cx="714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     이 나 카 소 네 총리 이후에 총리들의 신사참배 가 시작된다</a:t>
            </a:r>
            <a:endParaRPr lang="ko-KR" altLang="en-US" sz="20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518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고도성장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국제적 요인</a:t>
            </a:r>
            <a:endParaRPr lang="en-US" altLang="ko-KR" dirty="0" smtClean="0"/>
          </a:p>
          <a:p>
            <a:endParaRPr lang="en-US" altLang="ko-KR" dirty="0" smtClean="0"/>
          </a:p>
          <a:p>
            <a:pPr marL="596646" indent="-514350">
              <a:buNone/>
            </a:pPr>
            <a:r>
              <a:rPr lang="en-US" altLang="ko-KR" dirty="0" smtClean="0"/>
              <a:t>1.</a:t>
            </a:r>
            <a:r>
              <a:rPr lang="ko-KR" altLang="en-US" dirty="0" smtClean="0"/>
              <a:t>세계적으로 성장기</a:t>
            </a:r>
            <a:endParaRPr lang="en-US" altLang="ko-KR" dirty="0" smtClean="0"/>
          </a:p>
          <a:p>
            <a:pPr marL="596646" indent="-514350">
              <a:buAutoNum type="arabicPeriod"/>
            </a:pPr>
            <a:endParaRPr lang="en-US" altLang="ko-KR" dirty="0" smtClean="0"/>
          </a:p>
          <a:p>
            <a:pPr marL="596646" indent="-514350">
              <a:buNone/>
            </a:pPr>
            <a:r>
              <a:rPr lang="en-US" altLang="ko-KR" dirty="0" smtClean="0"/>
              <a:t>2.</a:t>
            </a:r>
            <a:r>
              <a:rPr lang="ko-KR" altLang="en-US" dirty="0" smtClean="0"/>
              <a:t>환율의 안정</a:t>
            </a:r>
            <a:endParaRPr lang="en-US" altLang="ko-KR" dirty="0" smtClean="0"/>
          </a:p>
          <a:p>
            <a:pPr marL="596646" indent="-514350">
              <a:buAutoNum type="arabicPeriod"/>
            </a:pPr>
            <a:endParaRPr lang="en-US" altLang="ko-KR" dirty="0" smtClean="0"/>
          </a:p>
          <a:p>
            <a:pPr marL="596646" indent="-514350">
              <a:buNone/>
            </a:pPr>
            <a:r>
              <a:rPr lang="en-US" altLang="ko-KR" dirty="0" smtClean="0"/>
              <a:t>3.</a:t>
            </a:r>
            <a:r>
              <a:rPr lang="ko-KR" altLang="en-US" dirty="0" smtClean="0"/>
              <a:t>低 유가</a:t>
            </a:r>
            <a:endParaRPr lang="en-US" altLang="ko-KR" dirty="0" smtClean="0"/>
          </a:p>
          <a:p>
            <a:pPr marL="596646" indent="-514350">
              <a:buAutoNum type="arabicPeriod"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고도성장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03648" y="1447800"/>
            <a:ext cx="7498080" cy="4800600"/>
          </a:xfrm>
        </p:spPr>
        <p:txBody>
          <a:bodyPr/>
          <a:lstStyle/>
          <a:p>
            <a:r>
              <a:rPr lang="ko-KR" altLang="en-US" dirty="0" smtClean="0"/>
              <a:t>국내적 요인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적극적인 기업행동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노사관계의 안정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기술진보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중화학공업화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성장과정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1955~1964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민간설비투자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산업구조의 고도화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제조업구성의 중화학공업화 과정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IMF  8</a:t>
            </a:r>
            <a:r>
              <a:rPr lang="ko-KR" altLang="en-US" dirty="0" smtClean="0"/>
              <a:t>조국 이행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OECD </a:t>
            </a:r>
            <a:r>
              <a:rPr lang="ko-KR" altLang="en-US" dirty="0" smtClean="0"/>
              <a:t>가입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성장과정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1964~1965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 </a:t>
            </a:r>
            <a:r>
              <a:rPr lang="ko-KR" altLang="en-US" dirty="0" smtClean="0"/>
              <a:t>베트남 전쟁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1966~1973</a:t>
            </a:r>
            <a:r>
              <a:rPr lang="ko-KR" altLang="en-US" dirty="0" smtClean="0"/>
              <a:t>년</a:t>
            </a:r>
            <a:r>
              <a:rPr lang="en-US" altLang="ko-KR" dirty="0" smtClean="0"/>
              <a:t> </a:t>
            </a:r>
            <a:r>
              <a:rPr lang="ko-KR" altLang="en-US" dirty="0" smtClean="0"/>
              <a:t>중화학공업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그림 3" descr="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5976664" cy="292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성장의 결과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None/>
            </a:pPr>
            <a:endParaRPr lang="en-US" altLang="ko-KR" dirty="0" smtClean="0"/>
          </a:p>
          <a:p>
            <a:pPr marL="596646" indent="-514350">
              <a:buNone/>
            </a:pPr>
            <a:r>
              <a:rPr lang="en-US" altLang="ko-KR" dirty="0" smtClean="0"/>
              <a:t>1.</a:t>
            </a:r>
            <a:r>
              <a:rPr lang="ko-KR" altLang="en-US" dirty="0" smtClean="0"/>
              <a:t>경제대국으로 부상</a:t>
            </a:r>
            <a:endParaRPr lang="en-US" altLang="ko-KR" dirty="0" smtClean="0"/>
          </a:p>
          <a:p>
            <a:pPr marL="596646" indent="-514350">
              <a:buAutoNum type="arabicPeriod"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무역수지흑자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3. </a:t>
            </a:r>
            <a:r>
              <a:rPr lang="ko-KR" altLang="en-US" dirty="0" err="1" smtClean="0"/>
              <a:t>채권국으로</a:t>
            </a:r>
            <a:r>
              <a:rPr lang="ko-KR" altLang="en-US" dirty="0" smtClean="0"/>
              <a:t> 전환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4. </a:t>
            </a:r>
            <a:r>
              <a:rPr lang="ko-KR" altLang="en-US" dirty="0" smtClean="0"/>
              <a:t>일본적 경제시스템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구조조정 </a:t>
            </a:r>
            <a:r>
              <a:rPr lang="en-US" altLang="ko-KR" dirty="0" smtClean="0"/>
              <a:t>(</a:t>
            </a:r>
            <a:r>
              <a:rPr lang="ko-KR" altLang="en-US" dirty="0" smtClean="0"/>
              <a:t>안정성장기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고도성장의 끝 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1.</a:t>
            </a:r>
            <a:r>
              <a:rPr lang="ko-KR" altLang="en-US" dirty="0" smtClean="0"/>
              <a:t>달러쇼크</a:t>
            </a:r>
            <a:r>
              <a:rPr lang="en-US" altLang="ko-KR" dirty="0" smtClean="0"/>
              <a:t>(1971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2.</a:t>
            </a:r>
            <a:r>
              <a:rPr lang="ko-KR" altLang="en-US" dirty="0" smtClean="0"/>
              <a:t>오일쇼크</a:t>
            </a:r>
            <a:r>
              <a:rPr lang="en-US" altLang="ko-KR" dirty="0" smtClean="0"/>
              <a:t>(1973, 1979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극복과정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‘</a:t>
            </a:r>
            <a:r>
              <a:rPr lang="ko-KR" altLang="en-US" dirty="0" smtClean="0"/>
              <a:t>감량경영</a:t>
            </a:r>
            <a:r>
              <a:rPr lang="en-US" altLang="ko-KR" dirty="0" smtClean="0"/>
              <a:t>’</a:t>
            </a:r>
          </a:p>
          <a:p>
            <a:endParaRPr lang="en-US" altLang="ko-KR" dirty="0" smtClean="0"/>
          </a:p>
          <a:p>
            <a:pPr marL="596646" indent="-51435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1. </a:t>
            </a:r>
            <a:r>
              <a:rPr lang="ko-KR" altLang="en-US" dirty="0" smtClean="0">
                <a:solidFill>
                  <a:srgbClr val="FF0000"/>
                </a:solidFill>
              </a:rPr>
              <a:t>고용조정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노동비용 절감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596646" indent="-514350">
              <a:buNone/>
            </a:pPr>
            <a:endParaRPr lang="en-US" altLang="ko-KR" dirty="0" smtClean="0">
              <a:solidFill>
                <a:srgbClr val="FF0000"/>
              </a:solidFill>
            </a:endParaRPr>
          </a:p>
          <a:p>
            <a:pPr marL="596646" indent="-51435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2. </a:t>
            </a:r>
            <a:r>
              <a:rPr lang="ko-KR" altLang="en-US" dirty="0" smtClean="0">
                <a:solidFill>
                  <a:srgbClr val="FF0000"/>
                </a:solidFill>
              </a:rPr>
              <a:t>금융비용 절감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596646" indent="-514350">
              <a:buNone/>
            </a:pPr>
            <a:endParaRPr lang="en-US" altLang="ko-KR" dirty="0" smtClean="0">
              <a:solidFill>
                <a:srgbClr val="FF0000"/>
              </a:solidFill>
            </a:endParaRPr>
          </a:p>
          <a:p>
            <a:pPr marL="596646" indent="-51435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3. </a:t>
            </a:r>
            <a:r>
              <a:rPr lang="ko-KR" altLang="en-US" dirty="0" smtClean="0">
                <a:solidFill>
                  <a:srgbClr val="FF0000"/>
                </a:solidFill>
              </a:rPr>
              <a:t>비용절감 합리화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596646" indent="-514350">
              <a:buNone/>
            </a:pPr>
            <a:endParaRPr lang="en-US" altLang="ko-KR" dirty="0" smtClean="0"/>
          </a:p>
          <a:p>
            <a:pPr marL="596646" indent="-514350">
              <a:buNone/>
            </a:pPr>
            <a:r>
              <a:rPr lang="en-US" altLang="ko-KR" dirty="0" smtClean="0"/>
              <a:t>4. </a:t>
            </a:r>
            <a:r>
              <a:rPr lang="ko-KR" altLang="en-US" dirty="0" smtClean="0"/>
              <a:t>산업구조 변화</a:t>
            </a:r>
            <a:endParaRPr lang="en-US" altLang="ko-KR" dirty="0" smtClean="0"/>
          </a:p>
          <a:p>
            <a:pPr marL="596646" indent="-514350">
              <a:buNone/>
            </a:pPr>
            <a:endParaRPr lang="en-US" altLang="ko-KR" dirty="0" smtClean="0"/>
          </a:p>
          <a:p>
            <a:pPr marL="596646" indent="-514350">
              <a:buNone/>
            </a:pPr>
            <a:r>
              <a:rPr lang="en-US" altLang="ko-KR" dirty="0" smtClean="0"/>
              <a:t>5. </a:t>
            </a:r>
            <a:r>
              <a:rPr lang="ko-KR" altLang="en-US" dirty="0" smtClean="0"/>
              <a:t>에너지 대책</a:t>
            </a:r>
            <a:endParaRPr lang="en-US" altLang="ko-KR" dirty="0" smtClean="0"/>
          </a:p>
          <a:p>
            <a:pPr marL="596646" indent="-514350">
              <a:buNone/>
            </a:pPr>
            <a:endParaRPr lang="en-US" altLang="ko-KR" dirty="0" smtClean="0"/>
          </a:p>
          <a:p>
            <a:pPr marL="596646" indent="-514350">
              <a:buNone/>
            </a:pPr>
            <a:r>
              <a:rPr lang="en-US" altLang="ko-KR" dirty="0" smtClean="0"/>
              <a:t>6. </a:t>
            </a:r>
            <a:r>
              <a:rPr lang="ko-KR" altLang="en-US" b="1" dirty="0" smtClean="0"/>
              <a:t>석유파동을 극복</a:t>
            </a:r>
            <a:endParaRPr lang="ko-KR" altLang="en-US" dirty="0" smtClean="0"/>
          </a:p>
          <a:p>
            <a:pPr marL="596646" indent="-514350">
              <a:buNone/>
            </a:pPr>
            <a:endParaRPr lang="en-US" altLang="ko-KR" dirty="0" smtClean="0"/>
          </a:p>
          <a:p>
            <a:pPr marL="596646" indent="-514350"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&lt;</a:t>
            </a:r>
            <a:r>
              <a:rPr lang="ko-KR" altLang="en-US" b="1" dirty="0" smtClean="0"/>
              <a:t>고도성장기 </a:t>
            </a:r>
            <a:r>
              <a:rPr lang="en-US" altLang="ko-KR" b="1" dirty="0" err="1" smtClean="0"/>
              <a:t>vs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구조조정기의 비교</a:t>
            </a:r>
            <a:r>
              <a:rPr lang="en-US" altLang="ko-KR" b="1" dirty="0" smtClean="0"/>
              <a:t>&gt;</a:t>
            </a:r>
            <a:endParaRPr lang="ko-KR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4810408" descr="EMB000003ac2e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042" y="1916832"/>
            <a:ext cx="810395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42976" y="357166"/>
            <a:ext cx="51318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</a:t>
            </a:r>
            <a:r>
              <a:rPr lang="ko-KR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일본의 산업화</a:t>
            </a:r>
            <a:endParaRPr lang="en-US" altLang="ko-KR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altLang="ko-K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1142976" y="1357298"/>
          <a:ext cx="800102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일본경제의 현재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미래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331640" y="1484784"/>
            <a:ext cx="7498080" cy="4800600"/>
          </a:xfrm>
        </p:spPr>
        <p:txBody>
          <a:bodyPr/>
          <a:lstStyle/>
          <a:p>
            <a:r>
              <a:rPr lang="ko-KR" altLang="en-US" dirty="0" err="1" smtClean="0"/>
              <a:t>아베노믹스와</a:t>
            </a:r>
            <a:r>
              <a:rPr lang="ko-KR" altLang="en-US" dirty="0" smtClean="0"/>
              <a:t> 일본 경제 전망</a:t>
            </a:r>
            <a:endParaRPr lang="en-US" altLang="ko-KR" dirty="0" smtClean="0"/>
          </a:p>
        </p:txBody>
      </p:sp>
      <p:pic>
        <p:nvPicPr>
          <p:cNvPr id="2051" name="Picture 3" descr="C:\Users\wolf\Desktop\제목 없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5832648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 lnSpcReduction="10000"/>
          </a:bodyPr>
          <a:lstStyle/>
          <a:p>
            <a:r>
              <a:rPr lang="ko-KR" altLang="en-US" dirty="0" err="1" smtClean="0"/>
              <a:t>아베노믹스의</a:t>
            </a:r>
            <a:r>
              <a:rPr lang="ko-KR" altLang="en-US" dirty="0" smtClean="0"/>
              <a:t> 현주소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아베노믹스의</a:t>
            </a:r>
            <a:r>
              <a:rPr lang="ko-KR" altLang="en-US" dirty="0" smtClean="0"/>
              <a:t> 한계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아베노믹스와</a:t>
            </a:r>
            <a:r>
              <a:rPr lang="ko-KR" altLang="en-US" dirty="0" smtClean="0"/>
              <a:t> 재정 적자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일본경제 위기 가능성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일본 경제의 또 다른 과제들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일본의 경제 구조 개혁 필요성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동영상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2020</a:t>
            </a:r>
            <a:r>
              <a:rPr lang="ko-KR" altLang="en-US" dirty="0" smtClean="0"/>
              <a:t>년 도쿄올림픽</a:t>
            </a:r>
            <a:endParaRPr lang="ko-KR" altLang="en-US" dirty="0"/>
          </a:p>
        </p:txBody>
      </p:sp>
      <p:pic>
        <p:nvPicPr>
          <p:cNvPr id="4" name="내용 개체 틀 3" descr="올림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79076"/>
            <a:ext cx="6984776" cy="51022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smtClean="0"/>
          </a:p>
          <a:p>
            <a:r>
              <a:rPr lang="en-US" altLang="ko-KR" smtClean="0"/>
              <a:t>2020</a:t>
            </a:r>
            <a:r>
              <a:rPr lang="ko-KR" altLang="en-US" dirty="0" smtClean="0"/>
              <a:t>년 올림픽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왜 일본인가</a:t>
            </a:r>
            <a:r>
              <a:rPr lang="en-US" altLang="ko-KR" dirty="0" smtClean="0"/>
              <a:t>?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성공적인 도쿄 올림픽을 위한 일본의 과제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도쿄올림픽이 </a:t>
            </a:r>
            <a:r>
              <a:rPr lang="ko-KR" altLang="en-US" dirty="0" err="1" smtClean="0"/>
              <a:t>아베노믹스에</a:t>
            </a:r>
            <a:r>
              <a:rPr lang="ko-KR" altLang="en-US" dirty="0" smtClean="0"/>
              <a:t> 힘이 되어 줄 것인가</a:t>
            </a:r>
            <a:r>
              <a:rPr lang="en-US" altLang="ko-KR" dirty="0" smtClean="0"/>
              <a:t>?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/>
        </p:nvGraphicFramePr>
        <p:xfrm>
          <a:off x="1214414" y="357166"/>
          <a:ext cx="778674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/>
        </p:nvGraphicFramePr>
        <p:xfrm>
          <a:off x="1071538" y="857232"/>
          <a:ext cx="7929618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/>
        </p:nvGraphicFramePr>
        <p:xfrm>
          <a:off x="1071538" y="428604"/>
          <a:ext cx="785818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UNSI\Desktop\전후 일본의 경제 발전\사진\50년 7월 부산항 전쟁물자 하역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7643866" cy="5374376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643042" y="5857892"/>
            <a:ext cx="69294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r>
              <a:rPr lang="ko-KR" alt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년 </a:t>
            </a:r>
            <a:r>
              <a:rPr lang="en-US" altLang="ko-K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ko-KR" alt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월 부산항 전쟁물자 하역</a:t>
            </a:r>
            <a:endParaRPr lang="en-US" altLang="ko-KR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5984" y="857232"/>
            <a:ext cx="6708292" cy="725470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한국전쟁이후</a:t>
            </a:r>
            <a:r>
              <a:rPr lang="ko-KR" altLang="en-US" dirty="0" smtClean="0"/>
              <a:t> 일본경제호황</a:t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http://news.naver.com/main/read.nhn?mode=LPOD&amp;mid=tvh&amp;oid=052&amp;aid=0000077377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409</Words>
  <Application>Microsoft Office PowerPoint</Application>
  <PresentationFormat>화면 슬라이드 쇼(4:3)</PresentationFormat>
  <Paragraphs>174</Paragraphs>
  <Slides>34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태양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한국전쟁이후 일본경제호황 </vt:lpstr>
      <vt:lpstr>슬라이드 10</vt:lpstr>
      <vt:lpstr>슬라이드 11</vt:lpstr>
      <vt:lpstr>슬라이드 12</vt:lpstr>
      <vt:lpstr>  플라자 합의 이후 시작되는 거품</vt:lpstr>
      <vt:lpstr>슬라이드 14</vt:lpstr>
      <vt:lpstr>슬라이드 15</vt:lpstr>
      <vt:lpstr>슬라이드 16</vt:lpstr>
      <vt:lpstr>          버블 당시의 분위기 前</vt:lpstr>
      <vt:lpstr>   버블 당시의 분위기 後</vt:lpstr>
      <vt:lpstr>   버블 당시의 분위기 後</vt:lpstr>
      <vt:lpstr>       꿈만 같았던 버블 시대</vt:lpstr>
      <vt:lpstr> 번 외  나 카 소 네 前 총리의 다른 만행  </vt:lpstr>
      <vt:lpstr>고도성장</vt:lpstr>
      <vt:lpstr>고도성장</vt:lpstr>
      <vt:lpstr>성장과정</vt:lpstr>
      <vt:lpstr>성장과정</vt:lpstr>
      <vt:lpstr>성장의 결과</vt:lpstr>
      <vt:lpstr>구조조정 (안정성장기)</vt:lpstr>
      <vt:lpstr>극복과정</vt:lpstr>
      <vt:lpstr>&lt;고도성장기 vs 구조조정기의 비교&gt;</vt:lpstr>
      <vt:lpstr>일본경제의 현재, 그리고 미래</vt:lpstr>
      <vt:lpstr>슬라이드 31</vt:lpstr>
      <vt:lpstr>동영상</vt:lpstr>
      <vt:lpstr>2020년 도쿄올림픽</vt:lpstr>
      <vt:lpstr>슬라이드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YOUNSI</dc:creator>
  <cp:lastModifiedBy>YounSi</cp:lastModifiedBy>
  <cp:revision>31</cp:revision>
  <dcterms:created xsi:type="dcterms:W3CDTF">2013-09-25T11:43:15Z</dcterms:created>
  <dcterms:modified xsi:type="dcterms:W3CDTF">2013-11-20T02:08:23Z</dcterms:modified>
</cp:coreProperties>
</file>