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70" r:id="rId3"/>
    <p:sldId id="294" r:id="rId4"/>
    <p:sldId id="293" r:id="rId5"/>
    <p:sldId id="289" r:id="rId6"/>
    <p:sldId id="266" r:id="rId7"/>
    <p:sldId id="337" r:id="rId8"/>
    <p:sldId id="290" r:id="rId9"/>
    <p:sldId id="295" r:id="rId10"/>
    <p:sldId id="339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930922-7230-2E94-8E63-D34353FA6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877C49D-91D5-632C-5198-52109D922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F60027-93A4-A9AC-A81C-B528763B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DFC-42E9-4FE6-AC50-8EBD5653E03C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C64EC56-AA44-9B1C-8563-5E008E869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2BB7A67-A770-FB7A-E348-85A181D3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4BE2-647B-4AC5-A5ED-299882F9D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60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5F1F10-F725-4967-4DDA-4D6751E13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359DF30-5269-01EA-B2EA-57669BE30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89125E-7B32-CAD8-7CD0-B52FE99C6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DFC-42E9-4FE6-AC50-8EBD5653E03C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EB355DA-81BF-3903-7CE8-1274526E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767D13-C2B4-7373-ED17-93C96169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4BE2-647B-4AC5-A5ED-299882F9D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0946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5772AAD-8019-A258-E35D-21CC5575F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3283E28-89C8-C453-B34E-01E2B50F0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3F5EF68-F2A9-5469-064D-4D38E6BCE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DFC-42E9-4FE6-AC50-8EBD5653E03C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6C7D8A9-49A1-7B65-0C21-53AC76A7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FEBBAA8-621C-BC42-3F07-AED820318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4BE2-647B-4AC5-A5ED-299882F9D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293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C8351C-78F7-42EC-D82E-934046FAD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A4038F-CAB9-AFC6-43F1-F44389184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DFD0FD1-9FD7-27F2-F949-237B7D6C4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DFC-42E9-4FE6-AC50-8EBD5653E03C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9173B1A-FAC1-B44E-E161-BBDA66286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D10167C-E61B-4F16-B7B6-1BF3963B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4BE2-647B-4AC5-A5ED-299882F9D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96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6BF959-B761-6D8E-B0DD-BB1023D42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478314E-1A1E-EDAF-5587-5430E2E21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D450228-9558-EC4C-839E-82BB0EC8E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DFC-42E9-4FE6-AC50-8EBD5653E03C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EA0A134-35E4-E52D-43B7-294B42A4D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982FD5C-4F8F-9878-2D16-00C6A7DD5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4BE2-647B-4AC5-A5ED-299882F9D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5398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6FC7F2-D315-C195-3CD7-F40D83E78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11EBAC-1122-9F96-43E9-C36651AF83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0EE2F47-D640-04B0-9A9B-CB9F89EDE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5F740E6-6D4D-657C-F121-5817619A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DFC-42E9-4FE6-AC50-8EBD5653E03C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EAC07AD-37D3-B795-FA24-A960BEFF2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2D0564A-08C2-1ABE-DC7E-2E351CFA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4BE2-647B-4AC5-A5ED-299882F9D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756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2DCA9F-D9B8-B3AD-7C29-B4E407DB5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1E76305-0E69-31F2-6A8B-41C182945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EAC1E64-FD57-65BC-1F16-0D28498BE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57F40E8-6517-643C-1774-F13D62F6C8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E5E05AB-59CA-00E1-2023-78BBAA014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66D1D72-836A-7392-B8DA-D73ED9935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DFC-42E9-4FE6-AC50-8EBD5653E03C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D1631A0-F680-4B83-53B7-1C0465BD5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C9B2DE3-EE26-DB83-EC2A-F01F0581D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4BE2-647B-4AC5-A5ED-299882F9D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884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FB0895-4337-3156-196E-8367A108A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4687193-7874-4F48-A0F2-003D5711D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DFC-42E9-4FE6-AC50-8EBD5653E03C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90AED73-08C7-B5D6-4861-AB6A24223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8074631-712B-1D87-9D5A-CAEEDCE95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4BE2-647B-4AC5-A5ED-299882F9D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096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74235E6-05DD-4EC1-007D-1CC04000C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DFC-42E9-4FE6-AC50-8EBD5653E03C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8224B1E-718C-8D40-DA8A-93E34C945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AA4B6F4-3DD9-509C-CC09-41B1CA05E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4BE2-647B-4AC5-A5ED-299882F9D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621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17BA44-068B-7864-594F-CA8D300FA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F65A811-5E5F-F913-8EB8-D84C4E50F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DCB958F-7D53-52DC-FEAD-256FE0837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970BD3C-F626-1ED3-6237-FE0B4F487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DFC-42E9-4FE6-AC50-8EBD5653E03C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BAD14FB-4C29-2521-4B50-A31468332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3474749-D3B8-B431-096E-A038D7CF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4BE2-647B-4AC5-A5ED-299882F9D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13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B80833-D156-4313-58D0-27DE2DB87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4864355-63B8-8621-00DB-2A3287F3F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CBA03FA-3124-CC6B-2615-5F34D5EDA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12747A9-15FE-1D63-9538-F7138FE58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DFC-42E9-4FE6-AC50-8EBD5653E03C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70428AC-734F-68F5-C8CF-66AC1A685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E8854C9-2FEE-AF57-C652-A9BE66F1A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4BE2-647B-4AC5-A5ED-299882F9D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121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90D22CA-E5FD-81C4-51C9-0E288C643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74075FC-1B5F-FEBD-29C3-5D2314AB6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7BD461E-90C4-9908-E62C-F45C5D2499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B96DFC-42E9-4FE6-AC50-8EBD5653E03C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B295C25-1613-6F41-622E-9D1ED0C20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D450978-C2AC-0D85-B44E-D86280F3A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214BE2-647B-4AC5-A5ED-299882F9D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181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액자 1">
            <a:extLst>
              <a:ext uri="{FF2B5EF4-FFF2-40B4-BE49-F238E27FC236}">
                <a16:creationId xmlns:a16="http://schemas.microsoft.com/office/drawing/2014/main" id="{5CC117F1-367C-DB8D-07C9-DA7EFCB791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E831BB-3CEE-D2D4-4119-EC8DCE2EA707}"/>
              </a:ext>
            </a:extLst>
          </p:cNvPr>
          <p:cNvSpPr txBox="1"/>
          <p:nvPr/>
        </p:nvSpPr>
        <p:spPr>
          <a:xfrm>
            <a:off x="1676398" y="1674674"/>
            <a:ext cx="8839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역사 문헌 속에서 </a:t>
            </a:r>
            <a:endParaRPr lang="en-US" altLang="ko-KR" sz="5400" b="1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/>
            <a:r>
              <a:rPr lang="ko-KR" altLang="en-US" sz="5400" b="1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독도가 우리땅인 증거 찾기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3BD88FE-F989-5E09-DDEE-88DFEDA81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208" y="3429000"/>
            <a:ext cx="3119582" cy="31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65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195997-1F85-D79E-AFAC-EB1EF8BD32EA}"/>
              </a:ext>
            </a:extLst>
          </p:cNvPr>
          <p:cNvSpPr txBox="1"/>
          <p:nvPr/>
        </p:nvSpPr>
        <p:spPr>
          <a:xfrm>
            <a:off x="957957" y="1393979"/>
            <a:ext cx="7923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err="1"/>
              <a:t>나카이요자부로의</a:t>
            </a:r>
            <a:r>
              <a:rPr lang="ko-KR" altLang="en-US" sz="4000" b="1" dirty="0"/>
              <a:t> 청원서</a:t>
            </a:r>
            <a:r>
              <a:rPr lang="en-US" altLang="ko-KR" sz="4000" b="1" dirty="0"/>
              <a:t>(1904)</a:t>
            </a:r>
            <a:endParaRPr lang="ko-KR" altLang="en-US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6AD786-AC6D-44C8-3D44-7C25D36D8D7B}"/>
              </a:ext>
            </a:extLst>
          </p:cNvPr>
          <p:cNvSpPr txBox="1"/>
          <p:nvPr/>
        </p:nvSpPr>
        <p:spPr>
          <a:xfrm>
            <a:off x="2363821" y="2655651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당시 일본지도들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F1C30-1C23-FDDF-0C02-4E22BB48DC8E}"/>
              </a:ext>
            </a:extLst>
          </p:cNvPr>
          <p:cNvSpPr txBox="1"/>
          <p:nvPr/>
        </p:nvSpPr>
        <p:spPr>
          <a:xfrm>
            <a:off x="2363821" y="3259668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2. </a:t>
            </a:r>
            <a:r>
              <a:rPr lang="ko-KR" altLang="en-US" sz="2800" b="1" dirty="0" err="1"/>
              <a:t>게이초</a:t>
            </a:r>
            <a:r>
              <a:rPr lang="ko-KR" altLang="en-US" sz="2800" b="1" dirty="0"/>
              <a:t> 일본도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E51B1D8A-5540-3DB0-FE04-61E6BB7472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433" b="32977"/>
          <a:stretch/>
        </p:blipFill>
        <p:spPr>
          <a:xfrm>
            <a:off x="7388541" y="2655651"/>
            <a:ext cx="3326860" cy="2631201"/>
          </a:xfrm>
          <a:prstGeom prst="rect">
            <a:avLst/>
          </a:prstGeom>
        </p:spPr>
      </p:pic>
      <p:sp>
        <p:nvSpPr>
          <p:cNvPr id="17" name="원형: 비어 있음 16">
            <a:extLst>
              <a:ext uri="{FF2B5EF4-FFF2-40B4-BE49-F238E27FC236}">
                <a16:creationId xmlns:a16="http://schemas.microsoft.com/office/drawing/2014/main" id="{19B69585-C7F4-BB7C-8CFC-4E78EC8C0439}"/>
              </a:ext>
            </a:extLst>
          </p:cNvPr>
          <p:cNvSpPr/>
          <p:nvPr/>
        </p:nvSpPr>
        <p:spPr>
          <a:xfrm>
            <a:off x="7937732" y="2602791"/>
            <a:ext cx="642485" cy="691131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A0D549-B776-1597-0D73-ACA7E9AFC936}"/>
              </a:ext>
            </a:extLst>
          </p:cNvPr>
          <p:cNvSpPr txBox="1"/>
          <p:nvPr/>
        </p:nvSpPr>
        <p:spPr>
          <a:xfrm>
            <a:off x="8019471" y="2576021"/>
            <a:ext cx="488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독도</a:t>
            </a:r>
          </a:p>
        </p:txBody>
      </p:sp>
      <p:sp>
        <p:nvSpPr>
          <p:cNvPr id="19" name="원형: 비어 있음 18">
            <a:extLst>
              <a:ext uri="{FF2B5EF4-FFF2-40B4-BE49-F238E27FC236}">
                <a16:creationId xmlns:a16="http://schemas.microsoft.com/office/drawing/2014/main" id="{CD21F9E1-EEDF-03E4-B6F4-39488F514A12}"/>
              </a:ext>
            </a:extLst>
          </p:cNvPr>
          <p:cNvSpPr/>
          <p:nvPr/>
        </p:nvSpPr>
        <p:spPr>
          <a:xfrm>
            <a:off x="8375707" y="3217445"/>
            <a:ext cx="642485" cy="788088"/>
          </a:xfrm>
          <a:prstGeom prst="donut">
            <a:avLst>
              <a:gd name="adj" fmla="val 857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원형: 비어 있음 19">
            <a:extLst>
              <a:ext uri="{FF2B5EF4-FFF2-40B4-BE49-F238E27FC236}">
                <a16:creationId xmlns:a16="http://schemas.microsoft.com/office/drawing/2014/main" id="{593E9D4E-FB56-8033-775A-5F340219B0BD}"/>
              </a:ext>
            </a:extLst>
          </p:cNvPr>
          <p:cNvSpPr/>
          <p:nvPr/>
        </p:nvSpPr>
        <p:spPr>
          <a:xfrm>
            <a:off x="1931180" y="4036910"/>
            <a:ext cx="642485" cy="1464418"/>
          </a:xfrm>
          <a:prstGeom prst="donut">
            <a:avLst>
              <a:gd name="adj" fmla="val 857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원형: 비어 있음 20">
            <a:extLst>
              <a:ext uri="{FF2B5EF4-FFF2-40B4-BE49-F238E27FC236}">
                <a16:creationId xmlns:a16="http://schemas.microsoft.com/office/drawing/2014/main" id="{448192D0-5D36-90B6-9E36-1518F39505B7}"/>
              </a:ext>
            </a:extLst>
          </p:cNvPr>
          <p:cNvSpPr/>
          <p:nvPr/>
        </p:nvSpPr>
        <p:spPr>
          <a:xfrm>
            <a:off x="1875126" y="5775763"/>
            <a:ext cx="642485" cy="691131"/>
          </a:xfrm>
          <a:prstGeom prst="donut">
            <a:avLst>
              <a:gd name="adj" fmla="val 1193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7D337F-B312-CC59-4FDF-B877BB353AC6}"/>
              </a:ext>
            </a:extLst>
          </p:cNvPr>
          <p:cNvSpPr txBox="1"/>
          <p:nvPr/>
        </p:nvSpPr>
        <p:spPr>
          <a:xfrm>
            <a:off x="1875126" y="5604397"/>
            <a:ext cx="488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독도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0AEF13-C50C-2CE6-753B-5B658312D34C}"/>
              </a:ext>
            </a:extLst>
          </p:cNvPr>
          <p:cNvSpPr txBox="1"/>
          <p:nvPr/>
        </p:nvSpPr>
        <p:spPr>
          <a:xfrm>
            <a:off x="1978422" y="4116653"/>
            <a:ext cx="2821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/>
              <a:t>오키섬</a:t>
            </a:r>
            <a:endParaRPr lang="ko-KR" altLang="en-US" sz="28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1ABA63-BFAD-E723-287E-76F46174081C}"/>
              </a:ext>
            </a:extLst>
          </p:cNvPr>
          <p:cNvSpPr txBox="1"/>
          <p:nvPr/>
        </p:nvSpPr>
        <p:spPr>
          <a:xfrm>
            <a:off x="2909882" y="4424481"/>
            <a:ext cx="2234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-&gt;</a:t>
            </a:r>
            <a:r>
              <a:rPr lang="ko-KR" altLang="en-US" sz="2800" b="1" dirty="0"/>
              <a:t>존재</a:t>
            </a:r>
            <a:r>
              <a:rPr lang="en-US" altLang="ko-KR" sz="2800" b="1" dirty="0"/>
              <a:t>O</a:t>
            </a:r>
            <a:endParaRPr lang="ko-KR" altLang="en-US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E057C6-13E1-2F76-B027-EC31A6D38D73}"/>
              </a:ext>
            </a:extLst>
          </p:cNvPr>
          <p:cNvSpPr txBox="1"/>
          <p:nvPr/>
        </p:nvSpPr>
        <p:spPr>
          <a:xfrm>
            <a:off x="2909882" y="5859718"/>
            <a:ext cx="2234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-&gt;</a:t>
            </a:r>
            <a:r>
              <a:rPr lang="ko-KR" altLang="en-US" sz="2800" b="1" dirty="0"/>
              <a:t>존재</a:t>
            </a:r>
            <a:r>
              <a:rPr lang="en-US" altLang="ko-KR" sz="2800" b="1" dirty="0"/>
              <a:t>X</a:t>
            </a:r>
            <a:endParaRPr lang="ko-KR" alt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4BD2EF-4CA8-40B8-34EA-67A18971EA97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16D40530-CEB1-D139-A348-4D6F7DCC8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51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액자 1">
            <a:extLst>
              <a:ext uri="{FF2B5EF4-FFF2-40B4-BE49-F238E27FC236}">
                <a16:creationId xmlns:a16="http://schemas.microsoft.com/office/drawing/2014/main" id="{5CC117F1-367C-DB8D-07C9-DA7EFCB791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4448D-444D-987E-9766-E3944EC78DBA}"/>
              </a:ext>
            </a:extLst>
          </p:cNvPr>
          <p:cNvSpPr txBox="1"/>
          <p:nvPr/>
        </p:nvSpPr>
        <p:spPr>
          <a:xfrm>
            <a:off x="1270118" y="332767"/>
            <a:ext cx="154401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sz="2000" dirty="0">
              <a:solidFill>
                <a:schemeClr val="bg1">
                  <a:lumMod val="85000"/>
                </a:schemeClr>
              </a:solidFill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endParaRPr lang="en-US" altLang="ko-KR" sz="2000" dirty="0">
              <a:solidFill>
                <a:schemeClr val="bg1">
                  <a:lumMod val="85000"/>
                </a:schemeClr>
              </a:solidFill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endParaRPr lang="en-US" altLang="ko-KR" sz="2000" dirty="0">
              <a:solidFill>
                <a:schemeClr val="bg1">
                  <a:lumMod val="85000"/>
                </a:schemeClr>
              </a:solidFill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r>
              <a:rPr lang="ko-KR" altLang="en-US" sz="5400" b="1" dirty="0">
                <a:solidFill>
                  <a:srgbClr val="40548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KoPubWorld돋움체_Pro Bold" panose="00000800000000000000" pitchFamily="50" charset="-127"/>
              </a:rPr>
              <a:t>목차</a:t>
            </a:r>
            <a:endParaRPr lang="en-US" altLang="ko-KR" sz="5400" b="1" dirty="0">
              <a:solidFill>
                <a:srgbClr val="383C4F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  <a:cs typeface="KoPubWorld돋움체_Pro Bold" panose="00000800000000000000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64D6F1-4FEF-8832-AE14-3ED319420908}"/>
              </a:ext>
            </a:extLst>
          </p:cNvPr>
          <p:cNvSpPr txBox="1"/>
          <p:nvPr/>
        </p:nvSpPr>
        <p:spPr>
          <a:xfrm>
            <a:off x="1729098" y="2535134"/>
            <a:ext cx="4095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32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EC3A4B-27B1-6A10-8B60-6B68C58F9B27}"/>
              </a:ext>
            </a:extLst>
          </p:cNvPr>
          <p:cNvSpPr txBox="1"/>
          <p:nvPr/>
        </p:nvSpPr>
        <p:spPr>
          <a:xfrm>
            <a:off x="1729098" y="3950018"/>
            <a:ext cx="4095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02. </a:t>
            </a:r>
            <a:r>
              <a:rPr lang="ko-KR" altLang="en-US" sz="32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한국 문헌 속 증거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F53286-869D-768D-CDA4-666451771BA5}"/>
              </a:ext>
            </a:extLst>
          </p:cNvPr>
          <p:cNvSpPr txBox="1"/>
          <p:nvPr/>
        </p:nvSpPr>
        <p:spPr>
          <a:xfrm>
            <a:off x="1661067" y="5386335"/>
            <a:ext cx="5437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03. </a:t>
            </a:r>
            <a:r>
              <a:rPr lang="ko-KR" altLang="en-US" sz="3200" b="1" dirty="0" err="1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조약문</a:t>
            </a:r>
            <a:r>
              <a:rPr lang="ko-KR" altLang="en-US" sz="32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 및 </a:t>
            </a:r>
            <a:r>
              <a:rPr lang="ko-KR" altLang="en-US" sz="3200" b="1" dirty="0" err="1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체결문</a:t>
            </a:r>
            <a:r>
              <a:rPr lang="ko-KR" altLang="en-US" sz="32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 속 증거</a:t>
            </a:r>
          </a:p>
        </p:txBody>
      </p:sp>
    </p:spTree>
    <p:extLst>
      <p:ext uri="{BB962C8B-B14F-4D97-AF65-F5344CB8AC3E}">
        <p14:creationId xmlns:p14="http://schemas.microsoft.com/office/powerpoint/2010/main" val="1226754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195997-1F85-D79E-AFAC-EB1EF8BD32EA}"/>
              </a:ext>
            </a:extLst>
          </p:cNvPr>
          <p:cNvSpPr txBox="1"/>
          <p:nvPr/>
        </p:nvSpPr>
        <p:spPr>
          <a:xfrm>
            <a:off x="1401992" y="1487018"/>
            <a:ext cx="3543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/>
              <a:t>은주시청합기</a:t>
            </a:r>
            <a:endParaRPr lang="ko-KR" altLang="en-US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6AD786-AC6D-44C8-3D44-7C25D36D8D7B}"/>
              </a:ext>
            </a:extLst>
          </p:cNvPr>
          <p:cNvSpPr txBox="1"/>
          <p:nvPr/>
        </p:nvSpPr>
        <p:spPr>
          <a:xfrm>
            <a:off x="1636766" y="2918299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은주 </a:t>
            </a:r>
            <a:r>
              <a:rPr lang="en-US" altLang="ko-KR" sz="2800" b="1" dirty="0"/>
              <a:t>-&gt; </a:t>
            </a:r>
            <a:r>
              <a:rPr lang="ko-KR" altLang="en-US" sz="2800" b="1" dirty="0"/>
              <a:t>현 </a:t>
            </a:r>
            <a:r>
              <a:rPr lang="ko-KR" altLang="en-US" sz="2800" b="1" dirty="0" err="1"/>
              <a:t>오키섬</a:t>
            </a:r>
            <a:endParaRPr lang="ko-KR" alt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D7600-8166-8509-8EEF-19B153109258}"/>
              </a:ext>
            </a:extLst>
          </p:cNvPr>
          <p:cNvSpPr txBox="1"/>
          <p:nvPr/>
        </p:nvSpPr>
        <p:spPr>
          <a:xfrm>
            <a:off x="1636766" y="3792440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시청 </a:t>
            </a:r>
            <a:r>
              <a:rPr lang="en-US" altLang="ko-KR" sz="2800" b="1" dirty="0"/>
              <a:t>-&gt; </a:t>
            </a:r>
            <a:r>
              <a:rPr lang="ko-KR" altLang="en-US" sz="2800" b="1" dirty="0"/>
              <a:t>보다</a:t>
            </a:r>
            <a:r>
              <a:rPr lang="en-US" altLang="ko-KR" sz="2800" b="1" dirty="0"/>
              <a:t>,</a:t>
            </a:r>
            <a:r>
              <a:rPr lang="ko-KR" altLang="en-US" sz="2800" b="1" dirty="0"/>
              <a:t> 듣다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F1C30-1C23-FDDF-0C02-4E22BB48DC8E}"/>
              </a:ext>
            </a:extLst>
          </p:cNvPr>
          <p:cNvSpPr txBox="1"/>
          <p:nvPr/>
        </p:nvSpPr>
        <p:spPr>
          <a:xfrm>
            <a:off x="1636766" y="4752393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/>
              <a:t>합기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-&gt; </a:t>
            </a:r>
            <a:r>
              <a:rPr lang="ko-KR" altLang="en-US" sz="2800" b="1" dirty="0"/>
              <a:t>보고서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DA4AA19-7190-4258-90A5-1363645719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969"/>
          <a:stretch/>
        </p:blipFill>
        <p:spPr>
          <a:xfrm>
            <a:off x="6662218" y="1407212"/>
            <a:ext cx="2935120" cy="4369008"/>
          </a:xfrm>
          <a:prstGeom prst="rect">
            <a:avLst/>
          </a:prstGeom>
        </p:spPr>
      </p:pic>
      <p:sp>
        <p:nvSpPr>
          <p:cNvPr id="7" name="원형: 비어 있음 6">
            <a:extLst>
              <a:ext uri="{FF2B5EF4-FFF2-40B4-BE49-F238E27FC236}">
                <a16:creationId xmlns:a16="http://schemas.microsoft.com/office/drawing/2014/main" id="{CC13EEC6-DAA6-EF24-585F-8F4045746448}"/>
              </a:ext>
            </a:extLst>
          </p:cNvPr>
          <p:cNvSpPr/>
          <p:nvPr/>
        </p:nvSpPr>
        <p:spPr>
          <a:xfrm>
            <a:off x="6730704" y="1731364"/>
            <a:ext cx="642485" cy="691131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원형: 비어 있음 7">
            <a:extLst>
              <a:ext uri="{FF2B5EF4-FFF2-40B4-BE49-F238E27FC236}">
                <a16:creationId xmlns:a16="http://schemas.microsoft.com/office/drawing/2014/main" id="{B91F864C-FDC7-4FD8-BDA0-05CC7D393022}"/>
              </a:ext>
            </a:extLst>
          </p:cNvPr>
          <p:cNvSpPr/>
          <p:nvPr/>
        </p:nvSpPr>
        <p:spPr>
          <a:xfrm>
            <a:off x="6703444" y="2422496"/>
            <a:ext cx="642485" cy="592760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원형: 비어 있음 10">
            <a:extLst>
              <a:ext uri="{FF2B5EF4-FFF2-40B4-BE49-F238E27FC236}">
                <a16:creationId xmlns:a16="http://schemas.microsoft.com/office/drawing/2014/main" id="{ACF8FEFD-3806-D4BC-23EA-FF1033354FEB}"/>
              </a:ext>
            </a:extLst>
          </p:cNvPr>
          <p:cNvSpPr/>
          <p:nvPr/>
        </p:nvSpPr>
        <p:spPr>
          <a:xfrm>
            <a:off x="6732543" y="2918299"/>
            <a:ext cx="642485" cy="788088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94531A-7AF9-49F7-FBC8-9432A8639C10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2947338-CC60-D0CA-E22B-7D6C6B6AE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447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5CE230-9AB4-D1DC-4B9B-C63CAE6DE22C}"/>
              </a:ext>
            </a:extLst>
          </p:cNvPr>
          <p:cNvSpPr txBox="1"/>
          <p:nvPr/>
        </p:nvSpPr>
        <p:spPr>
          <a:xfrm>
            <a:off x="1345732" y="1469535"/>
            <a:ext cx="326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/>
              <a:t>은주시청합기</a:t>
            </a:r>
            <a:endParaRPr lang="ko-KR" altLang="en-US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A0FE2-9DB8-6A57-F4A2-416E33011D41}"/>
              </a:ext>
            </a:extLst>
          </p:cNvPr>
          <p:cNvSpPr txBox="1"/>
          <p:nvPr/>
        </p:nvSpPr>
        <p:spPr>
          <a:xfrm>
            <a:off x="1804062" y="5108072"/>
            <a:ext cx="312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은주 </a:t>
            </a:r>
            <a:r>
              <a:rPr lang="en-US" altLang="ko-KR" sz="2800" b="1" dirty="0"/>
              <a:t>-&gt;</a:t>
            </a:r>
            <a:r>
              <a:rPr lang="ko-KR" altLang="en-US" sz="2800" b="1" i="0" dirty="0">
                <a:solidFill>
                  <a:srgbClr val="333333"/>
                </a:solidFill>
                <a:effectLst/>
                <a:latin typeface="se-nanumgothic"/>
              </a:rPr>
              <a:t>此州</a:t>
            </a:r>
            <a:endParaRPr lang="ko-KR" alt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ADC5D4-B6E2-72EF-BE12-A757865DACC5}"/>
              </a:ext>
            </a:extLst>
          </p:cNvPr>
          <p:cNvSpPr txBox="1"/>
          <p:nvPr/>
        </p:nvSpPr>
        <p:spPr>
          <a:xfrm>
            <a:off x="1666570" y="3774055"/>
            <a:ext cx="31225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 건지</a:t>
            </a:r>
            <a:r>
              <a:rPr lang="en-US" altLang="ko-KR" sz="2800" b="1" dirty="0"/>
              <a:t>-&gt;</a:t>
            </a:r>
            <a:r>
              <a:rPr lang="ko-KR" altLang="en-US" sz="2800" b="1" dirty="0"/>
              <a:t>乾地</a:t>
            </a:r>
            <a:endParaRPr lang="en-US" altLang="ko-KR" sz="2800" b="1" dirty="0"/>
          </a:p>
          <a:p>
            <a:r>
              <a:rPr lang="en-US" altLang="ko-KR" sz="2800" b="1" dirty="0"/>
              <a:t> : </a:t>
            </a:r>
            <a:r>
              <a:rPr lang="ko-KR" altLang="en-US" sz="2800" b="1" dirty="0"/>
              <a:t>서북쪽 한계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7A3C947-D00B-4E61-5E39-A77D92C53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323" y="1353175"/>
            <a:ext cx="4999728" cy="39750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8A8A00-A3F3-D182-FE63-9EE5D210720B}"/>
              </a:ext>
            </a:extLst>
          </p:cNvPr>
          <p:cNvSpPr txBox="1"/>
          <p:nvPr/>
        </p:nvSpPr>
        <p:spPr>
          <a:xfrm>
            <a:off x="1664542" y="2817737"/>
            <a:ext cx="312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 일본</a:t>
            </a:r>
            <a:r>
              <a:rPr lang="en-US" altLang="ko-KR" sz="2800" b="1" dirty="0"/>
              <a:t>-&gt;</a:t>
            </a:r>
            <a:r>
              <a:rPr lang="ko-KR" altLang="en-US" sz="2800" b="1" dirty="0"/>
              <a:t>日本</a:t>
            </a:r>
          </a:p>
        </p:txBody>
      </p:sp>
      <p:sp>
        <p:nvSpPr>
          <p:cNvPr id="8" name="원형: 비어 있음 7">
            <a:extLst>
              <a:ext uri="{FF2B5EF4-FFF2-40B4-BE49-F238E27FC236}">
                <a16:creationId xmlns:a16="http://schemas.microsoft.com/office/drawing/2014/main" id="{72B42853-3E8B-CAAE-1F7E-94D7B170CE0C}"/>
              </a:ext>
            </a:extLst>
          </p:cNvPr>
          <p:cNvSpPr/>
          <p:nvPr/>
        </p:nvSpPr>
        <p:spPr>
          <a:xfrm>
            <a:off x="7204573" y="3969205"/>
            <a:ext cx="581538" cy="563808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원형: 비어 있음 10">
            <a:extLst>
              <a:ext uri="{FF2B5EF4-FFF2-40B4-BE49-F238E27FC236}">
                <a16:creationId xmlns:a16="http://schemas.microsoft.com/office/drawing/2014/main" id="{63B53FEF-3B9C-4E28-96B4-4FB9B6806545}"/>
              </a:ext>
            </a:extLst>
          </p:cNvPr>
          <p:cNvSpPr/>
          <p:nvPr/>
        </p:nvSpPr>
        <p:spPr>
          <a:xfrm>
            <a:off x="7204573" y="4544265"/>
            <a:ext cx="546242" cy="563807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원형: 비어 있음 11">
            <a:extLst>
              <a:ext uri="{FF2B5EF4-FFF2-40B4-BE49-F238E27FC236}">
                <a16:creationId xmlns:a16="http://schemas.microsoft.com/office/drawing/2014/main" id="{AA0A6661-7D2B-02AB-EBE0-255BD4DE2D3D}"/>
              </a:ext>
            </a:extLst>
          </p:cNvPr>
          <p:cNvSpPr/>
          <p:nvPr/>
        </p:nvSpPr>
        <p:spPr>
          <a:xfrm>
            <a:off x="6744392" y="1585609"/>
            <a:ext cx="581538" cy="573110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5FED22-0DE6-EA4F-4783-41BF765DA511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11A29418-E8D6-0933-5959-B29EDB6E2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49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F816A-D55F-1511-9D4E-A3F70932BA34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AB61AF0-F805-3B08-0336-BD285772C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EAA341-2117-F2E0-5D9A-5D294222CF57}"/>
              </a:ext>
            </a:extLst>
          </p:cNvPr>
          <p:cNvSpPr txBox="1"/>
          <p:nvPr/>
        </p:nvSpPr>
        <p:spPr>
          <a:xfrm>
            <a:off x="786484" y="1422046"/>
            <a:ext cx="5317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/>
              <a:t>삼국통람여지노정전도</a:t>
            </a:r>
            <a:endParaRPr lang="ko-KR" altLang="en-US" sz="4000" b="1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A18C250-5643-5BAA-4C74-3D7F64CDF1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40173" r="41691" b="-1597"/>
          <a:stretch/>
        </p:blipFill>
        <p:spPr bwMode="auto">
          <a:xfrm>
            <a:off x="8326648" y="4294567"/>
            <a:ext cx="2215122" cy="228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66E19F-E66F-C2E3-73F4-5BC4CD02AA3D}"/>
              </a:ext>
            </a:extLst>
          </p:cNvPr>
          <p:cNvSpPr txBox="1"/>
          <p:nvPr/>
        </p:nvSpPr>
        <p:spPr>
          <a:xfrm>
            <a:off x="1039725" y="2649538"/>
            <a:ext cx="60992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b="1" i="0" dirty="0">
                <a:solidFill>
                  <a:srgbClr val="333333"/>
                </a:solidFill>
                <a:effectLst/>
                <a:latin typeface="-apple-system"/>
              </a:rPr>
              <a:t>朝鮮ノ持也   번역</a:t>
            </a:r>
            <a:endParaRPr lang="en-US" altLang="ko-KR" sz="2800" b="1" i="0" dirty="0">
              <a:solidFill>
                <a:srgbClr val="333333"/>
              </a:solidFill>
              <a:effectLst/>
              <a:latin typeface="-apple-system"/>
            </a:endParaRPr>
          </a:p>
          <a:p>
            <a:r>
              <a:rPr lang="ko-KR" altLang="en-US" sz="2800" b="1" i="0" dirty="0">
                <a:solidFill>
                  <a:srgbClr val="333333"/>
                </a:solidFill>
                <a:effectLst/>
                <a:latin typeface="-apple-system"/>
              </a:rPr>
              <a:t>  </a:t>
            </a:r>
            <a:endParaRPr lang="en-US" altLang="ko-KR" sz="2800" b="1" i="0" dirty="0">
              <a:solidFill>
                <a:srgbClr val="333333"/>
              </a:solidFill>
              <a:effectLst/>
              <a:latin typeface="-apple-system"/>
            </a:endParaRPr>
          </a:p>
          <a:p>
            <a:r>
              <a:rPr lang="en-US" altLang="ko-KR" sz="2800" b="1" i="0" dirty="0">
                <a:solidFill>
                  <a:srgbClr val="333333"/>
                </a:solidFill>
                <a:effectLst/>
                <a:latin typeface="-apple-system"/>
              </a:rPr>
              <a:t>'</a:t>
            </a:r>
            <a:r>
              <a:rPr lang="ko-KR" altLang="en-US" sz="2800" b="1" i="0" dirty="0">
                <a:solidFill>
                  <a:srgbClr val="333333"/>
                </a:solidFill>
                <a:effectLst/>
                <a:latin typeface="-apple-system"/>
              </a:rPr>
              <a:t>조선의 소유</a:t>
            </a:r>
            <a:r>
              <a:rPr lang="en-US" altLang="ko-KR" sz="2800" b="1" i="0" dirty="0">
                <a:solidFill>
                  <a:srgbClr val="333333"/>
                </a:solidFill>
                <a:effectLst/>
                <a:latin typeface="-apple-system"/>
              </a:rPr>
              <a:t>'</a:t>
            </a:r>
            <a:endParaRPr lang="ko-KR" alt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2A2EB6-27D6-4C1E-B1E1-204AD51017BC}"/>
              </a:ext>
            </a:extLst>
          </p:cNvPr>
          <p:cNvSpPr txBox="1"/>
          <p:nvPr/>
        </p:nvSpPr>
        <p:spPr>
          <a:xfrm>
            <a:off x="1039725" y="4338147"/>
            <a:ext cx="678683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b="1" i="0" dirty="0">
                <a:solidFill>
                  <a:srgbClr val="333333"/>
                </a:solidFill>
                <a:effectLst/>
                <a:latin typeface="-apple-system"/>
              </a:rPr>
              <a:t>일본인 학자 하야시 </a:t>
            </a:r>
            <a:r>
              <a:rPr lang="ko-KR" altLang="en-US" sz="2800" b="1" i="0" dirty="0" err="1">
                <a:solidFill>
                  <a:srgbClr val="333333"/>
                </a:solidFill>
                <a:effectLst/>
                <a:latin typeface="-apple-system"/>
              </a:rPr>
              <a:t>시헤이</a:t>
            </a:r>
            <a:r>
              <a:rPr lang="en-US" altLang="ko-KR" sz="2800" b="1" i="0" dirty="0">
                <a:solidFill>
                  <a:srgbClr val="333333"/>
                </a:solidFill>
                <a:effectLst/>
                <a:latin typeface="-apple-system"/>
              </a:rPr>
              <a:t>(1738-1793)</a:t>
            </a:r>
            <a:endParaRPr lang="en-US" altLang="ko-KR" sz="2800" b="1" dirty="0">
              <a:solidFill>
                <a:srgbClr val="333333"/>
              </a:solidFill>
              <a:latin typeface="-apple-system"/>
            </a:endParaRPr>
          </a:p>
          <a:p>
            <a:endParaRPr lang="en-US" altLang="ko-KR" sz="2800" b="1" i="0" dirty="0">
              <a:solidFill>
                <a:srgbClr val="333333"/>
              </a:solidFill>
              <a:effectLst/>
              <a:latin typeface="-apple-system"/>
            </a:endParaRPr>
          </a:p>
          <a:p>
            <a:r>
              <a:rPr lang="en-US" altLang="ko-KR" sz="2800" b="1" i="0" dirty="0">
                <a:solidFill>
                  <a:srgbClr val="333333"/>
                </a:solidFill>
                <a:effectLst/>
                <a:latin typeface="-apple-system"/>
              </a:rPr>
              <a:t>『</a:t>
            </a:r>
            <a:r>
              <a:rPr lang="ko-KR" altLang="en-US" sz="2800" b="1" i="0" dirty="0" err="1">
                <a:solidFill>
                  <a:srgbClr val="333333"/>
                </a:solidFill>
                <a:effectLst/>
                <a:latin typeface="-apple-system"/>
              </a:rPr>
              <a:t>삼국통람도설</a:t>
            </a:r>
            <a:r>
              <a:rPr lang="en-US" altLang="ko-KR" sz="2800" b="1" i="0" dirty="0">
                <a:solidFill>
                  <a:srgbClr val="333333"/>
                </a:solidFill>
                <a:effectLst/>
                <a:latin typeface="-apple-system"/>
              </a:rPr>
              <a:t>』</a:t>
            </a:r>
          </a:p>
          <a:p>
            <a:endParaRPr lang="en-US" altLang="ko-KR" sz="2800" b="1" dirty="0">
              <a:solidFill>
                <a:srgbClr val="333333"/>
              </a:solidFill>
              <a:latin typeface="-apple-system"/>
            </a:endParaRPr>
          </a:p>
          <a:p>
            <a:endParaRPr lang="en-US" altLang="ko-KR" sz="2800" b="1" i="0" dirty="0">
              <a:solidFill>
                <a:srgbClr val="333333"/>
              </a:solidFill>
              <a:effectLst/>
              <a:latin typeface="-apple-system"/>
            </a:endParaRPr>
          </a:p>
          <a:p>
            <a:endParaRPr lang="en-US" altLang="ko-KR" sz="2800" b="1" dirty="0">
              <a:solidFill>
                <a:srgbClr val="333333"/>
              </a:solidFill>
              <a:latin typeface="-apple-system"/>
            </a:endParaRPr>
          </a:p>
          <a:p>
            <a:r>
              <a:rPr lang="ko-KR" altLang="en-US" sz="2800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endParaRPr lang="ko-KR" altLang="en-US" sz="2800" b="1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7E33CED1-8AEC-28B7-D22E-2FE94162F6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64" t="10223" r="18261" b="22630"/>
          <a:stretch/>
        </p:blipFill>
        <p:spPr>
          <a:xfrm>
            <a:off x="7332105" y="1261311"/>
            <a:ext cx="4354013" cy="2934217"/>
          </a:xfrm>
          <a:prstGeom prst="rect">
            <a:avLst/>
          </a:prstGeom>
        </p:spPr>
      </p:pic>
      <p:sp>
        <p:nvSpPr>
          <p:cNvPr id="14" name="원형: 비어 있음 13">
            <a:extLst>
              <a:ext uri="{FF2B5EF4-FFF2-40B4-BE49-F238E27FC236}">
                <a16:creationId xmlns:a16="http://schemas.microsoft.com/office/drawing/2014/main" id="{1890B891-7604-3015-251D-3890D8D95E79}"/>
              </a:ext>
            </a:extLst>
          </p:cNvPr>
          <p:cNvSpPr/>
          <p:nvPr/>
        </p:nvSpPr>
        <p:spPr>
          <a:xfrm>
            <a:off x="9703796" y="2076429"/>
            <a:ext cx="581538" cy="573110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원형: 비어 있음 14">
            <a:extLst>
              <a:ext uri="{FF2B5EF4-FFF2-40B4-BE49-F238E27FC236}">
                <a16:creationId xmlns:a16="http://schemas.microsoft.com/office/drawing/2014/main" id="{2F617149-29C5-BACD-0005-C43593E4D05F}"/>
              </a:ext>
            </a:extLst>
          </p:cNvPr>
          <p:cNvSpPr/>
          <p:nvPr/>
        </p:nvSpPr>
        <p:spPr>
          <a:xfrm>
            <a:off x="9148610" y="2204934"/>
            <a:ext cx="642485" cy="691131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원형: 비어 있음 16">
            <a:extLst>
              <a:ext uri="{FF2B5EF4-FFF2-40B4-BE49-F238E27FC236}">
                <a16:creationId xmlns:a16="http://schemas.microsoft.com/office/drawing/2014/main" id="{31BC1DEC-481E-EA7D-2289-7425D5668DAA}"/>
              </a:ext>
            </a:extLst>
          </p:cNvPr>
          <p:cNvSpPr/>
          <p:nvPr/>
        </p:nvSpPr>
        <p:spPr>
          <a:xfrm>
            <a:off x="7826559" y="2303973"/>
            <a:ext cx="1414517" cy="691131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11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F816A-D55F-1511-9D4E-A3F70932BA34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AB61AF0-F805-3B08-0336-BD285772C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1D749B-A876-7F71-44DF-AF7A8E7D0C58}"/>
              </a:ext>
            </a:extLst>
          </p:cNvPr>
          <p:cNvSpPr txBox="1"/>
          <p:nvPr/>
        </p:nvSpPr>
        <p:spPr>
          <a:xfrm>
            <a:off x="951735" y="1406184"/>
            <a:ext cx="5349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/>
              <a:t>개정일본여지노정전도</a:t>
            </a:r>
            <a:endParaRPr lang="ko-KR" altLang="en-US" sz="4000" b="1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4BEA45B8-3BD1-D81A-745B-8FF3AC162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846" y="780570"/>
            <a:ext cx="3400425" cy="266700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67926BFA-01C5-7743-B5C2-92B424E0C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088" y="3645035"/>
            <a:ext cx="2828925" cy="2667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A020D4A-7A8F-F281-8DDE-B818FFE49C68}"/>
              </a:ext>
            </a:extLst>
          </p:cNvPr>
          <p:cNvSpPr txBox="1"/>
          <p:nvPr/>
        </p:nvSpPr>
        <p:spPr>
          <a:xfrm>
            <a:off x="1138234" y="4445701"/>
            <a:ext cx="60992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b="1" dirty="0" err="1"/>
              <a:t>일본막부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: </a:t>
            </a:r>
            <a:r>
              <a:rPr lang="ko-KR" altLang="en-US" sz="2800" b="1" dirty="0"/>
              <a:t>독도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 일본 영토</a:t>
            </a:r>
            <a:r>
              <a:rPr lang="en-US" altLang="ko-KR" sz="2800" b="1" dirty="0"/>
              <a:t>X</a:t>
            </a:r>
            <a:endParaRPr lang="ko-KR" altLang="en-US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AF2650-4147-BA05-E444-CDBB874329C7}"/>
              </a:ext>
            </a:extLst>
          </p:cNvPr>
          <p:cNvSpPr txBox="1"/>
          <p:nvPr/>
        </p:nvSpPr>
        <p:spPr>
          <a:xfrm>
            <a:off x="1138234" y="2618407"/>
            <a:ext cx="60992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b="1" dirty="0"/>
              <a:t>일본영토 </a:t>
            </a:r>
            <a:r>
              <a:rPr lang="en-US" altLang="ko-KR" sz="2800" b="1" dirty="0"/>
              <a:t>: </a:t>
            </a:r>
            <a:r>
              <a:rPr lang="ko-KR" altLang="en-US" sz="2800" b="1" dirty="0"/>
              <a:t>채색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9D44D1-0E83-4D41-E9FD-6065D34FDF3F}"/>
              </a:ext>
            </a:extLst>
          </p:cNvPr>
          <p:cNvSpPr txBox="1"/>
          <p:nvPr/>
        </p:nvSpPr>
        <p:spPr>
          <a:xfrm>
            <a:off x="1094361" y="3658392"/>
            <a:ext cx="60992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b="1" dirty="0"/>
              <a:t>독도 </a:t>
            </a:r>
            <a:r>
              <a:rPr lang="en-US" altLang="ko-KR" sz="2800" b="1" dirty="0"/>
              <a:t>: </a:t>
            </a:r>
            <a:r>
              <a:rPr lang="ko-KR" altLang="en-US" sz="2800" b="1" dirty="0"/>
              <a:t>무채색</a:t>
            </a:r>
          </a:p>
        </p:txBody>
      </p:sp>
      <p:sp>
        <p:nvSpPr>
          <p:cNvPr id="19" name="원형: 비어 있음 18">
            <a:extLst>
              <a:ext uri="{FF2B5EF4-FFF2-40B4-BE49-F238E27FC236}">
                <a16:creationId xmlns:a16="http://schemas.microsoft.com/office/drawing/2014/main" id="{4879DD8F-A859-D98E-6AD3-950ABA6030ED}"/>
              </a:ext>
            </a:extLst>
          </p:cNvPr>
          <p:cNvSpPr/>
          <p:nvPr/>
        </p:nvSpPr>
        <p:spPr>
          <a:xfrm>
            <a:off x="8258783" y="982494"/>
            <a:ext cx="369651" cy="369652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원형: 비어 있음 19">
            <a:extLst>
              <a:ext uri="{FF2B5EF4-FFF2-40B4-BE49-F238E27FC236}">
                <a16:creationId xmlns:a16="http://schemas.microsoft.com/office/drawing/2014/main" id="{E0413B03-7AA1-BA20-E31A-FC5C42B7F7D9}"/>
              </a:ext>
            </a:extLst>
          </p:cNvPr>
          <p:cNvSpPr/>
          <p:nvPr/>
        </p:nvSpPr>
        <p:spPr>
          <a:xfrm>
            <a:off x="8937688" y="5191326"/>
            <a:ext cx="642485" cy="691131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원형: 비어 있음 20">
            <a:extLst>
              <a:ext uri="{FF2B5EF4-FFF2-40B4-BE49-F238E27FC236}">
                <a16:creationId xmlns:a16="http://schemas.microsoft.com/office/drawing/2014/main" id="{4A2EA73C-A462-42AE-60ED-CFED20C0F60C}"/>
              </a:ext>
            </a:extLst>
          </p:cNvPr>
          <p:cNvSpPr/>
          <p:nvPr/>
        </p:nvSpPr>
        <p:spPr>
          <a:xfrm rot="20028817">
            <a:off x="6964018" y="1361960"/>
            <a:ext cx="4126080" cy="1640229"/>
          </a:xfrm>
          <a:prstGeom prst="donut">
            <a:avLst>
              <a:gd name="adj" fmla="val 328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42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F816A-D55F-1511-9D4E-A3F70932BA34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AB61AF0-F805-3B08-0336-BD285772C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8B6AD0-13FA-BFD7-86BF-B616BFE2B8AD}"/>
              </a:ext>
            </a:extLst>
          </p:cNvPr>
          <p:cNvSpPr txBox="1"/>
          <p:nvPr/>
        </p:nvSpPr>
        <p:spPr>
          <a:xfrm>
            <a:off x="1452936" y="1451329"/>
            <a:ext cx="3711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/>
              <a:t>삼국접양지도</a:t>
            </a:r>
            <a:endParaRPr lang="ko-KR" altLang="en-US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59FEF8-E9D2-6B2D-A8C8-1AC37E14B0E2}"/>
              </a:ext>
            </a:extLst>
          </p:cNvPr>
          <p:cNvSpPr txBox="1"/>
          <p:nvPr/>
        </p:nvSpPr>
        <p:spPr>
          <a:xfrm>
            <a:off x="1617128" y="2836631"/>
            <a:ext cx="4336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/>
              <a:t>삼국접양지도</a:t>
            </a:r>
            <a:r>
              <a:rPr lang="ko-KR" altLang="en-US" sz="2800" b="1" dirty="0"/>
              <a:t> 일본 인접 </a:t>
            </a:r>
            <a:r>
              <a:rPr lang="en-US" altLang="ko-KR" sz="2800" b="1" dirty="0"/>
              <a:t>3</a:t>
            </a:r>
            <a:r>
              <a:rPr lang="ko-KR" altLang="en-US" sz="2800" b="1" dirty="0"/>
              <a:t>국의 영토 표시한 지도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B55F3A-2B99-FD97-E16B-9086C604E7B8}"/>
              </a:ext>
            </a:extLst>
          </p:cNvPr>
          <p:cNvSpPr txBox="1"/>
          <p:nvPr/>
        </p:nvSpPr>
        <p:spPr>
          <a:xfrm>
            <a:off x="1617129" y="3997466"/>
            <a:ext cx="525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일본 </a:t>
            </a:r>
            <a:r>
              <a:rPr lang="en-US" altLang="ko-KR" sz="2800" b="1" dirty="0"/>
              <a:t>+ 3</a:t>
            </a:r>
            <a:r>
              <a:rPr lang="ko-KR" altLang="en-US" sz="2800" b="1" dirty="0"/>
              <a:t>국</a:t>
            </a:r>
            <a:endParaRPr lang="en-US" altLang="ko-KR" sz="2800" b="1" dirty="0"/>
          </a:p>
          <a:p>
            <a:r>
              <a:rPr lang="en-US" altLang="ko-KR" sz="2800" b="1" dirty="0"/>
              <a:t>3</a:t>
            </a:r>
            <a:r>
              <a:rPr lang="ko-KR" altLang="en-US" sz="2800" b="1" dirty="0"/>
              <a:t>국 </a:t>
            </a:r>
            <a:r>
              <a:rPr lang="en-US" altLang="ko-KR" sz="2800" b="1" dirty="0"/>
              <a:t>: </a:t>
            </a:r>
            <a:r>
              <a:rPr lang="ko-KR" altLang="en-US" sz="2800" b="1" dirty="0" err="1"/>
              <a:t>하이국</a:t>
            </a:r>
            <a:r>
              <a:rPr lang="en-US" altLang="ko-KR" sz="2800" b="1" dirty="0"/>
              <a:t>, </a:t>
            </a:r>
            <a:r>
              <a:rPr lang="ko-KR" altLang="en-US" sz="2800" b="1" dirty="0" err="1"/>
              <a:t>유구국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조선</a:t>
            </a:r>
            <a:endParaRPr lang="en-US" altLang="ko-KR" sz="2800" b="1" dirty="0"/>
          </a:p>
          <a:p>
            <a:endParaRPr lang="en-US" altLang="ko-KR" sz="2800" b="1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361CE4EC-EF11-8A8C-E68C-60F069FCA3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21" t="5412" r="57775" b="73016"/>
          <a:stretch/>
        </p:blipFill>
        <p:spPr>
          <a:xfrm>
            <a:off x="7217666" y="2270651"/>
            <a:ext cx="2932671" cy="3982095"/>
          </a:xfrm>
          <a:prstGeom prst="rect">
            <a:avLst/>
          </a:prstGeom>
        </p:spPr>
      </p:pic>
      <p:sp>
        <p:nvSpPr>
          <p:cNvPr id="22" name="원형: 비어 있음 21">
            <a:extLst>
              <a:ext uri="{FF2B5EF4-FFF2-40B4-BE49-F238E27FC236}">
                <a16:creationId xmlns:a16="http://schemas.microsoft.com/office/drawing/2014/main" id="{F9080AC4-7D5D-8A17-1D57-122A8D963AB7}"/>
              </a:ext>
            </a:extLst>
          </p:cNvPr>
          <p:cNvSpPr/>
          <p:nvPr/>
        </p:nvSpPr>
        <p:spPr>
          <a:xfrm>
            <a:off x="8332453" y="5493550"/>
            <a:ext cx="507668" cy="574862"/>
          </a:xfrm>
          <a:prstGeom prst="donut">
            <a:avLst>
              <a:gd name="adj" fmla="val 1304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원형: 비어 있음 22">
            <a:extLst>
              <a:ext uri="{FF2B5EF4-FFF2-40B4-BE49-F238E27FC236}">
                <a16:creationId xmlns:a16="http://schemas.microsoft.com/office/drawing/2014/main" id="{0CDB51AD-C9C3-68EB-9494-9AAAF9DA47B8}"/>
              </a:ext>
            </a:extLst>
          </p:cNvPr>
          <p:cNvSpPr/>
          <p:nvPr/>
        </p:nvSpPr>
        <p:spPr>
          <a:xfrm>
            <a:off x="8840121" y="4468677"/>
            <a:ext cx="507668" cy="574862"/>
          </a:xfrm>
          <a:prstGeom prst="donut">
            <a:avLst>
              <a:gd name="adj" fmla="val 1304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원형: 비어 있음 23">
            <a:extLst>
              <a:ext uri="{FF2B5EF4-FFF2-40B4-BE49-F238E27FC236}">
                <a16:creationId xmlns:a16="http://schemas.microsoft.com/office/drawing/2014/main" id="{6CF1FE89-D447-6E3E-6689-5BEE30342A14}"/>
              </a:ext>
            </a:extLst>
          </p:cNvPr>
          <p:cNvSpPr/>
          <p:nvPr/>
        </p:nvSpPr>
        <p:spPr>
          <a:xfrm>
            <a:off x="8859310" y="3547094"/>
            <a:ext cx="507668" cy="574862"/>
          </a:xfrm>
          <a:prstGeom prst="donut">
            <a:avLst>
              <a:gd name="adj" fmla="val 1304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원형: 비어 있음 24">
            <a:extLst>
              <a:ext uri="{FF2B5EF4-FFF2-40B4-BE49-F238E27FC236}">
                <a16:creationId xmlns:a16="http://schemas.microsoft.com/office/drawing/2014/main" id="{2CF4381F-DB0C-7382-D46F-535CC86AC4BA}"/>
              </a:ext>
            </a:extLst>
          </p:cNvPr>
          <p:cNvSpPr/>
          <p:nvPr/>
        </p:nvSpPr>
        <p:spPr>
          <a:xfrm>
            <a:off x="7635563" y="4366798"/>
            <a:ext cx="507668" cy="574862"/>
          </a:xfrm>
          <a:prstGeom prst="donut">
            <a:avLst>
              <a:gd name="adj" fmla="val 1304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86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F816A-D55F-1511-9D4E-A3F70932BA34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AB61AF0-F805-3B08-0336-BD285772C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8B6AD0-13FA-BFD7-86BF-B616BFE2B8AD}"/>
              </a:ext>
            </a:extLst>
          </p:cNvPr>
          <p:cNvSpPr txBox="1"/>
          <p:nvPr/>
        </p:nvSpPr>
        <p:spPr>
          <a:xfrm>
            <a:off x="1446675" y="1442387"/>
            <a:ext cx="3837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/>
              <a:t>삼국접양지도</a:t>
            </a:r>
            <a:endParaRPr lang="ko-KR" altLang="en-US" sz="4000" b="1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FEE7629-4192-CF35-A321-2C1F308A0B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46" r="5940" b="71631"/>
          <a:stretch/>
        </p:blipFill>
        <p:spPr>
          <a:xfrm>
            <a:off x="7297868" y="2371480"/>
            <a:ext cx="3837354" cy="31976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B55F3A-2B99-FD97-E16B-9086C604E7B8}"/>
              </a:ext>
            </a:extLst>
          </p:cNvPr>
          <p:cNvSpPr txBox="1"/>
          <p:nvPr/>
        </p:nvSpPr>
        <p:spPr>
          <a:xfrm>
            <a:off x="1636584" y="2897896"/>
            <a:ext cx="50353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조선 </a:t>
            </a:r>
            <a:r>
              <a:rPr lang="en-US" altLang="ko-KR" sz="2800" b="1" dirty="0"/>
              <a:t>: </a:t>
            </a:r>
            <a:r>
              <a:rPr lang="ko-KR" altLang="en-US" sz="2800" b="1" dirty="0"/>
              <a:t>노란색</a:t>
            </a:r>
            <a:endParaRPr lang="en-US" altLang="ko-KR" sz="2800" b="1" dirty="0"/>
          </a:p>
          <a:p>
            <a:endParaRPr lang="en-US" altLang="ko-KR" sz="2800" b="1" dirty="0"/>
          </a:p>
          <a:p>
            <a:r>
              <a:rPr lang="ko-KR" altLang="en-US" sz="2800" b="1" dirty="0"/>
              <a:t>일본 </a:t>
            </a:r>
            <a:r>
              <a:rPr lang="en-US" altLang="ko-KR" sz="2800" b="1" dirty="0"/>
              <a:t>: </a:t>
            </a:r>
            <a:r>
              <a:rPr lang="ko-KR" altLang="en-US" sz="2800" b="1" dirty="0"/>
              <a:t>회색</a:t>
            </a:r>
            <a:endParaRPr lang="en-US" altLang="ko-KR" sz="2800" b="1" dirty="0"/>
          </a:p>
          <a:p>
            <a:endParaRPr lang="en-US" altLang="ko-KR" sz="2800" b="1" dirty="0"/>
          </a:p>
          <a:p>
            <a:r>
              <a:rPr lang="ko-KR" altLang="en-US" sz="2800" b="1" dirty="0"/>
              <a:t>독도 </a:t>
            </a:r>
            <a:r>
              <a:rPr lang="en-US" altLang="ko-KR" sz="2800" b="1" dirty="0"/>
              <a:t>: </a:t>
            </a:r>
            <a:r>
              <a:rPr lang="ko-KR" altLang="en-US" sz="2800" b="1" dirty="0"/>
              <a:t>노란색</a:t>
            </a:r>
          </a:p>
        </p:txBody>
      </p:sp>
      <p:sp>
        <p:nvSpPr>
          <p:cNvPr id="20" name="원형: 비어 있음 19">
            <a:extLst>
              <a:ext uri="{FF2B5EF4-FFF2-40B4-BE49-F238E27FC236}">
                <a16:creationId xmlns:a16="http://schemas.microsoft.com/office/drawing/2014/main" id="{62B9B3E4-9194-4A2D-3881-13A9C060A4F7}"/>
              </a:ext>
            </a:extLst>
          </p:cNvPr>
          <p:cNvSpPr/>
          <p:nvPr/>
        </p:nvSpPr>
        <p:spPr>
          <a:xfrm rot="20896887">
            <a:off x="8368622" y="3501649"/>
            <a:ext cx="875489" cy="1560106"/>
          </a:xfrm>
          <a:prstGeom prst="donut">
            <a:avLst>
              <a:gd name="adj" fmla="val 524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원형: 비어 있음 20">
            <a:extLst>
              <a:ext uri="{FF2B5EF4-FFF2-40B4-BE49-F238E27FC236}">
                <a16:creationId xmlns:a16="http://schemas.microsoft.com/office/drawing/2014/main" id="{F7EC5F57-D555-C9B0-1DD1-54B2C0F03D2A}"/>
              </a:ext>
            </a:extLst>
          </p:cNvPr>
          <p:cNvSpPr/>
          <p:nvPr/>
        </p:nvSpPr>
        <p:spPr>
          <a:xfrm>
            <a:off x="9323550" y="3970330"/>
            <a:ext cx="403846" cy="396468"/>
          </a:xfrm>
          <a:prstGeom prst="donut">
            <a:avLst>
              <a:gd name="adj" fmla="val 1304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70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195997-1F85-D79E-AFAC-EB1EF8BD32EA}"/>
              </a:ext>
            </a:extLst>
          </p:cNvPr>
          <p:cNvSpPr txBox="1"/>
          <p:nvPr/>
        </p:nvSpPr>
        <p:spPr>
          <a:xfrm>
            <a:off x="828975" y="1283425"/>
            <a:ext cx="8439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err="1"/>
              <a:t>나카이요자부로의</a:t>
            </a:r>
            <a:r>
              <a:rPr lang="ko-KR" altLang="en-US" sz="4000" b="1" dirty="0"/>
              <a:t> 청원서</a:t>
            </a:r>
            <a:r>
              <a:rPr lang="en-US" altLang="ko-KR" sz="4000" b="1" dirty="0"/>
              <a:t>(1904)</a:t>
            </a:r>
            <a:endParaRPr lang="ko-KR" altLang="en-US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6AD786-AC6D-44C8-3D44-7C25D36D8D7B}"/>
              </a:ext>
            </a:extLst>
          </p:cNvPr>
          <p:cNvSpPr txBox="1"/>
          <p:nvPr/>
        </p:nvSpPr>
        <p:spPr>
          <a:xfrm>
            <a:off x="2363821" y="2655651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당시 일본지도들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D7600-8166-8509-8EEF-19B153109258}"/>
              </a:ext>
            </a:extLst>
          </p:cNvPr>
          <p:cNvSpPr txBox="1"/>
          <p:nvPr/>
        </p:nvSpPr>
        <p:spPr>
          <a:xfrm>
            <a:off x="2412253" y="3225801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1. </a:t>
            </a:r>
            <a:r>
              <a:rPr lang="ko-KR" altLang="en-US" sz="2800" b="1" dirty="0" err="1"/>
              <a:t>쇼호</a:t>
            </a:r>
            <a:r>
              <a:rPr lang="ko-KR" altLang="en-US" sz="2800" b="1" dirty="0"/>
              <a:t> 일본도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8580E9FD-AE3E-E104-3757-C8042E17D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151" b="33644"/>
          <a:stretch/>
        </p:blipFill>
        <p:spPr>
          <a:xfrm>
            <a:off x="7588394" y="2805091"/>
            <a:ext cx="3086100" cy="2345778"/>
          </a:xfrm>
          <a:prstGeom prst="rect">
            <a:avLst/>
          </a:prstGeom>
        </p:spPr>
      </p:pic>
      <p:sp>
        <p:nvSpPr>
          <p:cNvPr id="7" name="원형: 비어 있음 6">
            <a:extLst>
              <a:ext uri="{FF2B5EF4-FFF2-40B4-BE49-F238E27FC236}">
                <a16:creationId xmlns:a16="http://schemas.microsoft.com/office/drawing/2014/main" id="{CC13EEC6-DAA6-EF24-585F-8F4045746448}"/>
              </a:ext>
            </a:extLst>
          </p:cNvPr>
          <p:cNvSpPr/>
          <p:nvPr/>
        </p:nvSpPr>
        <p:spPr>
          <a:xfrm>
            <a:off x="6902586" y="2648847"/>
            <a:ext cx="642485" cy="691131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7FCFD9-EDCF-464C-1FF9-24C3C47A498C}"/>
              </a:ext>
            </a:extLst>
          </p:cNvPr>
          <p:cNvSpPr txBox="1"/>
          <p:nvPr/>
        </p:nvSpPr>
        <p:spPr>
          <a:xfrm>
            <a:off x="7005289" y="2655651"/>
            <a:ext cx="488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독도</a:t>
            </a:r>
          </a:p>
        </p:txBody>
      </p:sp>
      <p:sp>
        <p:nvSpPr>
          <p:cNvPr id="11" name="원형: 비어 있음 10">
            <a:extLst>
              <a:ext uri="{FF2B5EF4-FFF2-40B4-BE49-F238E27FC236}">
                <a16:creationId xmlns:a16="http://schemas.microsoft.com/office/drawing/2014/main" id="{ACF8FEFD-3806-D4BC-23EA-FF1033354FEB}"/>
              </a:ext>
            </a:extLst>
          </p:cNvPr>
          <p:cNvSpPr/>
          <p:nvPr/>
        </p:nvSpPr>
        <p:spPr>
          <a:xfrm>
            <a:off x="7655048" y="2655651"/>
            <a:ext cx="642485" cy="788088"/>
          </a:xfrm>
          <a:prstGeom prst="donut">
            <a:avLst>
              <a:gd name="adj" fmla="val 857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원형: 비어 있음 19">
            <a:extLst>
              <a:ext uri="{FF2B5EF4-FFF2-40B4-BE49-F238E27FC236}">
                <a16:creationId xmlns:a16="http://schemas.microsoft.com/office/drawing/2014/main" id="{593E9D4E-FB56-8033-775A-5F340219B0BD}"/>
              </a:ext>
            </a:extLst>
          </p:cNvPr>
          <p:cNvSpPr/>
          <p:nvPr/>
        </p:nvSpPr>
        <p:spPr>
          <a:xfrm>
            <a:off x="1844556" y="3709220"/>
            <a:ext cx="642485" cy="1718814"/>
          </a:xfrm>
          <a:prstGeom prst="donut">
            <a:avLst>
              <a:gd name="adj" fmla="val 857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원형: 비어 있음 20">
            <a:extLst>
              <a:ext uri="{FF2B5EF4-FFF2-40B4-BE49-F238E27FC236}">
                <a16:creationId xmlns:a16="http://schemas.microsoft.com/office/drawing/2014/main" id="{448192D0-5D36-90B6-9E36-1518F39505B7}"/>
              </a:ext>
            </a:extLst>
          </p:cNvPr>
          <p:cNvSpPr/>
          <p:nvPr/>
        </p:nvSpPr>
        <p:spPr>
          <a:xfrm>
            <a:off x="1797771" y="5519272"/>
            <a:ext cx="642485" cy="691131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7D337F-B312-CC59-4FDF-B877BB353AC6}"/>
              </a:ext>
            </a:extLst>
          </p:cNvPr>
          <p:cNvSpPr txBox="1"/>
          <p:nvPr/>
        </p:nvSpPr>
        <p:spPr>
          <a:xfrm>
            <a:off x="1844556" y="5428034"/>
            <a:ext cx="488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독도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0AEF13-C50C-2CE6-753B-5B658312D34C}"/>
              </a:ext>
            </a:extLst>
          </p:cNvPr>
          <p:cNvSpPr txBox="1"/>
          <p:nvPr/>
        </p:nvSpPr>
        <p:spPr>
          <a:xfrm>
            <a:off x="1934528" y="3922843"/>
            <a:ext cx="2821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/>
              <a:t>오키섬</a:t>
            </a:r>
            <a:endParaRPr lang="ko-KR" altLang="en-US" sz="28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1ABA63-BFAD-E723-287E-76F46174081C}"/>
              </a:ext>
            </a:extLst>
          </p:cNvPr>
          <p:cNvSpPr txBox="1"/>
          <p:nvPr/>
        </p:nvSpPr>
        <p:spPr>
          <a:xfrm>
            <a:off x="2790752" y="4353730"/>
            <a:ext cx="2234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-&gt;</a:t>
            </a:r>
            <a:r>
              <a:rPr lang="ko-KR" altLang="en-US" sz="2800" b="1" dirty="0"/>
              <a:t>존재</a:t>
            </a:r>
            <a:r>
              <a:rPr lang="en-US" altLang="ko-KR" sz="2800" b="1" dirty="0"/>
              <a:t>O</a:t>
            </a:r>
            <a:endParaRPr lang="ko-KR" altLang="en-US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E057C6-13E1-2F76-B027-EC31A6D38D73}"/>
              </a:ext>
            </a:extLst>
          </p:cNvPr>
          <p:cNvSpPr txBox="1"/>
          <p:nvPr/>
        </p:nvSpPr>
        <p:spPr>
          <a:xfrm>
            <a:off x="2790751" y="5643477"/>
            <a:ext cx="2234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-&gt;</a:t>
            </a:r>
            <a:r>
              <a:rPr lang="ko-KR" altLang="en-US" sz="2800" b="1" dirty="0"/>
              <a:t>존재</a:t>
            </a:r>
            <a:r>
              <a:rPr lang="en-US" altLang="ko-KR" sz="2800" b="1" dirty="0"/>
              <a:t>X</a:t>
            </a:r>
            <a:endParaRPr lang="ko-KR" altLang="en-US" sz="28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0A9E74-493F-DAAD-EC29-08974A1D83D0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2FE73BA6-EC00-E89C-F9E3-6BC75B654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131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Microsoft Office PowerPoint</Application>
  <PresentationFormat>와이드스크린</PresentationFormat>
  <Paragraphs>67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8" baseType="lpstr">
      <vt:lpstr>-apple-system</vt:lpstr>
      <vt:lpstr>KoPubWorld돋움체_Pro Bold</vt:lpstr>
      <vt:lpstr>se-nanumgothic</vt:lpstr>
      <vt:lpstr>휴먼둥근헤드라인</vt:lpstr>
      <vt:lpstr>Arial</vt:lpstr>
      <vt:lpstr>HY헤드라인M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zekis0906@naver.com</dc:creator>
  <cp:lastModifiedBy>zekis0906@naver.com</cp:lastModifiedBy>
  <cp:revision>1</cp:revision>
  <dcterms:created xsi:type="dcterms:W3CDTF">2024-05-31T15:04:52Z</dcterms:created>
  <dcterms:modified xsi:type="dcterms:W3CDTF">2024-05-31T15:05:28Z</dcterms:modified>
</cp:coreProperties>
</file>