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60.png" Type="http://schemas.openxmlformats.org/officeDocument/2006/relationships/image"/><Relationship Id="rId4" Target="../media/image63.png" Type="http://schemas.openxmlformats.org/officeDocument/2006/relationships/image"/><Relationship Id="rId5" Target="../media/image6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2.png" Type="http://schemas.openxmlformats.org/officeDocument/2006/relationships/image"/><Relationship Id="rId11" Target="../media/image73.png" Type="http://schemas.openxmlformats.org/officeDocument/2006/relationships/image"/><Relationship Id="rId12" Target="../media/image74.png" Type="http://schemas.openxmlformats.org/officeDocument/2006/relationships/image"/><Relationship Id="rId13" Target="../media/image75.png" Type="http://schemas.openxmlformats.org/officeDocument/2006/relationships/image"/><Relationship Id="rId14" Target="../media/image76.png" Type="http://schemas.openxmlformats.org/officeDocument/2006/relationships/image"/><Relationship Id="rId2" Target="../media/image2.png" Type="http://schemas.openxmlformats.org/officeDocument/2006/relationships/image"/><Relationship Id="rId3" Target="../media/image65.png" Type="http://schemas.openxmlformats.org/officeDocument/2006/relationships/image"/><Relationship Id="rId4" Target="../media/image66.png" Type="http://schemas.openxmlformats.org/officeDocument/2006/relationships/image"/><Relationship Id="rId5" Target="../media/image67.png" Type="http://schemas.openxmlformats.org/officeDocument/2006/relationships/image"/><Relationship Id="rId6" Target="../media/image68.png" Type="http://schemas.openxmlformats.org/officeDocument/2006/relationships/image"/><Relationship Id="rId7" Target="../media/image69.png" Type="http://schemas.openxmlformats.org/officeDocument/2006/relationships/image"/><Relationship Id="rId8" Target="../media/image70.png" Type="http://schemas.openxmlformats.org/officeDocument/2006/relationships/image"/><Relationship Id="rId9" Target="../media/image7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7.png" Type="http://schemas.openxmlformats.org/officeDocument/2006/relationships/image"/><Relationship Id="rId4" Target="../media/image70.png" Type="http://schemas.openxmlformats.org/officeDocument/2006/relationships/image"/><Relationship Id="rId5" Target="../media/image78.png" Type="http://schemas.openxmlformats.org/officeDocument/2006/relationships/image"/><Relationship Id="rId6" Target="../media/image79.png" Type="http://schemas.openxmlformats.org/officeDocument/2006/relationships/image"/><Relationship Id="rId7" Target="../media/image8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81.png" Type="http://schemas.openxmlformats.org/officeDocument/2006/relationships/image"/><Relationship Id="rId4" Target="../media/image8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83.png" Type="http://schemas.openxmlformats.org/officeDocument/2006/relationships/image"/><Relationship Id="rId4" Target="../media/image8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85.png" Type="http://schemas.openxmlformats.org/officeDocument/2006/relationships/image"/><Relationship Id="rId4" Target="../media/image86.png" Type="http://schemas.openxmlformats.org/officeDocument/2006/relationships/image"/><Relationship Id="rId5" Target="../media/image8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../media/image15.png" Type="http://schemas.openxmlformats.org/officeDocument/2006/relationships/image"/><Relationship Id="rId13" Target="../media/image16.png" Type="http://schemas.openxmlformats.org/officeDocument/2006/relationships/image"/><Relationship Id="rId14" Target="../media/image17.png" Type="http://schemas.openxmlformats.org/officeDocument/2006/relationships/image"/><Relationship Id="rId15" Target="../media/image18.png" Type="http://schemas.openxmlformats.org/officeDocument/2006/relationships/image"/><Relationship Id="rId16" Target="../media/image19.png" Type="http://schemas.openxmlformats.org/officeDocument/2006/relationships/image"/><Relationship Id="rId17" Target="../media/image20.png" Type="http://schemas.openxmlformats.org/officeDocument/2006/relationships/image"/><Relationship Id="rId18" Target="../media/image21.png" Type="http://schemas.openxmlformats.org/officeDocument/2006/relationships/image"/><Relationship Id="rId19" Target="../media/image22.png" Type="http://schemas.openxmlformats.org/officeDocument/2006/relationships/image"/><Relationship Id="rId2" Target="../media/image2.png" Type="http://schemas.openxmlformats.org/officeDocument/2006/relationships/image"/><Relationship Id="rId20" Target="../media/image23.png" Type="http://schemas.openxmlformats.org/officeDocument/2006/relationships/image"/><Relationship Id="rId21" Target="../media/image24.png" Type="http://schemas.openxmlformats.org/officeDocument/2006/relationships/image"/><Relationship Id="rId22" Target="../media/image2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6.pn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4.pn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png" Type="http://schemas.openxmlformats.org/officeDocument/2006/relationships/image"/><Relationship Id="rId12" Target="../media/image46.png" Type="http://schemas.openxmlformats.org/officeDocument/2006/relationships/image"/><Relationship Id="rId13" Target="../media/image47.png" Type="http://schemas.openxmlformats.org/officeDocument/2006/relationships/image"/><Relationship Id="rId14" Target="../media/image48.png" Type="http://schemas.openxmlformats.org/officeDocument/2006/relationships/image"/><Relationship Id="rId2" Target="../media/image2.png" Type="http://schemas.openxmlformats.org/officeDocument/2006/relationships/image"/><Relationship Id="rId3" Target="../media/image37.pn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Relationship Id="rId8" Target="../media/image42.pn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11" Target="../media/image57.png" Type="http://schemas.openxmlformats.org/officeDocument/2006/relationships/image"/><Relationship Id="rId12" Target="../media/image58.png" Type="http://schemas.openxmlformats.org/officeDocument/2006/relationships/image"/><Relationship Id="rId13" Target="../media/image59.png" Type="http://schemas.openxmlformats.org/officeDocument/2006/relationships/image"/><Relationship Id="rId14" Target="../media/image42.png" Type="http://schemas.openxmlformats.org/officeDocument/2006/relationships/image"/><Relationship Id="rId2" Target="../media/image2.png" Type="http://schemas.openxmlformats.org/officeDocument/2006/relationships/image"/><Relationship Id="rId3" Target="../media/image49.png" Type="http://schemas.openxmlformats.org/officeDocument/2006/relationships/image"/><Relationship Id="rId4" Target="../media/image50.png" Type="http://schemas.openxmlformats.org/officeDocument/2006/relationships/image"/><Relationship Id="rId5" Target="../media/image51.png" Type="http://schemas.openxmlformats.org/officeDocument/2006/relationships/image"/><Relationship Id="rId6" Target="../media/image52.png" Type="http://schemas.openxmlformats.org/officeDocument/2006/relationships/image"/><Relationship Id="rId7" Target="../media/image53.png" Type="http://schemas.openxmlformats.org/officeDocument/2006/relationships/image"/><Relationship Id="rId8" Target="../media/image54.pn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60.png" Type="http://schemas.openxmlformats.org/officeDocument/2006/relationships/image"/><Relationship Id="rId4" Target="../media/image61.png" Type="http://schemas.openxmlformats.org/officeDocument/2006/relationships/image"/><Relationship Id="rId5" Target="../media/image6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04800" y="0"/>
            <a:ext cx="179832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19050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04800" y="7772400"/>
            <a:ext cx="17970500" cy="12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11200" y="1155700"/>
            <a:ext cx="10668000" cy="5232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28700" y="8978900"/>
            <a:ext cx="2946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023600" y="2819400"/>
            <a:ext cx="7264400" cy="4635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97917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71600" y="2197100"/>
            <a:ext cx="9690100" cy="869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242300" y="355600"/>
            <a:ext cx="4648200" cy="31877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360400" y="355600"/>
            <a:ext cx="4610100" cy="31623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918700" y="4089400"/>
            <a:ext cx="3848100" cy="2628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858500" y="7251700"/>
            <a:ext cx="4038600" cy="27686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122400" y="4394200"/>
            <a:ext cx="3848100" cy="26289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38200" y="1016000"/>
            <a:ext cx="7327900" cy="23495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990600" y="3746500"/>
            <a:ext cx="8991600" cy="5524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125700" y="9309100"/>
            <a:ext cx="2908300" cy="1117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9791700" y="3352800"/>
            <a:ext cx="2908300" cy="11176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4871700" y="7124700"/>
            <a:ext cx="3429000" cy="10287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791700" y="6604000"/>
            <a:ext cx="3009900" cy="10287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4986000" y="3517900"/>
            <a:ext cx="18288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963400" y="2057400"/>
            <a:ext cx="5283200" cy="6172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38200" y="1016000"/>
            <a:ext cx="7327900" cy="2349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03300" y="3733800"/>
            <a:ext cx="9664700" cy="6896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16000" y="2349500"/>
            <a:ext cx="2654300" cy="1879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877800" y="8559800"/>
            <a:ext cx="36830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33400" y="533400"/>
            <a:ext cx="5689600" cy="2641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62000" y="2565400"/>
            <a:ext cx="16992600" cy="8077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68400" y="584200"/>
            <a:ext cx="6680200" cy="2641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97000" y="2349500"/>
            <a:ext cx="12839700" cy="8115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604500" y="3162300"/>
            <a:ext cx="7683500" cy="5016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71600" y="3492500"/>
            <a:ext cx="9118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1905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04800" y="4902200"/>
            <a:ext cx="17983200" cy="127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19050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04800" y="7416800"/>
            <a:ext cx="17983200" cy="12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55700" y="736600"/>
            <a:ext cx="3175000" cy="3009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98600" y="4762500"/>
            <a:ext cx="292100" cy="292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562100" y="4826000"/>
            <a:ext cx="152400" cy="152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664200" y="4762500"/>
            <a:ext cx="292100" cy="292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727700" y="4826000"/>
            <a:ext cx="152400" cy="152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829800" y="4762500"/>
            <a:ext cx="292100" cy="292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893300" y="4826000"/>
            <a:ext cx="152400" cy="152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982700" y="4762500"/>
            <a:ext cx="292100" cy="2921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058900" y="4826000"/>
            <a:ext cx="152400" cy="1524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09700" y="5118100"/>
            <a:ext cx="1028700" cy="7366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422400" y="5575300"/>
            <a:ext cx="762000" cy="11176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575300" y="5156200"/>
            <a:ext cx="1981200" cy="6985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600700" y="5740400"/>
            <a:ext cx="1143000" cy="10668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9740900" y="5156200"/>
            <a:ext cx="1511300" cy="6985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9766300" y="5765800"/>
            <a:ext cx="927100" cy="10668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3906500" y="5156200"/>
            <a:ext cx="2197100" cy="6985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3931900" y="5740400"/>
            <a:ext cx="1676400" cy="10668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98600" y="7277100"/>
            <a:ext cx="292100" cy="2921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562100" y="7353300"/>
            <a:ext cx="152400" cy="1524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409700" y="7683500"/>
            <a:ext cx="2730500" cy="6985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447800" y="8255000"/>
            <a:ext cx="1358900" cy="10668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664200" y="7277100"/>
            <a:ext cx="292100" cy="2921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727700" y="7353300"/>
            <a:ext cx="152400" cy="1524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5575300" y="7683500"/>
            <a:ext cx="3200400" cy="6985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5613400" y="8077200"/>
            <a:ext cx="1231900" cy="2324100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829800" y="7277100"/>
            <a:ext cx="292100" cy="2921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893300" y="7353300"/>
            <a:ext cx="152400" cy="152400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982700" y="7353300"/>
            <a:ext cx="292100" cy="292100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058900" y="7416800"/>
            <a:ext cx="152400" cy="1524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9740900" y="7683500"/>
            <a:ext cx="1536700" cy="698500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9753600" y="8255000"/>
            <a:ext cx="1511300" cy="825500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3906500" y="7645400"/>
            <a:ext cx="774700" cy="723900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13931900" y="8420100"/>
            <a:ext cx="26289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214100" y="3784600"/>
            <a:ext cx="6807200" cy="453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241300"/>
            <a:ext cx="3860800" cy="2857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71600" y="3149600"/>
            <a:ext cx="9931400" cy="7277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883900" y="2870200"/>
            <a:ext cx="6807200" cy="4533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355600"/>
            <a:ext cx="3860800" cy="2857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84300" y="3022600"/>
            <a:ext cx="9067800" cy="787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172700" y="2489200"/>
            <a:ext cx="7988300" cy="5308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62484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58900" y="2895600"/>
            <a:ext cx="8343900" cy="4140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528300" y="2565400"/>
            <a:ext cx="7759700" cy="5143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6210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22400" y="3352800"/>
            <a:ext cx="8991600" cy="3822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579600" y="4318000"/>
            <a:ext cx="3492500" cy="45720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928600" y="215900"/>
            <a:ext cx="5219700" cy="34163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172700" y="3886200"/>
            <a:ext cx="4140200" cy="27178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645400" y="304800"/>
            <a:ext cx="4889500" cy="32004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0" y="7378700"/>
            <a:ext cx="3657600" cy="23876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00100" y="914400"/>
            <a:ext cx="7366000" cy="26416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16000" y="4203700"/>
            <a:ext cx="8940800" cy="59436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532100" y="8623300"/>
            <a:ext cx="1854200" cy="1117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9359900" y="3352800"/>
            <a:ext cx="1168400" cy="11176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1709400" y="9550400"/>
            <a:ext cx="1943100" cy="11176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1874500" y="6375400"/>
            <a:ext cx="1587500" cy="11176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5163800" y="3517900"/>
            <a:ext cx="14859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652000" y="266700"/>
            <a:ext cx="4216400" cy="27305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881100" y="6934200"/>
            <a:ext cx="4356100" cy="28194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071600" y="3429000"/>
            <a:ext cx="4216400" cy="27305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969500" y="3429000"/>
            <a:ext cx="4064000" cy="28448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071600" y="0"/>
            <a:ext cx="4216400" cy="27305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84300" y="3987800"/>
            <a:ext cx="9055100" cy="59436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9893300" y="6032500"/>
            <a:ext cx="4127500" cy="10287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544800" y="9550400"/>
            <a:ext cx="1828800" cy="1117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5811500" y="2514600"/>
            <a:ext cx="1143000" cy="11176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5697200" y="5981700"/>
            <a:ext cx="1219200" cy="11176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1353800" y="2768600"/>
            <a:ext cx="1168400" cy="11176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800100" y="914400"/>
            <a:ext cx="73660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023600" y="2819400"/>
            <a:ext cx="7264400" cy="4635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89408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46200" y="2413000"/>
            <a:ext cx="9728200" cy="7632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