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수 최" userId="4b6107ef8ef072bd" providerId="LiveId" clId="{8DA5CBBA-E3D8-4CAE-AE11-967C3F47E046}"/>
    <pc:docChg chg="delSld">
      <pc:chgData name="지수 최" userId="4b6107ef8ef072bd" providerId="LiveId" clId="{8DA5CBBA-E3D8-4CAE-AE11-967C3F47E046}" dt="2024-05-31T05:16:28.358" v="14" actId="47"/>
      <pc:docMkLst>
        <pc:docMk/>
      </pc:docMkLst>
      <pc:sldChg chg="del">
        <pc:chgData name="지수 최" userId="4b6107ef8ef072bd" providerId="LiveId" clId="{8DA5CBBA-E3D8-4CAE-AE11-967C3F47E046}" dt="2024-05-31T05:15:04.335" v="0" actId="47"/>
        <pc:sldMkLst>
          <pc:docMk/>
          <pc:sldMk cId="0" sldId="281"/>
        </pc:sldMkLst>
      </pc:sldChg>
      <pc:sldChg chg="del">
        <pc:chgData name="지수 최" userId="4b6107ef8ef072bd" providerId="LiveId" clId="{8DA5CBBA-E3D8-4CAE-AE11-967C3F47E046}" dt="2024-05-31T05:15:04.500" v="1" actId="47"/>
        <pc:sldMkLst>
          <pc:docMk/>
          <pc:sldMk cId="0" sldId="282"/>
        </pc:sldMkLst>
      </pc:sldChg>
      <pc:sldChg chg="del">
        <pc:chgData name="지수 최" userId="4b6107ef8ef072bd" providerId="LiveId" clId="{8DA5CBBA-E3D8-4CAE-AE11-967C3F47E046}" dt="2024-05-31T05:15:04.689" v="2" actId="47"/>
        <pc:sldMkLst>
          <pc:docMk/>
          <pc:sldMk cId="0" sldId="283"/>
        </pc:sldMkLst>
      </pc:sldChg>
      <pc:sldChg chg="del">
        <pc:chgData name="지수 최" userId="4b6107ef8ef072bd" providerId="LiveId" clId="{8DA5CBBA-E3D8-4CAE-AE11-967C3F47E046}" dt="2024-05-31T05:15:04.843" v="3" actId="47"/>
        <pc:sldMkLst>
          <pc:docMk/>
          <pc:sldMk cId="0" sldId="284"/>
        </pc:sldMkLst>
      </pc:sldChg>
      <pc:sldChg chg="del">
        <pc:chgData name="지수 최" userId="4b6107ef8ef072bd" providerId="LiveId" clId="{8DA5CBBA-E3D8-4CAE-AE11-967C3F47E046}" dt="2024-05-31T05:15:11.654" v="4" actId="47"/>
        <pc:sldMkLst>
          <pc:docMk/>
          <pc:sldMk cId="0" sldId="285"/>
        </pc:sldMkLst>
      </pc:sldChg>
      <pc:sldChg chg="del">
        <pc:chgData name="지수 최" userId="4b6107ef8ef072bd" providerId="LiveId" clId="{8DA5CBBA-E3D8-4CAE-AE11-967C3F47E046}" dt="2024-05-31T05:16:25.727" v="5" actId="47"/>
        <pc:sldMkLst>
          <pc:docMk/>
          <pc:sldMk cId="0" sldId="286"/>
        </pc:sldMkLst>
      </pc:sldChg>
      <pc:sldChg chg="del">
        <pc:chgData name="지수 최" userId="4b6107ef8ef072bd" providerId="LiveId" clId="{8DA5CBBA-E3D8-4CAE-AE11-967C3F47E046}" dt="2024-05-31T05:16:25.958" v="6" actId="47"/>
        <pc:sldMkLst>
          <pc:docMk/>
          <pc:sldMk cId="0" sldId="287"/>
        </pc:sldMkLst>
      </pc:sldChg>
      <pc:sldChg chg="del">
        <pc:chgData name="지수 최" userId="4b6107ef8ef072bd" providerId="LiveId" clId="{8DA5CBBA-E3D8-4CAE-AE11-967C3F47E046}" dt="2024-05-31T05:16:26.199" v="7" actId="47"/>
        <pc:sldMkLst>
          <pc:docMk/>
          <pc:sldMk cId="0" sldId="288"/>
        </pc:sldMkLst>
      </pc:sldChg>
      <pc:sldChg chg="del">
        <pc:chgData name="지수 최" userId="4b6107ef8ef072bd" providerId="LiveId" clId="{8DA5CBBA-E3D8-4CAE-AE11-967C3F47E046}" dt="2024-05-31T05:16:26.449" v="8" actId="47"/>
        <pc:sldMkLst>
          <pc:docMk/>
          <pc:sldMk cId="0" sldId="289"/>
        </pc:sldMkLst>
      </pc:sldChg>
      <pc:sldChg chg="del">
        <pc:chgData name="지수 최" userId="4b6107ef8ef072bd" providerId="LiveId" clId="{8DA5CBBA-E3D8-4CAE-AE11-967C3F47E046}" dt="2024-05-31T05:16:26.704" v="9" actId="47"/>
        <pc:sldMkLst>
          <pc:docMk/>
          <pc:sldMk cId="0" sldId="290"/>
        </pc:sldMkLst>
      </pc:sldChg>
      <pc:sldChg chg="del">
        <pc:chgData name="지수 최" userId="4b6107ef8ef072bd" providerId="LiveId" clId="{8DA5CBBA-E3D8-4CAE-AE11-967C3F47E046}" dt="2024-05-31T05:16:26.928" v="10" actId="47"/>
        <pc:sldMkLst>
          <pc:docMk/>
          <pc:sldMk cId="0" sldId="291"/>
        </pc:sldMkLst>
      </pc:sldChg>
      <pc:sldChg chg="del">
        <pc:chgData name="지수 최" userId="4b6107ef8ef072bd" providerId="LiveId" clId="{8DA5CBBA-E3D8-4CAE-AE11-967C3F47E046}" dt="2024-05-31T05:16:27.224" v="11" actId="47"/>
        <pc:sldMkLst>
          <pc:docMk/>
          <pc:sldMk cId="0" sldId="292"/>
        </pc:sldMkLst>
      </pc:sldChg>
      <pc:sldChg chg="del">
        <pc:chgData name="지수 최" userId="4b6107ef8ef072bd" providerId="LiveId" clId="{8DA5CBBA-E3D8-4CAE-AE11-967C3F47E046}" dt="2024-05-31T05:16:27.531" v="12" actId="47"/>
        <pc:sldMkLst>
          <pc:docMk/>
          <pc:sldMk cId="0" sldId="293"/>
        </pc:sldMkLst>
      </pc:sldChg>
      <pc:sldChg chg="del">
        <pc:chgData name="지수 최" userId="4b6107ef8ef072bd" providerId="LiveId" clId="{8DA5CBBA-E3D8-4CAE-AE11-967C3F47E046}" dt="2024-05-31T05:16:27.875" v="13" actId="47"/>
        <pc:sldMkLst>
          <pc:docMk/>
          <pc:sldMk cId="0" sldId="294"/>
        </pc:sldMkLst>
      </pc:sldChg>
      <pc:sldChg chg="del">
        <pc:chgData name="지수 최" userId="4b6107ef8ef072bd" providerId="LiveId" clId="{8DA5CBBA-E3D8-4CAE-AE11-967C3F47E046}" dt="2024-05-31T05:16:28.358" v="14" actId="47"/>
        <pc:sldMkLst>
          <pc:docMk/>
          <pc:sldMk cId="0" sldId="295"/>
        </pc:sldMkLst>
      </pc:sldChg>
    </pc:docChg>
  </pc:docChgLst>
  <pc:docChgLst>
    <pc:chgData name="지수 최" userId="4b6107ef8ef072bd" providerId="LiveId" clId="{362B09B9-0D3B-4D7A-B1CB-2D61CFB0CD4A}"/>
    <pc:docChg chg="delSld">
      <pc:chgData name="지수 최" userId="4b6107ef8ef072bd" providerId="LiveId" clId="{362B09B9-0D3B-4D7A-B1CB-2D61CFB0CD4A}" dt="2024-05-31T05:01:57.513" v="24" actId="47"/>
      <pc:docMkLst>
        <pc:docMk/>
      </pc:docMkLst>
      <pc:sldChg chg="del">
        <pc:chgData name="지수 최" userId="4b6107ef8ef072bd" providerId="LiveId" clId="{362B09B9-0D3B-4D7A-B1CB-2D61CFB0CD4A}" dt="2024-05-31T05:01:51.298" v="0" actId="47"/>
        <pc:sldMkLst>
          <pc:docMk/>
          <pc:sldMk cId="0" sldId="256"/>
        </pc:sldMkLst>
      </pc:sldChg>
      <pc:sldChg chg="del">
        <pc:chgData name="지수 최" userId="4b6107ef8ef072bd" providerId="LiveId" clId="{362B09B9-0D3B-4D7A-B1CB-2D61CFB0CD4A}" dt="2024-05-31T05:01:51.454" v="1" actId="47"/>
        <pc:sldMkLst>
          <pc:docMk/>
          <pc:sldMk cId="0" sldId="257"/>
        </pc:sldMkLst>
      </pc:sldChg>
      <pc:sldChg chg="del">
        <pc:chgData name="지수 최" userId="4b6107ef8ef072bd" providerId="LiveId" clId="{362B09B9-0D3B-4D7A-B1CB-2D61CFB0CD4A}" dt="2024-05-31T05:01:51.628" v="2" actId="47"/>
        <pc:sldMkLst>
          <pc:docMk/>
          <pc:sldMk cId="0" sldId="258"/>
        </pc:sldMkLst>
      </pc:sldChg>
      <pc:sldChg chg="del">
        <pc:chgData name="지수 최" userId="4b6107ef8ef072bd" providerId="LiveId" clId="{362B09B9-0D3B-4D7A-B1CB-2D61CFB0CD4A}" dt="2024-05-31T05:01:51.778" v="3" actId="47"/>
        <pc:sldMkLst>
          <pc:docMk/>
          <pc:sldMk cId="0" sldId="259"/>
        </pc:sldMkLst>
      </pc:sldChg>
      <pc:sldChg chg="del">
        <pc:chgData name="지수 최" userId="4b6107ef8ef072bd" providerId="LiveId" clId="{362B09B9-0D3B-4D7A-B1CB-2D61CFB0CD4A}" dt="2024-05-31T05:01:51.942" v="4" actId="47"/>
        <pc:sldMkLst>
          <pc:docMk/>
          <pc:sldMk cId="0" sldId="260"/>
        </pc:sldMkLst>
      </pc:sldChg>
      <pc:sldChg chg="del">
        <pc:chgData name="지수 최" userId="4b6107ef8ef072bd" providerId="LiveId" clId="{362B09B9-0D3B-4D7A-B1CB-2D61CFB0CD4A}" dt="2024-05-31T05:01:52.121" v="5" actId="47"/>
        <pc:sldMkLst>
          <pc:docMk/>
          <pc:sldMk cId="0" sldId="261"/>
        </pc:sldMkLst>
      </pc:sldChg>
      <pc:sldChg chg="del">
        <pc:chgData name="지수 최" userId="4b6107ef8ef072bd" providerId="LiveId" clId="{362B09B9-0D3B-4D7A-B1CB-2D61CFB0CD4A}" dt="2024-05-31T05:01:52.281" v="6" actId="47"/>
        <pc:sldMkLst>
          <pc:docMk/>
          <pc:sldMk cId="0" sldId="262"/>
        </pc:sldMkLst>
      </pc:sldChg>
      <pc:sldChg chg="del">
        <pc:chgData name="지수 최" userId="4b6107ef8ef072bd" providerId="LiveId" clId="{362B09B9-0D3B-4D7A-B1CB-2D61CFB0CD4A}" dt="2024-05-31T05:01:52.479" v="7" actId="47"/>
        <pc:sldMkLst>
          <pc:docMk/>
          <pc:sldMk cId="0" sldId="263"/>
        </pc:sldMkLst>
      </pc:sldChg>
      <pc:sldChg chg="del">
        <pc:chgData name="지수 최" userId="4b6107ef8ef072bd" providerId="LiveId" clId="{362B09B9-0D3B-4D7A-B1CB-2D61CFB0CD4A}" dt="2024-05-31T05:01:52.812" v="8" actId="47"/>
        <pc:sldMkLst>
          <pc:docMk/>
          <pc:sldMk cId="0" sldId="264"/>
        </pc:sldMkLst>
      </pc:sldChg>
      <pc:sldChg chg="del">
        <pc:chgData name="지수 최" userId="4b6107ef8ef072bd" providerId="LiveId" clId="{362B09B9-0D3B-4D7A-B1CB-2D61CFB0CD4A}" dt="2024-05-31T05:01:53.199" v="9" actId="47"/>
        <pc:sldMkLst>
          <pc:docMk/>
          <pc:sldMk cId="0" sldId="265"/>
        </pc:sldMkLst>
      </pc:sldChg>
      <pc:sldChg chg="del">
        <pc:chgData name="지수 최" userId="4b6107ef8ef072bd" providerId="LiveId" clId="{362B09B9-0D3B-4D7A-B1CB-2D61CFB0CD4A}" dt="2024-05-31T05:01:53.548" v="10" actId="47"/>
        <pc:sldMkLst>
          <pc:docMk/>
          <pc:sldMk cId="0" sldId="266"/>
        </pc:sldMkLst>
      </pc:sldChg>
      <pc:sldChg chg="del">
        <pc:chgData name="지수 최" userId="4b6107ef8ef072bd" providerId="LiveId" clId="{362B09B9-0D3B-4D7A-B1CB-2D61CFB0CD4A}" dt="2024-05-31T05:01:53.723" v="11" actId="47"/>
        <pc:sldMkLst>
          <pc:docMk/>
          <pc:sldMk cId="0" sldId="267"/>
        </pc:sldMkLst>
      </pc:sldChg>
      <pc:sldChg chg="del">
        <pc:chgData name="지수 최" userId="4b6107ef8ef072bd" providerId="LiveId" clId="{362B09B9-0D3B-4D7A-B1CB-2D61CFB0CD4A}" dt="2024-05-31T05:01:53.931" v="12" actId="47"/>
        <pc:sldMkLst>
          <pc:docMk/>
          <pc:sldMk cId="0" sldId="268"/>
        </pc:sldMkLst>
      </pc:sldChg>
      <pc:sldChg chg="del">
        <pc:chgData name="지수 최" userId="4b6107ef8ef072bd" providerId="LiveId" clId="{362B09B9-0D3B-4D7A-B1CB-2D61CFB0CD4A}" dt="2024-05-31T05:01:54.103" v="13" actId="47"/>
        <pc:sldMkLst>
          <pc:docMk/>
          <pc:sldMk cId="0" sldId="269"/>
        </pc:sldMkLst>
      </pc:sldChg>
      <pc:sldChg chg="del">
        <pc:chgData name="지수 최" userId="4b6107ef8ef072bd" providerId="LiveId" clId="{362B09B9-0D3B-4D7A-B1CB-2D61CFB0CD4A}" dt="2024-05-31T05:01:54.294" v="14" actId="47"/>
        <pc:sldMkLst>
          <pc:docMk/>
          <pc:sldMk cId="0" sldId="270"/>
        </pc:sldMkLst>
      </pc:sldChg>
      <pc:sldChg chg="del">
        <pc:chgData name="지수 최" userId="4b6107ef8ef072bd" providerId="LiveId" clId="{362B09B9-0D3B-4D7A-B1CB-2D61CFB0CD4A}" dt="2024-05-31T05:01:54.520" v="15" actId="47"/>
        <pc:sldMkLst>
          <pc:docMk/>
          <pc:sldMk cId="0" sldId="271"/>
        </pc:sldMkLst>
      </pc:sldChg>
      <pc:sldChg chg="del">
        <pc:chgData name="지수 최" userId="4b6107ef8ef072bd" providerId="LiveId" clId="{362B09B9-0D3B-4D7A-B1CB-2D61CFB0CD4A}" dt="2024-05-31T05:01:54.902" v="16" actId="47"/>
        <pc:sldMkLst>
          <pc:docMk/>
          <pc:sldMk cId="0" sldId="272"/>
        </pc:sldMkLst>
      </pc:sldChg>
      <pc:sldChg chg="del">
        <pc:chgData name="지수 최" userId="4b6107ef8ef072bd" providerId="LiveId" clId="{362B09B9-0D3B-4D7A-B1CB-2D61CFB0CD4A}" dt="2024-05-31T05:01:55.198" v="17" actId="47"/>
        <pc:sldMkLst>
          <pc:docMk/>
          <pc:sldMk cId="0" sldId="273"/>
        </pc:sldMkLst>
      </pc:sldChg>
      <pc:sldChg chg="del">
        <pc:chgData name="지수 최" userId="4b6107ef8ef072bd" providerId="LiveId" clId="{362B09B9-0D3B-4D7A-B1CB-2D61CFB0CD4A}" dt="2024-05-31T05:01:55.411" v="18" actId="47"/>
        <pc:sldMkLst>
          <pc:docMk/>
          <pc:sldMk cId="0" sldId="274"/>
        </pc:sldMkLst>
      </pc:sldChg>
      <pc:sldChg chg="del">
        <pc:chgData name="지수 최" userId="4b6107ef8ef072bd" providerId="LiveId" clId="{362B09B9-0D3B-4D7A-B1CB-2D61CFB0CD4A}" dt="2024-05-31T05:01:55.631" v="19" actId="47"/>
        <pc:sldMkLst>
          <pc:docMk/>
          <pc:sldMk cId="0" sldId="275"/>
        </pc:sldMkLst>
      </pc:sldChg>
      <pc:sldChg chg="del">
        <pc:chgData name="지수 최" userId="4b6107ef8ef072bd" providerId="LiveId" clId="{362B09B9-0D3B-4D7A-B1CB-2D61CFB0CD4A}" dt="2024-05-31T05:01:55.977" v="20" actId="47"/>
        <pc:sldMkLst>
          <pc:docMk/>
          <pc:sldMk cId="0" sldId="276"/>
        </pc:sldMkLst>
      </pc:sldChg>
      <pc:sldChg chg="del">
        <pc:chgData name="지수 최" userId="4b6107ef8ef072bd" providerId="LiveId" clId="{362B09B9-0D3B-4D7A-B1CB-2D61CFB0CD4A}" dt="2024-05-31T05:01:56.289" v="21" actId="47"/>
        <pc:sldMkLst>
          <pc:docMk/>
          <pc:sldMk cId="0" sldId="277"/>
        </pc:sldMkLst>
      </pc:sldChg>
      <pc:sldChg chg="del">
        <pc:chgData name="지수 최" userId="4b6107ef8ef072bd" providerId="LiveId" clId="{362B09B9-0D3B-4D7A-B1CB-2D61CFB0CD4A}" dt="2024-05-31T05:01:56.661" v="22" actId="47"/>
        <pc:sldMkLst>
          <pc:docMk/>
          <pc:sldMk cId="0" sldId="278"/>
        </pc:sldMkLst>
      </pc:sldChg>
      <pc:sldChg chg="del">
        <pc:chgData name="지수 최" userId="4b6107ef8ef072bd" providerId="LiveId" clId="{362B09B9-0D3B-4D7A-B1CB-2D61CFB0CD4A}" dt="2024-05-31T05:01:57.096" v="23" actId="47"/>
        <pc:sldMkLst>
          <pc:docMk/>
          <pc:sldMk cId="0" sldId="279"/>
        </pc:sldMkLst>
      </pc:sldChg>
      <pc:sldChg chg="del">
        <pc:chgData name="지수 최" userId="4b6107ef8ef072bd" providerId="LiveId" clId="{362B09B9-0D3B-4D7A-B1CB-2D61CFB0CD4A}" dt="2024-05-31T05:01:57.513" v="24" actId="47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0AD8-531E-4C59-89AE-0AA2ABBA7763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5F12-2121-43C7-B6B6-F50E14AF79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xyRa5a7ho&amp;t=12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1800" y="1892300"/>
            <a:ext cx="19050000" cy="289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0700" y="6438900"/>
            <a:ext cx="36576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6489700"/>
            <a:ext cx="45212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67300"/>
            <a:ext cx="10795000" cy="381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42200"/>
            <a:ext cx="10795000" cy="381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4000" y="4114800"/>
            <a:ext cx="1460500" cy="196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4152900"/>
            <a:ext cx="11176000" cy="1765300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DC8C9668-53AE-516D-2E5A-D09EC069BD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5308600"/>
            <a:ext cx="9740900" cy="1181100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0E04A044-1C50-2984-DC52-C05A694B89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5308600"/>
            <a:ext cx="9740900" cy="1181100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EBF1EDAA-EE04-1BA9-B2EF-332A19866B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7670800"/>
            <a:ext cx="89027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000">
            <a:off x="14706600" y="7581900"/>
            <a:ext cx="2654300" cy="408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500000">
            <a:off x="-152400" y="-63500"/>
            <a:ext cx="2908300" cy="4305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685800"/>
            <a:ext cx="15951200" cy="891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20000">
            <a:off x="16129000" y="1676400"/>
            <a:ext cx="889000" cy="5575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657600"/>
            <a:ext cx="9423400" cy="1803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800" y="8128000"/>
            <a:ext cx="14871700" cy="927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8200" y="8293100"/>
            <a:ext cx="3441700" cy="660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4800" y="8305800"/>
            <a:ext cx="4940300" cy="68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7300" y="2717800"/>
            <a:ext cx="133985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977900"/>
            <a:ext cx="15100300" cy="849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25900"/>
            <a:ext cx="9677400" cy="480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62865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74676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86487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100" y="3987800"/>
            <a:ext cx="5613400" cy="488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600" y="1676400"/>
            <a:ext cx="16217900" cy="295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6700" y="1181100"/>
            <a:ext cx="2070100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7683500"/>
            <a:ext cx="1460500" cy="1968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1000" y="7670800"/>
            <a:ext cx="5461000" cy="1181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0" y="5080000"/>
            <a:ext cx="4953000" cy="127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15700" y="4089400"/>
            <a:ext cx="5422900" cy="4673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076700"/>
            <a:ext cx="1549400" cy="1295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300" y="4102100"/>
            <a:ext cx="3200400" cy="1181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62300" y="3390900"/>
            <a:ext cx="10363200" cy="787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6700" y="5295900"/>
            <a:ext cx="1460500" cy="1968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5000" y="6235700"/>
            <a:ext cx="3657600" cy="1409700"/>
          </a:xfrm>
          <a:prstGeom prst="rect">
            <a:avLst/>
          </a:prstGeom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53DFEA69-7580-3B76-42A1-4BF6E2D60A6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61000" y="5346700"/>
            <a:ext cx="4610100" cy="1181100"/>
          </a:xfrm>
          <a:prstGeom prst="rect">
            <a:avLst/>
          </a:prstGeom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DD218C6A-3FB3-E8EA-2ECC-2BBC4C42C5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6489700"/>
            <a:ext cx="49276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2200" y="1943100"/>
            <a:ext cx="19799300" cy="295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181100"/>
            <a:ext cx="2108200" cy="93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100" y="5308600"/>
            <a:ext cx="10782300" cy="118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700" y="6489700"/>
            <a:ext cx="9652000" cy="118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7670800"/>
            <a:ext cx="93980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6700" y="4102100"/>
            <a:ext cx="141986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11100" y="5689600"/>
            <a:ext cx="43688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2200" y="1943100"/>
            <a:ext cx="19799300" cy="295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181100"/>
            <a:ext cx="2108200" cy="93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4800" y="5346700"/>
            <a:ext cx="10922000" cy="1765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600" y="6489700"/>
            <a:ext cx="9842500" cy="118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7670800"/>
            <a:ext cx="100203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2100" y="4102100"/>
            <a:ext cx="140843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11100" y="5689600"/>
            <a:ext cx="43688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2200" y="1943100"/>
            <a:ext cx="19799300" cy="295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181100"/>
            <a:ext cx="2108200" cy="93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308600"/>
            <a:ext cx="11214100" cy="118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700" y="6489700"/>
            <a:ext cx="9880600" cy="118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7670800"/>
            <a:ext cx="98679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2100" y="4102100"/>
            <a:ext cx="138557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11100" y="5689600"/>
            <a:ext cx="43688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2200" y="1943100"/>
            <a:ext cx="19799300" cy="295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181100"/>
            <a:ext cx="2108200" cy="93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100" y="5308600"/>
            <a:ext cx="11442700" cy="118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1300" y="6489700"/>
            <a:ext cx="11099800" cy="118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7670800"/>
            <a:ext cx="102489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4102100"/>
            <a:ext cx="136779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25400" y="5651500"/>
            <a:ext cx="3543300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2200" y="1943100"/>
            <a:ext cx="19799300" cy="295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181100"/>
            <a:ext cx="2108200" cy="93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6700" y="5308600"/>
            <a:ext cx="12001500" cy="118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1300" y="6489700"/>
            <a:ext cx="10744200" cy="1181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7670800"/>
            <a:ext cx="102870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6700" y="4102100"/>
            <a:ext cx="139827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25400" y="5651500"/>
            <a:ext cx="354330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2200" y="1943100"/>
            <a:ext cx="19799300" cy="295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1181100"/>
            <a:ext cx="2108200" cy="93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100" y="5308600"/>
            <a:ext cx="12395200" cy="1181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700" y="6527800"/>
            <a:ext cx="11442700" cy="176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7670800"/>
            <a:ext cx="104394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6700" y="4102100"/>
            <a:ext cx="139700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25400" y="5651500"/>
            <a:ext cx="3543300" cy="523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최지수</dc:creator>
  <cp:lastModifiedBy>지수 최</cp:lastModifiedBy>
  <cp:revision>5</cp:revision>
  <dcterms:created xsi:type="dcterms:W3CDTF">2006-08-16T00:00:00Z</dcterms:created>
  <dcterms:modified xsi:type="dcterms:W3CDTF">2024-05-31T05:16:35Z</dcterms:modified>
</cp:coreProperties>
</file>