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0"/>
  </p:notesMasterIdLst>
  <p:handoutMasterIdLst>
    <p:handoutMasterId r:id="rId11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D938DA-0396-4E61-89BF-120A53DD7BF6}" type="datetime1">
              <a:rPr lang="ko-KR" altLang="en-US" smtClean="0"/>
              <a:t>2024-05-31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74CE10-6809-4130-9779-BE960939651E}" type="datetime1">
              <a:rPr lang="ko-KR" altLang="en-US" smtClean="0"/>
              <a:t>2024-05-31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마스터 텍스트 스타일을 편집하려면 클릭하세요.</a:t>
            </a:r>
            <a:endParaRPr lang="en-US"/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en-US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3109F14-E776-46A0-B2C2-315522427AB4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E9FF334-B24E-4384-8B57-79DDB3DF84D3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89109B3-1805-417E-8231-1242DA8104B9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928AFF6-6AB7-414D-9F63-AFAC896DC2A1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510B9F6-866A-483C-8615-169E5CF27273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5468BB0-44F1-4D1F-AC45-CB226B0E2F66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BDB3A1FA-D718-45B7-80B3-BEF381F3548E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BF7F4B7E-283A-49B6-A8FE-0DB2A9FA74AB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217DB4B-3A50-4455-B2E8-E700516BF366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" dirty="0"/>
              <a:t>마스터 제목</a:t>
            </a:r>
            <a:br>
              <a:rPr lang="en-US" altLang="ko" dirty="0"/>
            </a:br>
            <a:r>
              <a:rPr lang="ko" dirty="0"/>
              <a:t>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>
                <a:latin typeface="+mj-ea"/>
                <a:ea typeface="+mj-ea"/>
              </a:defRPr>
            </a:lvl1pPr>
          </a:lstStyle>
          <a:p>
            <a:fld id="{30F3E38E-E967-45FA-AE92-034CE4A74EA9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AD4E46A-4D08-462A-B135-DFCEE5BFB50C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ko"/>
              <a:t>마스터 텍스트 스타일을 편집하려면 클릭하세요.</a:t>
            </a:r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6FC19D4-12E6-429F-885C-246604F6D000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38404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56692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74980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93268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72F1A61-7ADE-AB0C-F6EA-0A3BD405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en-US" altLang="ko-KR" dirty="0"/>
              <a:t>6.</a:t>
            </a:r>
            <a:r>
              <a:rPr lang="ko-KR" altLang="en-US" dirty="0"/>
              <a:t>야구 문화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724F0D2-9898-A58C-1A2F-22FB0AC1A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AC469F-F18E-40AB-E79C-FA700733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F3E38E-E967-45FA-AE92-034CE4A74EA9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2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AFFFDD0-DF60-2A57-9E72-055C7862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 err="1"/>
              <a:t>팬덤과</a:t>
            </a:r>
            <a:r>
              <a:rPr lang="ko-KR" altLang="en-US" dirty="0"/>
              <a:t> 응원문화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36714D-F158-F7EA-65B7-1E5AA7BA1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각 팀마다 독특한 응원 방식과 문화가 있다</a:t>
            </a:r>
            <a:endParaRPr lang="en-US" sz="3600" dirty="0"/>
          </a:p>
        </p:txBody>
      </p:sp>
      <p:pic>
        <p:nvPicPr>
          <p:cNvPr id="7" name="내용 개체 틀 6" descr="경기장, 팬, 사람, 스포츠 경기장이(가) 표시된 사진&#10;&#10;자동 생성된 설명">
            <a:extLst>
              <a:ext uri="{FF2B5EF4-FFF2-40B4-BE49-F238E27FC236}">
                <a16:creationId xmlns:a16="http://schemas.microsoft.com/office/drawing/2014/main" id="{D2553B1B-AE8B-8866-131D-09C2A47205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7035"/>
          <a:stretch/>
        </p:blipFill>
        <p:spPr>
          <a:xfrm>
            <a:off x="6515944" y="2120900"/>
            <a:ext cx="4639736" cy="3748194"/>
          </a:xfrm>
          <a:noFill/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8F4CEC-C0D8-9E0A-9454-96D9AEC9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F3E38E-E967-45FA-AE92-034CE4A74EA9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ED8E60-C920-4FE5-4CC8-9C7A5D93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일본 고등학교 야구대회</a:t>
            </a:r>
            <a:r>
              <a:rPr lang="en-US" altLang="ko-KR" dirty="0"/>
              <a:t>(</a:t>
            </a:r>
            <a:r>
              <a:rPr lang="ko-KR" altLang="en-US" dirty="0"/>
              <a:t>고시엔</a:t>
            </a:r>
            <a:r>
              <a:rPr lang="en-US" altLang="ko-KR" dirty="0"/>
              <a:t>) </a:t>
            </a:r>
            <a:r>
              <a:rPr lang="ko-KR" altLang="en-US" dirty="0"/>
              <a:t>영향</a:t>
            </a:r>
            <a:endParaRPr lang="en-US" dirty="0"/>
          </a:p>
        </p:txBody>
      </p:sp>
      <p:pic>
        <p:nvPicPr>
          <p:cNvPr id="7" name="내용 개체 틀 6" descr="사람, 운동 경기, 스포츠, 야구이(가) 표시된 사진&#10;&#10;자동 생성된 설명">
            <a:extLst>
              <a:ext uri="{FF2B5EF4-FFF2-40B4-BE49-F238E27FC236}">
                <a16:creationId xmlns:a16="http://schemas.microsoft.com/office/drawing/2014/main" id="{19AF2B65-A7AF-D9F9-6BC3-8CCD21EC1B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" b="-3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EC1426E-D97C-C10A-3480-43D88DE7D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일본내에선 프로야구만큼 </a:t>
            </a:r>
            <a:r>
              <a:rPr lang="ko-KR" altLang="en-US" sz="3200" dirty="0" err="1"/>
              <a:t>고시엔도</a:t>
            </a:r>
            <a:r>
              <a:rPr lang="ko-KR" altLang="en-US" sz="3200" dirty="0"/>
              <a:t> 영향이 인기와 </a:t>
            </a:r>
            <a:r>
              <a:rPr lang="ko-KR" altLang="en-US" sz="3200" dirty="0" err="1"/>
              <a:t>엄청큼</a:t>
            </a:r>
            <a:endParaRPr lang="en-US" sz="3200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B79DFE-9EF5-4048-1AC8-9D97CC0A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F3E38E-E967-45FA-AE92-034CE4A74EA9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CCEA386-BC9D-C53D-739D-F954ED33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en-US" dirty="0"/>
              <a:t>7. </a:t>
            </a:r>
            <a:r>
              <a:rPr lang="ko-KR" altLang="en-US" dirty="0"/>
              <a:t>경기장들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C27FA0-5257-1542-1357-CF9773CF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7336E2-E18B-33EF-2C6F-1B4F8EDE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F3E38E-E967-45FA-AE92-034CE4A74EA9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5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98E63A9-7D4D-BAD2-054D-E64C9319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 err="1"/>
              <a:t>도쿄돔</a:t>
            </a:r>
            <a:r>
              <a:rPr lang="ko-KR" altLang="en-US" dirty="0"/>
              <a:t>      </a:t>
            </a:r>
            <a:r>
              <a:rPr lang="ko-KR" altLang="en-US" sz="3200" dirty="0"/>
              <a:t>요미우리 자이언츠의 홈구장</a:t>
            </a:r>
            <a:endParaRPr lang="en-US" sz="3200" dirty="0"/>
          </a:p>
        </p:txBody>
      </p:sp>
      <p:pic>
        <p:nvPicPr>
          <p:cNvPr id="7" name="내용 개체 틀 6" descr="건물, 경기장, 돔, 밤이(가) 표시된 사진&#10;&#10;자동 생성된 설명">
            <a:extLst>
              <a:ext uri="{FF2B5EF4-FFF2-40B4-BE49-F238E27FC236}">
                <a16:creationId xmlns:a16="http://schemas.microsoft.com/office/drawing/2014/main" id="{B594FBAC-1B9F-0EF1-DE1D-AAA99944BB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4" b="26316"/>
          <a:stretch/>
        </p:blipFill>
        <p:spPr>
          <a:xfrm>
            <a:off x="1097280" y="2108201"/>
            <a:ext cx="10058400" cy="3760891"/>
          </a:xfrm>
          <a:noFill/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6BB4ACB-D0BD-20AF-86C7-95B875A83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F0687C-0747-EC69-755D-596B9FB2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F3E38E-E967-45FA-AE92-034CE4A74EA9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AE7C091-881A-1EFF-A5C5-C0ED8E78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한신 </a:t>
            </a:r>
            <a:r>
              <a:rPr lang="ko-KR" altLang="en-US" dirty="0" err="1"/>
              <a:t>고시엔구장</a:t>
            </a:r>
            <a:r>
              <a:rPr lang="ko-KR" altLang="en-US" dirty="0"/>
              <a:t> </a:t>
            </a:r>
            <a:r>
              <a:rPr lang="ko-KR" altLang="en-US" sz="2800" dirty="0"/>
              <a:t> 한신 </a:t>
            </a:r>
            <a:r>
              <a:rPr lang="ko-KR" altLang="en-US" sz="2800" dirty="0" err="1"/>
              <a:t>타이거스의</a:t>
            </a:r>
            <a:r>
              <a:rPr lang="ko-KR" altLang="en-US" sz="2800" dirty="0"/>
              <a:t> 홈구장</a:t>
            </a:r>
            <a:endParaRPr lang="en-US" sz="2800" dirty="0"/>
          </a:p>
        </p:txBody>
      </p:sp>
      <p:pic>
        <p:nvPicPr>
          <p:cNvPr id="7" name="내용 개체 틀 6" descr="건물, 경기장, 항공 사진, 도시 디자인이(가) 표시된 사진&#10;&#10;자동 생성된 설명">
            <a:extLst>
              <a:ext uri="{FF2B5EF4-FFF2-40B4-BE49-F238E27FC236}">
                <a16:creationId xmlns:a16="http://schemas.microsoft.com/office/drawing/2014/main" id="{9EBEF9DC-C7A5-2EA9-BB79-C42EA9959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0" b="22167"/>
          <a:stretch/>
        </p:blipFill>
        <p:spPr>
          <a:xfrm>
            <a:off x="1097280" y="2108201"/>
            <a:ext cx="10058400" cy="3760891"/>
          </a:xfrm>
          <a:noFill/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B10ADFC-BF8C-C2F1-1160-CFC9B3FF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F3E38E-E967-45FA-AE92-034CE4A74EA9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698E705-9EE5-8B2A-761C-3D6A10FE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후쿠오카 페이페이 돔 </a:t>
            </a:r>
            <a:r>
              <a:rPr lang="ko-KR" altLang="en-US" sz="2400" dirty="0"/>
              <a:t>소프트뱅크 </a:t>
            </a:r>
            <a:r>
              <a:rPr lang="ko-KR" altLang="en-US" sz="2400" dirty="0" err="1"/>
              <a:t>호크스의</a:t>
            </a:r>
            <a:r>
              <a:rPr lang="ko-KR" altLang="en-US" sz="2400" dirty="0"/>
              <a:t> 홈구장</a:t>
            </a:r>
            <a:endParaRPr lang="en-US" sz="2400" dirty="0"/>
          </a:p>
        </p:txBody>
      </p:sp>
      <p:pic>
        <p:nvPicPr>
          <p:cNvPr id="7" name="내용 개체 틀 6" descr="경기장, 건물, 야외, 하늘이(가) 표시된 사진&#10;&#10;자동 생성된 설명">
            <a:extLst>
              <a:ext uri="{FF2B5EF4-FFF2-40B4-BE49-F238E27FC236}">
                <a16:creationId xmlns:a16="http://schemas.microsoft.com/office/drawing/2014/main" id="{0E7F73F5-7F8B-6AC4-557B-ABC4DF067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13488"/>
          <a:stretch/>
        </p:blipFill>
        <p:spPr>
          <a:xfrm>
            <a:off x="1097280" y="2108201"/>
            <a:ext cx="10058400" cy="3760891"/>
          </a:xfrm>
          <a:noFill/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B8EFFF-8097-B641-83A0-E86D145C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F3E38E-E967-45FA-AE92-034CE4A74EA9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4D2A0-6162-CC60-514C-60DBAF5B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삿포로 돔 </a:t>
            </a:r>
            <a:r>
              <a:rPr lang="ko-KR" altLang="en-US" sz="2800" dirty="0" err="1"/>
              <a:t>니혼햄</a:t>
            </a:r>
            <a:r>
              <a:rPr lang="ko-KR" altLang="en-US" sz="2800" dirty="0"/>
              <a:t> </a:t>
            </a:r>
            <a:r>
              <a:rPr lang="ko-KR" altLang="en-US" sz="2800" dirty="0" err="1"/>
              <a:t>파이터스의</a:t>
            </a:r>
            <a:r>
              <a:rPr lang="ko-KR" altLang="en-US" sz="2800" dirty="0"/>
              <a:t> 홈구장</a:t>
            </a:r>
          </a:p>
        </p:txBody>
      </p:sp>
      <p:pic>
        <p:nvPicPr>
          <p:cNvPr id="6" name="내용 개체 틀 5" descr="경기장, 건물, 스포츠 경기장, 잔디이(가) 표시된 사진&#10;&#10;자동 생성된 설명">
            <a:extLst>
              <a:ext uri="{FF2B5EF4-FFF2-40B4-BE49-F238E27FC236}">
                <a16:creationId xmlns:a16="http://schemas.microsoft.com/office/drawing/2014/main" id="{D3895DEA-7301-13F1-CD70-6CF3D1DC8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7" b="20845"/>
          <a:stretch/>
        </p:blipFill>
        <p:spPr>
          <a:xfrm>
            <a:off x="1097280" y="2108201"/>
            <a:ext cx="10058400" cy="3760891"/>
          </a:xfrm>
          <a:noFill/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B9CE6B-65A8-05DB-4495-BE2D60EF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4815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90_TF56160789" id="{11A5DD40-D213-4239-B5A2-34C90E722621}" vid="{34CC6CB0-C27F-499C-B426-D32440FDD9F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22469136 김광민 일본어 일본사회 기말고사</Template>
  <TotalTime>0</TotalTime>
  <Words>57</Words>
  <Application>Microsoft Office PowerPoint</Application>
  <PresentationFormat>와이드스크린</PresentationFormat>
  <Paragraphs>18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Malgun Gothic</vt:lpstr>
      <vt:lpstr>Calibri</vt:lpstr>
      <vt:lpstr>1_RetrospectVTI</vt:lpstr>
      <vt:lpstr>6.야구 문화</vt:lpstr>
      <vt:lpstr>팬덤과 응원문화</vt:lpstr>
      <vt:lpstr>일본 고등학교 야구대회(고시엔) 영향</vt:lpstr>
      <vt:lpstr>7. 경기장들</vt:lpstr>
      <vt:lpstr>도쿄돔      요미우리 자이언츠의 홈구장</vt:lpstr>
      <vt:lpstr>한신 고시엔구장  한신 타이거스의 홈구장</vt:lpstr>
      <vt:lpstr>후쿠오카 페이페이 돔 소프트뱅크 호크스의 홈구장</vt:lpstr>
      <vt:lpstr>삿포로 돔 니혼햄 파이터스의 홈구장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6.야구 문화</dc:title>
  <dc:creator>김광민</dc:creator>
  <cp:lastModifiedBy>김광민</cp:lastModifiedBy>
  <cp:revision>1</cp:revision>
  <dcterms:created xsi:type="dcterms:W3CDTF">2024-05-31T10:45:55Z</dcterms:created>
  <dcterms:modified xsi:type="dcterms:W3CDTF">2024-05-31T10:46:42Z</dcterms:modified>
</cp:coreProperties>
</file>