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301" r:id="rId8"/>
    <p:sldId id="314" r:id="rId9"/>
    <p:sldId id="259" r:id="rId10"/>
    <p:sldId id="280" r:id="rId11"/>
    <p:sldId id="260" r:id="rId12"/>
    <p:sldId id="281" r:id="rId13"/>
    <p:sldId id="282" r:id="rId14"/>
    <p:sldId id="261" r:id="rId15"/>
    <p:sldId id="262" r:id="rId16"/>
    <p:sldId id="265" r:id="rId17"/>
    <p:sldId id="266" r:id="rId18"/>
    <p:sldId id="283" r:id="rId19"/>
    <p:sldId id="267" r:id="rId20"/>
    <p:sldId id="284" r:id="rId21"/>
    <p:sldId id="263" r:id="rId22"/>
    <p:sldId id="264" r:id="rId23"/>
    <p:sldId id="268" r:id="rId24"/>
    <p:sldId id="269" r:id="rId25"/>
    <p:sldId id="277" r:id="rId26"/>
    <p:sldId id="278" r:id="rId27"/>
    <p:sldId id="287" r:id="rId28"/>
    <p:sldId id="276" r:id="rId29"/>
    <p:sldId id="315" r:id="rId30"/>
    <p:sldId id="279" r:id="rId31"/>
    <p:sldId id="270" r:id="rId32"/>
    <p:sldId id="285" r:id="rId33"/>
    <p:sldId id="286" r:id="rId34"/>
    <p:sldId id="275" r:id="rId35"/>
    <p:sldId id="271" r:id="rId36"/>
    <p:sldId id="288" r:id="rId37"/>
    <p:sldId id="299" r:id="rId38"/>
    <p:sldId id="298" r:id="rId39"/>
    <p:sldId id="321" r:id="rId40"/>
    <p:sldId id="297" r:id="rId41"/>
    <p:sldId id="322" r:id="rId42"/>
    <p:sldId id="324" r:id="rId43"/>
    <p:sldId id="323" r:id="rId44"/>
    <p:sldId id="32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98DF5-A89E-48AF-A254-9DEB05EAC513}" v="798" dt="2021-09-30T13:50:42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790606-3B02-4529-86F1-8D89AD66574E}">
      <dgm:prSet/>
      <dgm:spPr/>
      <dgm:t>
        <a:bodyPr/>
        <a:lstStyle/>
        <a:p>
          <a:r>
            <a:rPr lang="ja-JP" b="0" i="0"/>
            <a:t>がっこうぎょうじ</a:t>
          </a:r>
          <a:endParaRPr lang="en-US"/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/>
      <dgm:spPr/>
      <dgm:t>
        <a:bodyPr/>
        <a:lstStyle/>
        <a:p>
          <a:endParaRPr lang="en-US"/>
        </a:p>
      </dgm:t>
    </dgm:pt>
    <dgm:pt modelId="{15B0B386-C457-451B-9C41-AD3F381070B1}">
      <dgm:prSet/>
      <dgm:spPr/>
      <dgm:t>
        <a:bodyPr/>
        <a:lstStyle/>
        <a:p>
          <a:r>
            <a:rPr lang="ko-KR" dirty="0"/>
            <a:t>학교생활의 충실과 발전에 이바지하는 체험적인 활동</a:t>
          </a:r>
          <a:endParaRPr lang="en-US" dirty="0"/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/>
      <dgm:spPr/>
      <dgm:t>
        <a:bodyPr/>
        <a:lstStyle/>
        <a:p>
          <a:endParaRPr lang="en-US"/>
        </a:p>
      </dgm:t>
    </dgm:pt>
    <dgm:pt modelId="{554EF6BA-5026-46E1-A38A-1511574B8619}" type="pres">
      <dgm:prSet presAssocID="{185C8AFE-C654-42BD-8C9F-0383911C1239}" presName="diagram" presStyleCnt="0">
        <dgm:presLayoutVars>
          <dgm:dir/>
          <dgm:resizeHandles val="exact"/>
        </dgm:presLayoutVars>
      </dgm:prSet>
      <dgm:spPr/>
    </dgm:pt>
    <dgm:pt modelId="{B4214398-F9CD-47C0-84E4-35EB08AA364C}" type="pres">
      <dgm:prSet presAssocID="{50790606-3B02-4529-86F1-8D89AD66574E}" presName="node" presStyleLbl="node1" presStyleIdx="0" presStyleCnt="2">
        <dgm:presLayoutVars>
          <dgm:bulletEnabled val="1"/>
        </dgm:presLayoutVars>
      </dgm:prSet>
      <dgm:spPr/>
    </dgm:pt>
    <dgm:pt modelId="{F894AC0C-B861-4B6D-AF07-555FF45B5F74}" type="pres">
      <dgm:prSet presAssocID="{EB890033-AE92-4823-8F87-86758668D402}" presName="sibTrans" presStyleLbl="sibTrans2D1" presStyleIdx="0" presStyleCnt="1"/>
      <dgm:spPr/>
    </dgm:pt>
    <dgm:pt modelId="{4F0105A2-3655-4D80-A250-50AFBF17DE56}" type="pres">
      <dgm:prSet presAssocID="{EB890033-AE92-4823-8F87-86758668D402}" presName="connectorText" presStyleLbl="sibTrans2D1" presStyleIdx="0" presStyleCnt="1"/>
      <dgm:spPr/>
    </dgm:pt>
    <dgm:pt modelId="{9F884335-A762-4859-B732-FCA59E361159}" type="pres">
      <dgm:prSet presAssocID="{15B0B386-C457-451B-9C41-AD3F381070B1}" presName="node" presStyleLbl="node1" presStyleIdx="1" presStyleCnt="2">
        <dgm:presLayoutVars>
          <dgm:bulletEnabled val="1"/>
        </dgm:presLayoutVars>
      </dgm:prSet>
      <dgm:spPr/>
    </dgm:pt>
  </dgm:ptLst>
  <dgm:cxnLst>
    <dgm:cxn modelId="{A89A0747-70DF-4BC0-BA5E-2119BE48AD03}" type="presOf" srcId="{15B0B386-C457-451B-9C41-AD3F381070B1}" destId="{9F884335-A762-4859-B732-FCA59E361159}" srcOrd="0" destOrd="0" presId="urn:microsoft.com/office/officeart/2005/8/layout/process5"/>
    <dgm:cxn modelId="{90413C71-0D52-47BD-A878-8FFF64625216}" type="presOf" srcId="{185C8AFE-C654-42BD-8C9F-0383911C1239}" destId="{554EF6BA-5026-46E1-A38A-1511574B8619}" srcOrd="0" destOrd="0" presId="urn:microsoft.com/office/officeart/2005/8/layout/process5"/>
    <dgm:cxn modelId="{7A060958-3395-484F-A891-2B0157A346EA}" type="presOf" srcId="{50790606-3B02-4529-86F1-8D89AD66574E}" destId="{B4214398-F9CD-47C0-84E4-35EB08AA364C}" srcOrd="0" destOrd="0" presId="urn:microsoft.com/office/officeart/2005/8/layout/process5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DF883CD5-2DB8-4737-A9D1-910BAE8D55EA}" type="presOf" srcId="{EB890033-AE92-4823-8F87-86758668D402}" destId="{F894AC0C-B861-4B6D-AF07-555FF45B5F74}" srcOrd="0" destOrd="0" presId="urn:microsoft.com/office/officeart/2005/8/layout/process5"/>
    <dgm:cxn modelId="{8D3202F2-70DC-4B29-B6D8-C0F43692A9E3}" type="presOf" srcId="{EB890033-AE92-4823-8F87-86758668D402}" destId="{4F0105A2-3655-4D80-A250-50AFBF17DE56}" srcOrd="1" destOrd="0" presId="urn:microsoft.com/office/officeart/2005/8/layout/process5"/>
    <dgm:cxn modelId="{D963419E-5E5D-4950-B52D-809EB572FF8C}" type="presParOf" srcId="{554EF6BA-5026-46E1-A38A-1511574B8619}" destId="{B4214398-F9CD-47C0-84E4-35EB08AA364C}" srcOrd="0" destOrd="0" presId="urn:microsoft.com/office/officeart/2005/8/layout/process5"/>
    <dgm:cxn modelId="{710FB0D4-F801-4D31-B62D-CBFC8FAFC8FE}" type="presParOf" srcId="{554EF6BA-5026-46E1-A38A-1511574B8619}" destId="{F894AC0C-B861-4B6D-AF07-555FF45B5F74}" srcOrd="1" destOrd="0" presId="urn:microsoft.com/office/officeart/2005/8/layout/process5"/>
    <dgm:cxn modelId="{7C5A3627-E56B-494A-B2E0-A9DD2651A0F6}" type="presParOf" srcId="{F894AC0C-B861-4B6D-AF07-555FF45B5F74}" destId="{4F0105A2-3655-4D80-A250-50AFBF17DE56}" srcOrd="0" destOrd="0" presId="urn:microsoft.com/office/officeart/2005/8/layout/process5"/>
    <dgm:cxn modelId="{AEA9360D-AC09-41CC-BB71-F58CD1B2C3B1}" type="presParOf" srcId="{554EF6BA-5026-46E1-A38A-1511574B8619}" destId="{9F884335-A762-4859-B732-FCA59E36115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790606-3B02-4529-86F1-8D89AD66574E}">
      <dgm:prSet/>
      <dgm:spPr/>
      <dgm:t>
        <a:bodyPr/>
        <a:lstStyle/>
        <a:p>
          <a:r>
            <a:rPr lang="ja-JP" b="0" i="0"/>
            <a:t>がっこうぎょうじ</a:t>
          </a:r>
          <a:endParaRPr lang="en-US"/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/>
      <dgm:spPr/>
      <dgm:t>
        <a:bodyPr/>
        <a:lstStyle/>
        <a:p>
          <a:endParaRPr lang="en-US"/>
        </a:p>
      </dgm:t>
    </dgm:pt>
    <dgm:pt modelId="{15B0B386-C457-451B-9C41-AD3F381070B1}">
      <dgm:prSet/>
      <dgm:spPr/>
      <dgm:t>
        <a:bodyPr/>
        <a:lstStyle/>
        <a:p>
          <a:r>
            <a:rPr lang="ko-KR" dirty="0"/>
            <a:t>학교생활의 충실과 발전에 이바지하는 체험적인 활동</a:t>
          </a:r>
          <a:endParaRPr lang="en-US" dirty="0"/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/>
      <dgm:spPr/>
      <dgm:t>
        <a:bodyPr/>
        <a:lstStyle/>
        <a:p>
          <a:endParaRPr lang="en-US"/>
        </a:p>
      </dgm:t>
    </dgm:pt>
    <dgm:pt modelId="{554EF6BA-5026-46E1-A38A-1511574B8619}" type="pres">
      <dgm:prSet presAssocID="{185C8AFE-C654-42BD-8C9F-0383911C1239}" presName="diagram" presStyleCnt="0">
        <dgm:presLayoutVars>
          <dgm:dir/>
          <dgm:resizeHandles val="exact"/>
        </dgm:presLayoutVars>
      </dgm:prSet>
      <dgm:spPr/>
    </dgm:pt>
    <dgm:pt modelId="{B4214398-F9CD-47C0-84E4-35EB08AA364C}" type="pres">
      <dgm:prSet presAssocID="{50790606-3B02-4529-86F1-8D89AD66574E}" presName="node" presStyleLbl="node1" presStyleIdx="0" presStyleCnt="2">
        <dgm:presLayoutVars>
          <dgm:bulletEnabled val="1"/>
        </dgm:presLayoutVars>
      </dgm:prSet>
      <dgm:spPr/>
    </dgm:pt>
    <dgm:pt modelId="{F894AC0C-B861-4B6D-AF07-555FF45B5F74}" type="pres">
      <dgm:prSet presAssocID="{EB890033-AE92-4823-8F87-86758668D402}" presName="sibTrans" presStyleLbl="sibTrans2D1" presStyleIdx="0" presStyleCnt="1"/>
      <dgm:spPr/>
    </dgm:pt>
    <dgm:pt modelId="{4F0105A2-3655-4D80-A250-50AFBF17DE56}" type="pres">
      <dgm:prSet presAssocID="{EB890033-AE92-4823-8F87-86758668D402}" presName="connectorText" presStyleLbl="sibTrans2D1" presStyleIdx="0" presStyleCnt="1"/>
      <dgm:spPr/>
    </dgm:pt>
    <dgm:pt modelId="{9F884335-A762-4859-B732-FCA59E361159}" type="pres">
      <dgm:prSet presAssocID="{15B0B386-C457-451B-9C41-AD3F381070B1}" presName="node" presStyleLbl="node1" presStyleIdx="1" presStyleCnt="2">
        <dgm:presLayoutVars>
          <dgm:bulletEnabled val="1"/>
        </dgm:presLayoutVars>
      </dgm:prSet>
      <dgm:spPr/>
    </dgm:pt>
  </dgm:ptLst>
  <dgm:cxnLst>
    <dgm:cxn modelId="{A89A0747-70DF-4BC0-BA5E-2119BE48AD03}" type="presOf" srcId="{15B0B386-C457-451B-9C41-AD3F381070B1}" destId="{9F884335-A762-4859-B732-FCA59E361159}" srcOrd="0" destOrd="0" presId="urn:microsoft.com/office/officeart/2005/8/layout/process5"/>
    <dgm:cxn modelId="{90413C71-0D52-47BD-A878-8FFF64625216}" type="presOf" srcId="{185C8AFE-C654-42BD-8C9F-0383911C1239}" destId="{554EF6BA-5026-46E1-A38A-1511574B8619}" srcOrd="0" destOrd="0" presId="urn:microsoft.com/office/officeart/2005/8/layout/process5"/>
    <dgm:cxn modelId="{7A060958-3395-484F-A891-2B0157A346EA}" type="presOf" srcId="{50790606-3B02-4529-86F1-8D89AD66574E}" destId="{B4214398-F9CD-47C0-84E4-35EB08AA364C}" srcOrd="0" destOrd="0" presId="urn:microsoft.com/office/officeart/2005/8/layout/process5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DF883CD5-2DB8-4737-A9D1-910BAE8D55EA}" type="presOf" srcId="{EB890033-AE92-4823-8F87-86758668D402}" destId="{F894AC0C-B861-4B6D-AF07-555FF45B5F74}" srcOrd="0" destOrd="0" presId="urn:microsoft.com/office/officeart/2005/8/layout/process5"/>
    <dgm:cxn modelId="{8D3202F2-70DC-4B29-B6D8-C0F43692A9E3}" type="presOf" srcId="{EB890033-AE92-4823-8F87-86758668D402}" destId="{4F0105A2-3655-4D80-A250-50AFBF17DE56}" srcOrd="1" destOrd="0" presId="urn:microsoft.com/office/officeart/2005/8/layout/process5"/>
    <dgm:cxn modelId="{D963419E-5E5D-4950-B52D-809EB572FF8C}" type="presParOf" srcId="{554EF6BA-5026-46E1-A38A-1511574B8619}" destId="{B4214398-F9CD-47C0-84E4-35EB08AA364C}" srcOrd="0" destOrd="0" presId="urn:microsoft.com/office/officeart/2005/8/layout/process5"/>
    <dgm:cxn modelId="{710FB0D4-F801-4D31-B62D-CBFC8FAFC8FE}" type="presParOf" srcId="{554EF6BA-5026-46E1-A38A-1511574B8619}" destId="{F894AC0C-B861-4B6D-AF07-555FF45B5F74}" srcOrd="1" destOrd="0" presId="urn:microsoft.com/office/officeart/2005/8/layout/process5"/>
    <dgm:cxn modelId="{7C5A3627-E56B-494A-B2E0-A9DD2651A0F6}" type="presParOf" srcId="{F894AC0C-B861-4B6D-AF07-555FF45B5F74}" destId="{4F0105A2-3655-4D80-A250-50AFBF17DE56}" srcOrd="0" destOrd="0" presId="urn:microsoft.com/office/officeart/2005/8/layout/process5"/>
    <dgm:cxn modelId="{AEA9360D-AC09-41CC-BB71-F58CD1B2C3B1}" type="presParOf" srcId="{554EF6BA-5026-46E1-A38A-1511574B8619}" destId="{9F884335-A762-4859-B732-FCA59E36115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3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2" custScaleX="111469" custLinFactNeighborX="62149" custLinFactNeighborY="-17809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2" custLinFactNeighborX="-37943" custLinFactNeighborY="-12468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3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rPr>
            <a:t>3.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호명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ko-KR" sz="2900" b="1" dirty="0">
              <a:latin typeface="궁서" panose="02030600000101010101" pitchFamily="18" charset="-127"/>
              <a:ea typeface="궁서" panose="02030600000101010101" pitchFamily="18" charset="-127"/>
            </a:rPr>
            <a:t>4.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식사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4" custScaleX="105390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4" custLinFactX="-38351" custLinFactNeighborX="-100000" custLinFactNeighborY="2337"/>
      <dgm:spPr/>
    </dgm:pt>
    <dgm:pt modelId="{70AE9664-1E4E-41D2-9737-6F85C8076F6F}" type="pres">
      <dgm:prSet presAssocID="{EB890033-AE92-4823-8F87-86758668D402}" presName="spaceBetweenRectangles" presStyleCnt="0"/>
      <dgm:spPr/>
    </dgm:pt>
    <dgm:pt modelId="{0B1148A7-8410-4F59-A91B-DBC373A49F35}" type="pres">
      <dgm:prSet presAssocID="{15B0B386-C457-451B-9C41-AD3F381070B1}" presName="composite" presStyleCnt="0"/>
      <dgm:spPr/>
    </dgm:pt>
    <dgm:pt modelId="{86D1E38A-2F8A-46BF-B65B-90BDAB95322A}" type="pres">
      <dgm:prSet presAssocID="{15B0B386-C457-451B-9C41-AD3F381070B1}" presName="Parent1" presStyleLbl="node1" presStyleIdx="2" presStyleCnt="4" custLinFactNeighborX="81923" custLinFactNeighborY="-81347">
        <dgm:presLayoutVars>
          <dgm:chMax val="1"/>
          <dgm:chPref val="1"/>
          <dgm:bulletEnabled val="1"/>
        </dgm:presLayoutVars>
      </dgm:prSet>
      <dgm:spPr/>
    </dgm:pt>
    <dgm:pt modelId="{F9747B7F-AEC9-4021-A539-C3E571D4E5D0}" type="pres">
      <dgm:prSet presAssocID="{15B0B386-C457-451B-9C41-AD3F381070B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BF8338-68D0-4965-A84A-7AEC7457DFAB}" type="pres">
      <dgm:prSet presAssocID="{15B0B386-C457-451B-9C41-AD3F381070B1}" presName="BalanceSpacing" presStyleCnt="0"/>
      <dgm:spPr/>
    </dgm:pt>
    <dgm:pt modelId="{8ED11C64-A479-4C96-B9CF-7A5ADEC9DCE3}" type="pres">
      <dgm:prSet presAssocID="{15B0B386-C457-451B-9C41-AD3F381070B1}" presName="BalanceSpacing1" presStyleCnt="0"/>
      <dgm:spPr/>
    </dgm:pt>
    <dgm:pt modelId="{809EF715-607F-464A-ADE4-184B7101F236}" type="pres">
      <dgm:prSet presAssocID="{CD74B845-0904-4DE7-B864-293D5B765649}" presName="Accent1Text" presStyleLbl="node1" presStyleIdx="3" presStyleCnt="4" custLinFactX="17790" custLinFactNeighborX="100000" custLinFactNeighborY="-80957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F925F5A5-68AA-4AA8-846B-1FBB9739AA90}" type="presOf" srcId="{CD74B845-0904-4DE7-B864-293D5B765649}" destId="{809EF715-607F-464A-ADE4-184B7101F236}" srcOrd="0" destOrd="0" presId="urn:microsoft.com/office/officeart/2008/layout/AlternatingHexagons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5363EFC0-4C0C-49DD-9B0B-0965A5FEEAE1}" type="presOf" srcId="{15B0B386-C457-451B-9C41-AD3F381070B1}" destId="{86D1E38A-2F8A-46BF-B65B-90BDAB95322A}" srcOrd="0" destOrd="0" presId="urn:microsoft.com/office/officeart/2008/layout/AlternatingHexagons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  <dgm:cxn modelId="{06D169E8-D9F8-4978-9B74-6CD4AFED7A6D}" type="presParOf" srcId="{19A466A5-C52E-4261-8420-EB01F1AA4553}" destId="{70AE9664-1E4E-41D2-9737-6F85C8076F6F}" srcOrd="1" destOrd="0" presId="urn:microsoft.com/office/officeart/2008/layout/AlternatingHexagons"/>
    <dgm:cxn modelId="{BBE8A555-DFAB-46D0-923D-9A5179E613B9}" type="presParOf" srcId="{19A466A5-C52E-4261-8420-EB01F1AA4553}" destId="{0B1148A7-8410-4F59-A91B-DBC373A49F35}" srcOrd="2" destOrd="0" presId="urn:microsoft.com/office/officeart/2008/layout/AlternatingHexagons"/>
    <dgm:cxn modelId="{AED45EF1-C3B8-4405-AE0A-C872B4F89F7E}" type="presParOf" srcId="{0B1148A7-8410-4F59-A91B-DBC373A49F35}" destId="{86D1E38A-2F8A-46BF-B65B-90BDAB95322A}" srcOrd="0" destOrd="0" presId="urn:microsoft.com/office/officeart/2008/layout/AlternatingHexagons"/>
    <dgm:cxn modelId="{DC62E464-D4A1-42C0-9E7E-F3901624879A}" type="presParOf" srcId="{0B1148A7-8410-4F59-A91B-DBC373A49F35}" destId="{F9747B7F-AEC9-4021-A539-C3E571D4E5D0}" srcOrd="1" destOrd="0" presId="urn:microsoft.com/office/officeart/2008/layout/AlternatingHexagons"/>
    <dgm:cxn modelId="{D0ACC7A2-290C-404D-A7EB-0A012C42A9D9}" type="presParOf" srcId="{0B1148A7-8410-4F59-A91B-DBC373A49F35}" destId="{CFBF8338-68D0-4965-A84A-7AEC7457DFAB}" srcOrd="2" destOrd="0" presId="urn:microsoft.com/office/officeart/2008/layout/AlternatingHexagons"/>
    <dgm:cxn modelId="{675CA52A-F010-4DD5-9B4F-38F913E752FF}" type="presParOf" srcId="{0B1148A7-8410-4F59-A91B-DBC373A49F35}" destId="{8ED11C64-A479-4C96-B9CF-7A5ADEC9DCE3}" srcOrd="3" destOrd="0" presId="urn:microsoft.com/office/officeart/2008/layout/AlternatingHexagons"/>
    <dgm:cxn modelId="{26031D8A-9A89-4509-9FCE-A99A3590E07D}" type="presParOf" srcId="{0B1148A7-8410-4F59-A91B-DBC373A49F35}" destId="{809EF715-607F-464A-ADE4-184B7101F2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6.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격려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5. </a:t>
          </a:r>
          <a:r>
            <a:rPr lang="ko-KR" alt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선서</a:t>
          </a:r>
          <a:endParaRPr lang="en-US" sz="2900" b="0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7.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환영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8. </a:t>
          </a:r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교가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4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4" custLinFactX="-38351" custLinFactNeighborX="-100000" custLinFactNeighborY="2337"/>
      <dgm:spPr/>
    </dgm:pt>
    <dgm:pt modelId="{70AE9664-1E4E-41D2-9737-6F85C8076F6F}" type="pres">
      <dgm:prSet presAssocID="{EB890033-AE92-4823-8F87-86758668D402}" presName="spaceBetweenRectangles" presStyleCnt="0"/>
      <dgm:spPr/>
    </dgm:pt>
    <dgm:pt modelId="{0B1148A7-8410-4F59-A91B-DBC373A49F35}" type="pres">
      <dgm:prSet presAssocID="{15B0B386-C457-451B-9C41-AD3F381070B1}" presName="composite" presStyleCnt="0"/>
      <dgm:spPr/>
    </dgm:pt>
    <dgm:pt modelId="{86D1E38A-2F8A-46BF-B65B-90BDAB95322A}" type="pres">
      <dgm:prSet presAssocID="{15B0B386-C457-451B-9C41-AD3F381070B1}" presName="Parent1" presStyleLbl="node1" presStyleIdx="2" presStyleCnt="4" custLinFactNeighborX="81923" custLinFactNeighborY="-81347">
        <dgm:presLayoutVars>
          <dgm:chMax val="1"/>
          <dgm:chPref val="1"/>
          <dgm:bulletEnabled val="1"/>
        </dgm:presLayoutVars>
      </dgm:prSet>
      <dgm:spPr/>
    </dgm:pt>
    <dgm:pt modelId="{F9747B7F-AEC9-4021-A539-C3E571D4E5D0}" type="pres">
      <dgm:prSet presAssocID="{15B0B386-C457-451B-9C41-AD3F381070B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BF8338-68D0-4965-A84A-7AEC7457DFAB}" type="pres">
      <dgm:prSet presAssocID="{15B0B386-C457-451B-9C41-AD3F381070B1}" presName="BalanceSpacing" presStyleCnt="0"/>
      <dgm:spPr/>
    </dgm:pt>
    <dgm:pt modelId="{8ED11C64-A479-4C96-B9CF-7A5ADEC9DCE3}" type="pres">
      <dgm:prSet presAssocID="{15B0B386-C457-451B-9C41-AD3F381070B1}" presName="BalanceSpacing1" presStyleCnt="0"/>
      <dgm:spPr/>
    </dgm:pt>
    <dgm:pt modelId="{809EF715-607F-464A-ADE4-184B7101F236}" type="pres">
      <dgm:prSet presAssocID="{CD74B845-0904-4DE7-B864-293D5B765649}" presName="Accent1Text" presStyleLbl="node1" presStyleIdx="3" presStyleCnt="4" custLinFactX="17790" custLinFactNeighborX="100000" custLinFactNeighborY="-80957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F925F5A5-68AA-4AA8-846B-1FBB9739AA90}" type="presOf" srcId="{CD74B845-0904-4DE7-B864-293D5B765649}" destId="{809EF715-607F-464A-ADE4-184B7101F236}" srcOrd="0" destOrd="0" presId="urn:microsoft.com/office/officeart/2008/layout/AlternatingHexagons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5363EFC0-4C0C-49DD-9B0B-0965A5FEEAE1}" type="presOf" srcId="{15B0B386-C457-451B-9C41-AD3F381070B1}" destId="{86D1E38A-2F8A-46BF-B65B-90BDAB95322A}" srcOrd="0" destOrd="0" presId="urn:microsoft.com/office/officeart/2008/layout/AlternatingHexagons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  <dgm:cxn modelId="{06D169E8-D9F8-4978-9B74-6CD4AFED7A6D}" type="presParOf" srcId="{19A466A5-C52E-4261-8420-EB01F1AA4553}" destId="{70AE9664-1E4E-41D2-9737-6F85C8076F6F}" srcOrd="1" destOrd="0" presId="urn:microsoft.com/office/officeart/2008/layout/AlternatingHexagons"/>
    <dgm:cxn modelId="{BBE8A555-DFAB-46D0-923D-9A5179E613B9}" type="presParOf" srcId="{19A466A5-C52E-4261-8420-EB01F1AA4553}" destId="{0B1148A7-8410-4F59-A91B-DBC373A49F35}" srcOrd="2" destOrd="0" presId="urn:microsoft.com/office/officeart/2008/layout/AlternatingHexagons"/>
    <dgm:cxn modelId="{AED45EF1-C3B8-4405-AE0A-C872B4F89F7E}" type="presParOf" srcId="{0B1148A7-8410-4F59-A91B-DBC373A49F35}" destId="{86D1E38A-2F8A-46BF-B65B-90BDAB95322A}" srcOrd="0" destOrd="0" presId="urn:microsoft.com/office/officeart/2008/layout/AlternatingHexagons"/>
    <dgm:cxn modelId="{DC62E464-D4A1-42C0-9E7E-F3901624879A}" type="presParOf" srcId="{0B1148A7-8410-4F59-A91B-DBC373A49F35}" destId="{F9747B7F-AEC9-4021-A539-C3E571D4E5D0}" srcOrd="1" destOrd="0" presId="urn:microsoft.com/office/officeart/2008/layout/AlternatingHexagons"/>
    <dgm:cxn modelId="{D0ACC7A2-290C-404D-A7EB-0A012C42A9D9}" type="presParOf" srcId="{0B1148A7-8410-4F59-A91B-DBC373A49F35}" destId="{CFBF8338-68D0-4965-A84A-7AEC7457DFAB}" srcOrd="2" destOrd="0" presId="urn:microsoft.com/office/officeart/2008/layout/AlternatingHexagons"/>
    <dgm:cxn modelId="{675CA52A-F010-4DD5-9B4F-38F913E752FF}" type="presParOf" srcId="{0B1148A7-8410-4F59-A91B-DBC373A49F35}" destId="{8ED11C64-A479-4C96-B9CF-7A5ADEC9DCE3}" srcOrd="3" destOrd="0" presId="urn:microsoft.com/office/officeart/2008/layout/AlternatingHexagons"/>
    <dgm:cxn modelId="{26031D8A-9A89-4509-9FCE-A99A3590E07D}" type="presParOf" srcId="{0B1148A7-8410-4F59-A91B-DBC373A49F35}" destId="{809EF715-607F-464A-ADE4-184B7101F2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11. </a:t>
          </a:r>
          <a:r>
            <a:rPr lang="ko-KR" altLang="en-US" sz="2800" b="1" dirty="0">
              <a:latin typeface="궁서" panose="02030600000101010101" pitchFamily="18" charset="-127"/>
              <a:ea typeface="궁서" panose="02030600000101010101" pitchFamily="18" charset="-127"/>
            </a:rPr>
            <a:t>폐식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10. </a:t>
          </a:r>
          <a:r>
            <a:rPr lang="ko-KR" altLang="en-US" sz="2900" b="0" dirty="0">
              <a:latin typeface="궁서" panose="02030600000101010101" pitchFamily="18" charset="-127"/>
              <a:ea typeface="궁서" panose="02030600000101010101" pitchFamily="18" charset="-127"/>
            </a:rPr>
            <a:t>교실 이동</a:t>
          </a:r>
          <a:endParaRPr lang="en-US" sz="2900" b="0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2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2" custLinFactX="-38351" custLinFactNeighborX="-100000" custLinFactNeighborY="2337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14398-F9CD-47C0-84E4-35EB08AA364C}">
      <dsp:nvSpPr>
        <dsp:cNvPr id="0" name=""/>
        <dsp:cNvSpPr/>
      </dsp:nvSpPr>
      <dsp:spPr>
        <a:xfrm>
          <a:off x="1575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b="0" i="0" kern="1200"/>
            <a:t>がっこうぎょうじ</a:t>
          </a:r>
          <a:endParaRPr lang="en-US" sz="2800" kern="1200"/>
        </a:p>
      </dsp:txBody>
      <dsp:txXfrm>
        <a:off x="60627" y="97397"/>
        <a:ext cx="3242213" cy="1898086"/>
      </dsp:txXfrm>
    </dsp:sp>
    <dsp:sp modelId="{F894AC0C-B861-4B6D-AF07-555FF45B5F74}">
      <dsp:nvSpPr>
        <dsp:cNvPr id="0" name=""/>
        <dsp:cNvSpPr/>
      </dsp:nvSpPr>
      <dsp:spPr>
        <a:xfrm>
          <a:off x="3657601" y="629761"/>
          <a:ext cx="712387" cy="833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57601" y="796433"/>
        <a:ext cx="498671" cy="500014"/>
      </dsp:txXfrm>
    </dsp:sp>
    <dsp:sp modelId="{9F884335-A762-4859-B732-FCA59E361159}">
      <dsp:nvSpPr>
        <dsp:cNvPr id="0" name=""/>
        <dsp:cNvSpPr/>
      </dsp:nvSpPr>
      <dsp:spPr>
        <a:xfrm>
          <a:off x="4706020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/>
            <a:t>학교생활의 충실과 발전에 이바지하는 체험적인 활동</a:t>
          </a:r>
          <a:endParaRPr lang="en-US" sz="2800" kern="1200" dirty="0"/>
        </a:p>
      </dsp:txBody>
      <dsp:txXfrm>
        <a:off x="4765072" y="97397"/>
        <a:ext cx="3242213" cy="1898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14398-F9CD-47C0-84E4-35EB08AA364C}">
      <dsp:nvSpPr>
        <dsp:cNvPr id="0" name=""/>
        <dsp:cNvSpPr/>
      </dsp:nvSpPr>
      <dsp:spPr>
        <a:xfrm>
          <a:off x="1575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b="0" i="0" kern="1200"/>
            <a:t>がっこうぎょうじ</a:t>
          </a:r>
          <a:endParaRPr lang="en-US" sz="2800" kern="1200"/>
        </a:p>
      </dsp:txBody>
      <dsp:txXfrm>
        <a:off x="60627" y="97397"/>
        <a:ext cx="3242213" cy="1898086"/>
      </dsp:txXfrm>
    </dsp:sp>
    <dsp:sp modelId="{F894AC0C-B861-4B6D-AF07-555FF45B5F74}">
      <dsp:nvSpPr>
        <dsp:cNvPr id="0" name=""/>
        <dsp:cNvSpPr/>
      </dsp:nvSpPr>
      <dsp:spPr>
        <a:xfrm>
          <a:off x="3657601" y="629761"/>
          <a:ext cx="712387" cy="833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57601" y="796433"/>
        <a:ext cx="498671" cy="500014"/>
      </dsp:txXfrm>
    </dsp:sp>
    <dsp:sp modelId="{9F884335-A762-4859-B732-FCA59E361159}">
      <dsp:nvSpPr>
        <dsp:cNvPr id="0" name=""/>
        <dsp:cNvSpPr/>
      </dsp:nvSpPr>
      <dsp:spPr>
        <a:xfrm>
          <a:off x="4706020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/>
            <a:t>학교생활의 충실과 발전에 이바지하는 체험적인 활동</a:t>
          </a:r>
          <a:endParaRPr lang="en-US" sz="2800" kern="1200" dirty="0"/>
        </a:p>
      </dsp:txBody>
      <dsp:txXfrm>
        <a:off x="4765072" y="97397"/>
        <a:ext cx="3242213" cy="189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6597630" y="48315"/>
          <a:ext cx="3197616" cy="31009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7154967" y="524883"/>
        <a:ext cx="2082941" cy="2147850"/>
      </dsp:txXfrm>
    </dsp:sp>
    <dsp:sp modelId="{0F2F7B23-BBDB-45D8-BFBC-F44A06FD5140}">
      <dsp:nvSpPr>
        <dsp:cNvPr id="0" name=""/>
        <dsp:cNvSpPr/>
      </dsp:nvSpPr>
      <dsp:spPr>
        <a:xfrm>
          <a:off x="7942879" y="1151714"/>
          <a:ext cx="3568539" cy="191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808664" y="321357"/>
          <a:ext cx="3197616" cy="27819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1450026" y="611807"/>
        <a:ext cx="1914892" cy="2201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3009093" y="166877"/>
          <a:ext cx="2282673" cy="20929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3438279" y="436661"/>
        <a:ext cx="1424301" cy="1553399"/>
      </dsp:txXfrm>
    </dsp:sp>
    <dsp:sp modelId="{0F2F7B23-BBDB-45D8-BFBC-F44A06FD5140}">
      <dsp:nvSpPr>
        <dsp:cNvPr id="0" name=""/>
        <dsp:cNvSpPr/>
      </dsp:nvSpPr>
      <dsp:spPr>
        <a:xfrm>
          <a:off x="7317058" y="457430"/>
          <a:ext cx="2547463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230147" y="2026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1.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입장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87994" y="409958"/>
        <a:ext cx="1366979" cy="1571241"/>
      </dsp:txXfrm>
    </dsp:sp>
    <dsp:sp modelId="{86D1E38A-2F8A-46BF-B65B-90BDAB95322A}">
      <dsp:nvSpPr>
        <dsp:cNvPr id="0" name=""/>
        <dsp:cNvSpPr/>
      </dsp:nvSpPr>
      <dsp:spPr>
        <a:xfrm rot="5400000">
          <a:off x="5672917" y="2299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3.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호명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130764" y="437258"/>
        <a:ext cx="1366979" cy="1571241"/>
      </dsp:txXfrm>
    </dsp:sp>
    <dsp:sp modelId="{F9747B7F-AEC9-4021-A539-C3E571D4E5D0}">
      <dsp:nvSpPr>
        <dsp:cNvPr id="0" name=""/>
        <dsp:cNvSpPr/>
      </dsp:nvSpPr>
      <dsp:spPr>
        <a:xfrm>
          <a:off x="1646897" y="2394964"/>
          <a:ext cx="2465287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F715-607F-464A-ADE4-184B7101F236}">
      <dsp:nvSpPr>
        <dsp:cNvPr id="0" name=""/>
        <dsp:cNvSpPr/>
      </dsp:nvSpPr>
      <dsp:spPr>
        <a:xfrm rot="5400000">
          <a:off x="8530009" y="23881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4.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식사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8987856" y="446161"/>
        <a:ext cx="1366979" cy="1571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3009093" y="220398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6.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격려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3466940" y="427740"/>
        <a:ext cx="1366979" cy="1571241"/>
      </dsp:txXfrm>
    </dsp:sp>
    <dsp:sp modelId="{0F2F7B23-BBDB-45D8-BFBC-F44A06FD5140}">
      <dsp:nvSpPr>
        <dsp:cNvPr id="0" name=""/>
        <dsp:cNvSpPr/>
      </dsp:nvSpPr>
      <dsp:spPr>
        <a:xfrm>
          <a:off x="7317058" y="457430"/>
          <a:ext cx="2547463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230147" y="2026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5. </a:t>
          </a:r>
          <a:r>
            <a:rPr lang="ko-KR" alt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선서</a:t>
          </a:r>
          <a:endParaRPr lang="en-US" sz="2900" b="0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87994" y="409958"/>
        <a:ext cx="1366979" cy="1571241"/>
      </dsp:txXfrm>
    </dsp:sp>
    <dsp:sp modelId="{86D1E38A-2F8A-46BF-B65B-90BDAB95322A}">
      <dsp:nvSpPr>
        <dsp:cNvPr id="0" name=""/>
        <dsp:cNvSpPr/>
      </dsp:nvSpPr>
      <dsp:spPr>
        <a:xfrm rot="5400000">
          <a:off x="5672917" y="2299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7.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환영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130764" y="437258"/>
        <a:ext cx="1366979" cy="1571241"/>
      </dsp:txXfrm>
    </dsp:sp>
    <dsp:sp modelId="{F9747B7F-AEC9-4021-A539-C3E571D4E5D0}">
      <dsp:nvSpPr>
        <dsp:cNvPr id="0" name=""/>
        <dsp:cNvSpPr/>
      </dsp:nvSpPr>
      <dsp:spPr>
        <a:xfrm>
          <a:off x="1646897" y="2394964"/>
          <a:ext cx="2465287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F715-607F-464A-ADE4-184B7101F236}">
      <dsp:nvSpPr>
        <dsp:cNvPr id="0" name=""/>
        <dsp:cNvSpPr/>
      </dsp:nvSpPr>
      <dsp:spPr>
        <a:xfrm rot="5400000">
          <a:off x="8530009" y="23881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8. </a:t>
          </a: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교가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8987856" y="446161"/>
        <a:ext cx="1366979" cy="1571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1908192" y="819674"/>
          <a:ext cx="3197616" cy="27819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11. </a:t>
          </a:r>
          <a:r>
            <a:rPr lang="ko-KR" altLang="en-US" sz="2800" b="1" kern="1200" dirty="0">
              <a:latin typeface="궁서" panose="02030600000101010101" pitchFamily="18" charset="-127"/>
              <a:ea typeface="궁서" panose="02030600000101010101" pitchFamily="18" charset="-127"/>
            </a:rPr>
            <a:t>폐식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2549554" y="1110124"/>
        <a:ext cx="1914892" cy="2201026"/>
      </dsp:txXfrm>
    </dsp:sp>
    <dsp:sp modelId="{0F2F7B23-BBDB-45D8-BFBC-F44A06FD5140}">
      <dsp:nvSpPr>
        <dsp:cNvPr id="0" name=""/>
        <dsp:cNvSpPr/>
      </dsp:nvSpPr>
      <dsp:spPr>
        <a:xfrm>
          <a:off x="7942879" y="1151714"/>
          <a:ext cx="3568539" cy="191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-207845" y="794764"/>
          <a:ext cx="3197616" cy="27819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10. </a:t>
          </a:r>
          <a:r>
            <a:rPr lang="ko-KR" altLang="en-US" sz="2900" b="0" kern="1200" dirty="0">
              <a:latin typeface="궁서" panose="02030600000101010101" pitchFamily="18" charset="-127"/>
              <a:ea typeface="궁서" panose="02030600000101010101" pitchFamily="18" charset="-127"/>
            </a:rPr>
            <a:t>교실 이동</a:t>
          </a:r>
          <a:endParaRPr lang="en-US" sz="2900" b="0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433517" y="1085214"/>
        <a:ext cx="1914892" cy="220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oiy8ywBcGo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실외이(가) 표시된 사진&#10;&#10;자동 생성된 설명">
            <a:extLst>
              <a:ext uri="{FF2B5EF4-FFF2-40B4-BE49-F238E27FC236}">
                <a16:creationId xmlns:a16="http://schemas.microsoft.com/office/drawing/2014/main" id="{07223254-1216-402B-8687-713E2D51E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-1" b="3969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0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73E2B6-D3FD-44C6-A8E9-436B7217A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학교에서 진행되는 큰 행사</a:t>
            </a:r>
            <a: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학교행사</a:t>
            </a:r>
            <a: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br>
              <a:rPr lang="en-US" altLang="ko-KR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br>
              <a:rPr lang="ko-KR" altLang="en-US" sz="2800" kern="0" spc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ja-JP" altLang="en-US" sz="2800" b="1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</a:rPr>
              <a:t>学校行事</a:t>
            </a:r>
            <a:r>
              <a:rPr lang="ja-JP" altLang="en-US" sz="2800" b="0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</a:rPr>
              <a:t>（がっこうぎょうじ</a:t>
            </a:r>
            <a:r>
              <a:rPr lang="en-US" altLang="ja-JP" sz="2800" b="0" i="0" dirty="0">
                <a:solidFill>
                  <a:srgbClr val="FFFFFE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2800" dirty="0">
              <a:solidFill>
                <a:srgbClr val="FFFFFE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71F805-0FB9-4402-B1E6-E4033700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en-US" altLang="ko-KR" sz="1600">
                <a:solidFill>
                  <a:srgbClr val="FFFFFE"/>
                </a:solidFill>
              </a:rPr>
              <a:t>22033410 </a:t>
            </a:r>
            <a:r>
              <a:rPr lang="ko-KR" altLang="en-US" sz="1600">
                <a:solidFill>
                  <a:srgbClr val="FFFFFE"/>
                </a:solidFill>
              </a:rPr>
              <a:t>국어교육과 이상윤</a:t>
            </a:r>
          </a:p>
        </p:txBody>
      </p:sp>
      <p:cxnSp>
        <p:nvCxnSpPr>
          <p:cNvPr id="1032" name="Straight Connector 72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87B1E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CF6D-DCDE-43BD-9B1D-78D4491A9BDA}"/>
              </a:ext>
            </a:extLst>
          </p:cNvPr>
          <p:cNvSpPr txBox="1"/>
          <p:nvPr/>
        </p:nvSpPr>
        <p:spPr>
          <a:xfrm>
            <a:off x="333375" y="342900"/>
            <a:ext cx="53415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1.3 </a:t>
            </a:r>
            <a:r>
              <a:rPr lang="ko-KR" altLang="en-US" sz="4000" dirty="0"/>
              <a:t>각 행사마다의 특징</a:t>
            </a:r>
          </a:p>
          <a:p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382598-69CC-4431-8E10-E7813FECCDB8}"/>
              </a:ext>
            </a:extLst>
          </p:cNvPr>
          <p:cNvSpPr/>
          <p:nvPr/>
        </p:nvSpPr>
        <p:spPr>
          <a:xfrm>
            <a:off x="8285462" y="1819835"/>
            <a:ext cx="208670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건강안전 체육행사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374DA93-70FB-4F4E-9F13-D2C5AD6F8B49}"/>
              </a:ext>
            </a:extLst>
          </p:cNvPr>
          <p:cNvCxnSpPr>
            <a:cxnSpLocks/>
          </p:cNvCxnSpPr>
          <p:nvPr/>
        </p:nvCxnSpPr>
        <p:spPr>
          <a:xfrm flipH="1">
            <a:off x="8173658" y="2330227"/>
            <a:ext cx="176400" cy="122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1BC3961-B8C2-407C-A3E2-C44EC5CB9768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9328814" y="2958353"/>
            <a:ext cx="0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A8017BD-B1FE-4784-AE19-9344690178EF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0066574" y="2791621"/>
            <a:ext cx="584604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0D403C-DF49-4015-B718-44006D2D5082}"/>
              </a:ext>
            </a:extLst>
          </p:cNvPr>
          <p:cNvSpPr txBox="1"/>
          <p:nvPr/>
        </p:nvSpPr>
        <p:spPr>
          <a:xfrm>
            <a:off x="7281649" y="3573651"/>
            <a:ext cx="47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운동회   수영대회   육상대회</a:t>
            </a:r>
          </a:p>
        </p:txBody>
      </p:sp>
      <p:pic>
        <p:nvPicPr>
          <p:cNvPr id="4102" name="Picture 6" descr="[올림푸스]일본에 있는 한인학교 운동회">
            <a:extLst>
              <a:ext uri="{FF2B5EF4-FFF2-40B4-BE49-F238E27FC236}">
                <a16:creationId xmlns:a16="http://schemas.microsoft.com/office/drawing/2014/main" id="{91957236-2FDD-4B14-A12D-BD247EA2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" y="1146073"/>
            <a:ext cx="3664876" cy="427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Rectangle 17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4" name="Picture 18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6" name="Straight Connector 18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7" name="Straight Connector 18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88" name="Rectangle 18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9" name="Rectangle 18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FF45D-AE77-465B-B011-28515C5184C2}"/>
              </a:ext>
            </a:extLst>
          </p:cNvPr>
          <p:cNvSpPr txBox="1"/>
          <p:nvPr/>
        </p:nvSpPr>
        <p:spPr>
          <a:xfrm>
            <a:off x="493059" y="2594162"/>
            <a:ext cx="3480612" cy="317014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cap="all" dirty="0">
                <a:latin typeface="+mj-lt"/>
                <a:ea typeface="+mj-ea"/>
                <a:cs typeface="+mj-cs"/>
              </a:rPr>
              <a:t>02. 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진중한</a:t>
            </a: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cap="all" dirty="0">
                <a:latin typeface="+mj-lt"/>
                <a:ea typeface="+mj-ea"/>
                <a:cs typeface="+mj-cs"/>
              </a:rPr>
              <a:t>‘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의식적 행사</a:t>
            </a:r>
            <a:r>
              <a:rPr lang="en-US" altLang="ko-KR" sz="4000" cap="all" dirty="0">
                <a:latin typeface="+mj-lt"/>
                <a:ea typeface="+mj-ea"/>
                <a:cs typeface="+mj-cs"/>
              </a:rPr>
              <a:t>’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cap="all" spc="0" dirty="0">
                <a:latin typeface="+mj-lt"/>
                <a:ea typeface="+mj-ea"/>
                <a:cs typeface="+mj-cs"/>
              </a:rPr>
              <a:t> 儀式的行事</a:t>
            </a:r>
            <a:endParaRPr lang="en-US" altLang="ko-KR" sz="4000" cap="all" spc="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2.1 </a:t>
            </a:r>
            <a:r>
              <a:rPr lang="ko-KR" altLang="en-US" sz="2700" cap="all" spc="0" dirty="0">
                <a:latin typeface="+mj-lt"/>
                <a:ea typeface="+mj-ea"/>
                <a:cs typeface="+mj-cs"/>
              </a:rPr>
              <a:t>시작</a:t>
            </a: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! </a:t>
            </a:r>
            <a:r>
              <a:rPr lang="ko-KR" altLang="en-US" sz="2700" cap="all" spc="0" dirty="0">
                <a:latin typeface="+mj-lt"/>
                <a:ea typeface="+mj-ea"/>
                <a:cs typeface="+mj-cs"/>
              </a:rPr>
              <a:t>입학식이란</a:t>
            </a:r>
            <a:r>
              <a:rPr lang="en-US" altLang="ko-KR" sz="2700" cap="all" spc="0" dirty="0">
                <a:latin typeface="+mj-lt"/>
                <a:ea typeface="+mj-ea"/>
                <a:cs typeface="+mj-cs"/>
              </a:rPr>
              <a:t>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700" cap="all" dirty="0">
                <a:latin typeface="+mj-lt"/>
                <a:ea typeface="+mj-ea"/>
                <a:cs typeface="+mj-cs"/>
              </a:rPr>
              <a:t>2.2 </a:t>
            </a:r>
            <a:r>
              <a:rPr lang="ko-KR" altLang="en-US" sz="2700" cap="all" dirty="0">
                <a:latin typeface="+mj-lt"/>
                <a:ea typeface="+mj-ea"/>
                <a:cs typeface="+mj-cs"/>
              </a:rPr>
              <a:t>순서</a:t>
            </a:r>
            <a:endParaRPr lang="en-US" altLang="ko-KR" sz="2700" cap="all" spc="0" dirty="0">
              <a:latin typeface="+mj-lt"/>
              <a:ea typeface="+mj-ea"/>
              <a:cs typeface="+mj-cs"/>
            </a:endParaRPr>
          </a:p>
        </p:txBody>
      </p:sp>
      <p:cxnSp>
        <p:nvCxnSpPr>
          <p:cNvPr id="5190" name="Straight Connector 19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91" name="Group 19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2" name="Rectangle 19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10F55212-EEEC-4576-BBEC-E38FDC8E1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r="1458" b="1"/>
          <a:stretch/>
        </p:blipFill>
        <p:spPr bwMode="auto">
          <a:xfrm>
            <a:off x="4359722" y="914399"/>
            <a:ext cx="679373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19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94" name="Straight Connector 19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8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D9E60E-70C1-40DE-A86B-EEFC3218CD92}"/>
              </a:ext>
            </a:extLst>
          </p:cNvPr>
          <p:cNvSpPr txBox="1"/>
          <p:nvPr/>
        </p:nvSpPr>
        <p:spPr>
          <a:xfrm>
            <a:off x="6813178" y="16910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accent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봄 행사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229668"/>
            <a:ext cx="572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시작</a:t>
            </a:r>
            <a:r>
              <a:rPr lang="en-US" altLang="ko-KR" sz="4000" dirty="0"/>
              <a:t>! </a:t>
            </a:r>
            <a:r>
              <a:rPr lang="ko-KR" altLang="en-US" sz="4000" dirty="0"/>
              <a:t>입학식이란</a:t>
            </a:r>
            <a:r>
              <a:rPr lang="en-US" altLang="ko-KR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621925" y="1415937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01E867-37B7-4A3C-93F4-E8955C23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23" y="1306886"/>
            <a:ext cx="6191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83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6706 0.20116 C 0.08099 0.24653 0.10196 0.27107 0.12396 0.27107 C 0.14896 0.27107 0.16901 0.24653 0.18295 0.20116 L 0.25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361950"/>
            <a:ext cx="480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시작</a:t>
            </a:r>
            <a:r>
              <a:rPr lang="en-US" altLang="ko-KR" sz="4000" dirty="0"/>
              <a:t>! </a:t>
            </a:r>
            <a:r>
              <a:rPr lang="ko-KR" altLang="en-US" sz="4000" dirty="0"/>
              <a:t>입학식이란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7608419" y="478905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01E867-37B7-4A3C-93F4-E8955C23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43832"/>
            <a:ext cx="6191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BBBA4-8D2A-46DA-B5C9-8A4C52EC6604}"/>
              </a:ext>
            </a:extLst>
          </p:cNvPr>
          <p:cNvSpPr txBox="1"/>
          <p:nvPr/>
        </p:nvSpPr>
        <p:spPr>
          <a:xfrm>
            <a:off x="7176503" y="2152073"/>
            <a:ext cx="464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</a:rPr>
              <a:t>‘</a:t>
            </a:r>
            <a:r>
              <a:rPr lang="ko-KR" altLang="en-US" sz="36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그 의의를 바탕으로 국기를 게양함과 동시에 국가를 제창하도록 지도한다</a:t>
            </a:r>
            <a:r>
              <a:rPr lang="en-US" altLang="ko-KR" sz="3600" b="1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.’</a:t>
            </a:r>
            <a:endParaRPr lang="ko-KR" altLang="en-US" sz="3600" b="1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521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82035"/>
              </p:ext>
            </p:extLst>
          </p:nvPr>
        </p:nvGraphicFramePr>
        <p:xfrm>
          <a:off x="680580" y="1336119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부산일본인학교 입학식">
            <a:extLst>
              <a:ext uri="{FF2B5EF4-FFF2-40B4-BE49-F238E27FC236}">
                <a16:creationId xmlns:a16="http://schemas.microsoft.com/office/drawing/2014/main" id="{B7790CC5-942A-48E3-BEF6-4F3BCBB2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55" y="3681510"/>
            <a:ext cx="5632076" cy="2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F3A1D-4766-488B-8C27-FE651838F1C5}"/>
              </a:ext>
            </a:extLst>
          </p:cNvPr>
          <p:cNvSpPr txBox="1"/>
          <p:nvPr/>
        </p:nvSpPr>
        <p:spPr>
          <a:xfrm>
            <a:off x="7972914" y="2648336"/>
            <a:ext cx="1936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2. </a:t>
            </a:r>
            <a:r>
              <a:rPr lang="ko-KR" altLang="en-US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애국가</a:t>
            </a:r>
            <a:endParaRPr lang="en-US" altLang="ko-KR" sz="28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087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/>
        </p:nvGraphicFramePr>
        <p:xfrm>
          <a:off x="680580" y="1336119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부산일본인학교 입학식">
            <a:extLst>
              <a:ext uri="{FF2B5EF4-FFF2-40B4-BE49-F238E27FC236}">
                <a16:creationId xmlns:a16="http://schemas.microsoft.com/office/drawing/2014/main" id="{B7790CC5-942A-48E3-BEF6-4F3BCBB2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3980330"/>
            <a:ext cx="5632076" cy="2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F3A1D-4766-488B-8C27-FE651838F1C5}"/>
              </a:ext>
            </a:extLst>
          </p:cNvPr>
          <p:cNvSpPr txBox="1"/>
          <p:nvPr/>
        </p:nvSpPr>
        <p:spPr>
          <a:xfrm>
            <a:off x="3971365" y="2258115"/>
            <a:ext cx="1936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2. </a:t>
            </a:r>
            <a:r>
              <a:rPr lang="ko-KR" altLang="en-US" sz="2800" i="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애국가</a:t>
            </a:r>
            <a:endParaRPr lang="en-US" altLang="ko-KR" sz="28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779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007612"/>
              </p:ext>
            </p:extLst>
          </p:nvPr>
        </p:nvGraphicFramePr>
        <p:xfrm>
          <a:off x="340290" y="1676778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B22070DD-FC1C-4E76-BE32-8AAC23947B26}"/>
              </a:ext>
            </a:extLst>
          </p:cNvPr>
          <p:cNvGrpSpPr/>
          <p:nvPr/>
        </p:nvGrpSpPr>
        <p:grpSpPr>
          <a:xfrm>
            <a:off x="4834097" y="4358510"/>
            <a:ext cx="1985925" cy="2282673"/>
            <a:chOff x="8678383" y="90445"/>
            <a:chExt cx="1985925" cy="2282673"/>
          </a:xfrm>
          <a:solidFill>
            <a:schemeClr val="accent2">
              <a:lumMod val="50000"/>
            </a:schemeClr>
          </a:solidFill>
        </p:grpSpPr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10E435B2-28C0-4849-A582-C0ABC7F83A90}"/>
                </a:ext>
              </a:extLst>
            </p:cNvPr>
            <p:cNvSpPr/>
            <p:nvPr/>
          </p:nvSpPr>
          <p:spPr>
            <a:xfrm rot="5400000">
              <a:off x="8530009" y="238819"/>
              <a:ext cx="2282673" cy="198592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368397"/>
                <a:satOff val="6226"/>
                <a:lumOff val="248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육각형 4">
              <a:extLst>
                <a:ext uri="{FF2B5EF4-FFF2-40B4-BE49-F238E27FC236}">
                  <a16:creationId xmlns:a16="http://schemas.microsoft.com/office/drawing/2014/main" id="{1B788413-86E9-45E4-BEBB-1CDB0DD7A4C4}"/>
                </a:ext>
              </a:extLst>
            </p:cNvPr>
            <p:cNvSpPr txBox="1"/>
            <p:nvPr/>
          </p:nvSpPr>
          <p:spPr>
            <a:xfrm>
              <a:off x="8678384" y="446161"/>
              <a:ext cx="1985924" cy="157124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b="1">
                  <a:latin typeface="궁서" panose="02030600000101010101" pitchFamily="18" charset="-127"/>
                  <a:ea typeface="궁서" panose="02030600000101010101" pitchFamily="18" charset="-127"/>
                </a:rPr>
                <a:t>9. </a:t>
              </a:r>
              <a:r>
                <a:rPr lang="ko-KR" altLang="en-US" sz="29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대면식</a:t>
              </a:r>
              <a:endParaRPr lang="en-US" sz="2900" b="1" kern="1200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5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/>
              <a:t>순서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21212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spc="0" dirty="0">
                <a:effectLst/>
                <a:highlight>
                  <a:srgbClr val="FFFF00"/>
                </a:highlight>
                <a:ea typeface="함초롬바탕" panose="02030504000101010101" pitchFamily="18" charset="-127"/>
              </a:rPr>
              <a:t>入學式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011162"/>
              </p:ext>
            </p:extLst>
          </p:nvPr>
        </p:nvGraphicFramePr>
        <p:xfrm>
          <a:off x="340290" y="1676778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B9506E0C-904E-425E-B5BE-840D791A8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911" y="1501754"/>
            <a:ext cx="65055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0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9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7" name="Picture 19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98" name="Straight Connector 19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Straight Connector 19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00" name="Rectangle 195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19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2" name="Rectangle 19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83538-FC50-4C54-B289-FA967F53C817}"/>
              </a:ext>
            </a:extLst>
          </p:cNvPr>
          <p:cNvSpPr txBox="1"/>
          <p:nvPr/>
        </p:nvSpPr>
        <p:spPr>
          <a:xfrm>
            <a:off x="1361539" y="361465"/>
            <a:ext cx="3526523" cy="6317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4000" dirty="0"/>
              <a:t>03. </a:t>
            </a:r>
            <a:r>
              <a:rPr lang="ko-KR" altLang="en-US" sz="4000" dirty="0"/>
              <a:t>즐기자</a:t>
            </a:r>
            <a:r>
              <a:rPr lang="en-US" altLang="ko-KR" sz="4000" dirty="0"/>
              <a:t>! ‘</a:t>
            </a:r>
            <a:r>
              <a:rPr lang="ko-KR" altLang="en-US" sz="4000" dirty="0" err="1"/>
              <a:t>학원제</a:t>
            </a:r>
            <a:r>
              <a:rPr lang="en-US" altLang="ko-KR" sz="4000" dirty="0"/>
              <a:t>’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ko-KR" altLang="en-US" sz="4000" spc="0" dirty="0"/>
              <a:t>学園祭</a:t>
            </a:r>
            <a:endParaRPr lang="en-US" altLang="ko-KR" sz="4000" spc="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3.1 </a:t>
            </a:r>
            <a:r>
              <a:rPr lang="ko-KR" altLang="en-US" sz="2200" dirty="0"/>
              <a:t>학원제란</a:t>
            </a:r>
            <a:r>
              <a:rPr lang="en-US" altLang="ko-KR" sz="2200" dirty="0"/>
              <a:t>?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3.2 </a:t>
            </a:r>
            <a:r>
              <a:rPr lang="ko-KR" altLang="en-US" sz="2200" dirty="0"/>
              <a:t>즐겨라</a:t>
            </a:r>
            <a:r>
              <a:rPr lang="en-US" altLang="ko-KR" sz="2200" dirty="0"/>
              <a:t>! </a:t>
            </a:r>
            <a:r>
              <a:rPr lang="ko-KR" altLang="en-US" sz="2200" dirty="0"/>
              <a:t>문화제</a:t>
            </a:r>
            <a:r>
              <a:rPr lang="en-US" altLang="ko-KR" sz="2200" dirty="0"/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3.3 </a:t>
            </a:r>
            <a:r>
              <a:rPr lang="ko-KR" altLang="en-US" sz="2200" dirty="0"/>
              <a:t>달려라</a:t>
            </a:r>
            <a:r>
              <a:rPr lang="en-US" altLang="ko-KR" sz="2200" dirty="0"/>
              <a:t>! </a:t>
            </a:r>
            <a:r>
              <a:rPr lang="ko-KR" altLang="en-US" sz="2200" dirty="0" err="1"/>
              <a:t>체육제</a:t>
            </a:r>
            <a:r>
              <a:rPr lang="en-US" altLang="ko-KR" sz="2200" dirty="0"/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3.4 </a:t>
            </a:r>
            <a:r>
              <a:rPr lang="ko-KR" altLang="en-US" sz="2200" dirty="0"/>
              <a:t>보여라</a:t>
            </a:r>
            <a:r>
              <a:rPr lang="en-US" altLang="ko-KR" sz="2200" dirty="0"/>
              <a:t>! </a:t>
            </a:r>
            <a:r>
              <a:rPr lang="ko-KR" altLang="en-US" sz="2200" dirty="0" err="1"/>
              <a:t>대학제</a:t>
            </a:r>
            <a:r>
              <a:rPr lang="en-US" altLang="ko-KR" sz="2200" dirty="0"/>
              <a:t>!</a:t>
            </a:r>
          </a:p>
        </p:txBody>
      </p:sp>
      <p:grpSp>
        <p:nvGrpSpPr>
          <p:cNvPr id="8203" name="Group 19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204" name="Rectangle 19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Rectangle 20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15C088-B850-4E0D-BD45-8BD50F0FC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11056" b="-1"/>
          <a:stretch/>
        </p:blipFill>
        <p:spPr bwMode="auto">
          <a:xfrm>
            <a:off x="5846276" y="916320"/>
            <a:ext cx="5307499" cy="42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20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07" name="Straight Connector 20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CE6D-123E-4E68-8B3E-42CD5CC24CB7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3.1 </a:t>
            </a:r>
            <a:r>
              <a:rPr lang="ko-KR" altLang="en-US" sz="4000" dirty="0"/>
              <a:t>학원제란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pic>
        <p:nvPicPr>
          <p:cNvPr id="9218" name="Picture 2" descr="Hmm...teresting">
            <a:extLst>
              <a:ext uri="{FF2B5EF4-FFF2-40B4-BE49-F238E27FC236}">
                <a16:creationId xmlns:a16="http://schemas.microsoft.com/office/drawing/2014/main" id="{974E66CA-E3CC-4EC7-9D60-455E0879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80042"/>
            <a:ext cx="3238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2A436-60DD-4892-972B-9F21DD26B3BF}"/>
              </a:ext>
            </a:extLst>
          </p:cNvPr>
          <p:cNvSpPr txBox="1"/>
          <p:nvPr/>
        </p:nvSpPr>
        <p:spPr>
          <a:xfrm>
            <a:off x="5773271" y="1613647"/>
            <a:ext cx="337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문화제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2A98-0283-472D-A4F2-5846912465C2}"/>
              </a:ext>
            </a:extLst>
          </p:cNvPr>
          <p:cNvSpPr txBox="1"/>
          <p:nvPr/>
        </p:nvSpPr>
        <p:spPr>
          <a:xfrm>
            <a:off x="5773271" y="2787424"/>
            <a:ext cx="337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체육제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81B76-8F8E-458F-AD74-BE125822F73A}"/>
              </a:ext>
            </a:extLst>
          </p:cNvPr>
          <p:cNvSpPr txBox="1"/>
          <p:nvPr/>
        </p:nvSpPr>
        <p:spPr>
          <a:xfrm>
            <a:off x="5773271" y="3961201"/>
            <a:ext cx="205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대학축제</a:t>
            </a:r>
          </a:p>
        </p:txBody>
      </p:sp>
    </p:spTree>
    <p:extLst>
      <p:ext uri="{BB962C8B-B14F-4D97-AF65-F5344CB8AC3E}">
        <p14:creationId xmlns:p14="http://schemas.microsoft.com/office/powerpoint/2010/main" val="1811800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22921-98E4-4BFF-B2CA-3066996FF783}"/>
              </a:ext>
            </a:extLst>
          </p:cNvPr>
          <p:cNvSpPr txBox="1"/>
          <p:nvPr/>
        </p:nvSpPr>
        <p:spPr>
          <a:xfrm>
            <a:off x="654424" y="519953"/>
            <a:ext cx="229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E492A-474E-427C-837E-BFA08CA6415E}"/>
              </a:ext>
            </a:extLst>
          </p:cNvPr>
          <p:cNvSpPr txBox="1"/>
          <p:nvPr/>
        </p:nvSpPr>
        <p:spPr>
          <a:xfrm>
            <a:off x="1317811" y="4128306"/>
            <a:ext cx="69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04. </a:t>
            </a:r>
            <a:r>
              <a:rPr lang="ko-KR" altLang="en-US" sz="4000" dirty="0"/>
              <a:t>행사에서 즐겨먹는 음식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AF48-2C0B-456D-BB6C-0ECF66DDE20A}"/>
              </a:ext>
            </a:extLst>
          </p:cNvPr>
          <p:cNvSpPr txBox="1"/>
          <p:nvPr/>
        </p:nvSpPr>
        <p:spPr>
          <a:xfrm>
            <a:off x="1317811" y="2279995"/>
            <a:ext cx="926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02. </a:t>
            </a:r>
            <a:r>
              <a:rPr lang="ko-KR" altLang="en-US" sz="4000" dirty="0"/>
              <a:t>진중한 </a:t>
            </a:r>
            <a:r>
              <a:rPr lang="en-US" altLang="ko-KR" sz="4000" dirty="0"/>
              <a:t>‘</a:t>
            </a:r>
            <a:r>
              <a:rPr lang="ko-KR" altLang="en-US" sz="4000" dirty="0"/>
              <a:t>의식적 행사</a:t>
            </a:r>
            <a:r>
              <a:rPr lang="en-US" altLang="ko-KR" sz="4000" dirty="0"/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儀式的行事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)’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141E3-01D1-433D-AB3A-16B92DC93356}"/>
              </a:ext>
            </a:extLst>
          </p:cNvPr>
          <p:cNvSpPr txBox="1"/>
          <p:nvPr/>
        </p:nvSpPr>
        <p:spPr>
          <a:xfrm>
            <a:off x="1323938" y="3162234"/>
            <a:ext cx="67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03. </a:t>
            </a:r>
            <a:r>
              <a:rPr lang="ko-KR" altLang="en-US" sz="4000" dirty="0"/>
              <a:t>즐기자</a:t>
            </a:r>
            <a:r>
              <a:rPr lang="en-US" altLang="ko-KR" sz="4000" dirty="0"/>
              <a:t>! ‘</a:t>
            </a:r>
            <a:r>
              <a:rPr lang="ko-KR" altLang="en-US" sz="4000" dirty="0" err="1"/>
              <a:t>학원제</a:t>
            </a:r>
            <a:r>
              <a:rPr lang="en-US" altLang="ko-KR" sz="4000" dirty="0"/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学園祭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ea typeface="휴먼명조" panose="02010504000101010101" pitchFamily="2" charset="-127"/>
              </a:rPr>
              <a:t>)’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827EE-E598-4114-878A-2EB8DC98C958}"/>
              </a:ext>
            </a:extLst>
          </p:cNvPr>
          <p:cNvSpPr txBox="1"/>
          <p:nvPr/>
        </p:nvSpPr>
        <p:spPr>
          <a:xfrm>
            <a:off x="3470780" y="5867407"/>
            <a:ext cx="429409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발표를 마치며</a:t>
            </a:r>
            <a:r>
              <a:rPr lang="en-US" altLang="ko-KR" sz="2800" dirty="0"/>
              <a:t>.. / </a:t>
            </a:r>
            <a:r>
              <a:rPr lang="ko-KR" altLang="en-US" sz="2800" dirty="0"/>
              <a:t>참고문헌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1C4EB-C87A-42E4-80BD-B05B80521BF4}"/>
              </a:ext>
            </a:extLst>
          </p:cNvPr>
          <p:cNvSpPr txBox="1"/>
          <p:nvPr/>
        </p:nvSpPr>
        <p:spPr>
          <a:xfrm>
            <a:off x="1317811" y="1399974"/>
            <a:ext cx="69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01. </a:t>
            </a:r>
            <a:r>
              <a:rPr lang="ko-KR" altLang="en-US" sz="4000" dirty="0"/>
              <a:t>개요</a:t>
            </a:r>
          </a:p>
        </p:txBody>
      </p:sp>
    </p:spTree>
    <p:extLst>
      <p:ext uri="{BB962C8B-B14F-4D97-AF65-F5344CB8AC3E}">
        <p14:creationId xmlns:p14="http://schemas.microsoft.com/office/powerpoint/2010/main" val="3029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8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D92F5-E281-45F5-A9B3-F859294C69EC}"/>
              </a:ext>
            </a:extLst>
          </p:cNvPr>
          <p:cNvSpPr txBox="1"/>
          <p:nvPr/>
        </p:nvSpPr>
        <p:spPr>
          <a:xfrm>
            <a:off x="514349" y="361950"/>
            <a:ext cx="42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AB06-0FA5-47E1-9587-B85E53AE6178}"/>
              </a:ext>
            </a:extLst>
          </p:cNvPr>
          <p:cNvSpPr txBox="1"/>
          <p:nvPr/>
        </p:nvSpPr>
        <p:spPr>
          <a:xfrm>
            <a:off x="514349" y="1389530"/>
            <a:ext cx="655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출석해야 할 일수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”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및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수업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시수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”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에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산입</a:t>
            </a:r>
            <a:endParaRPr lang="ko-KR" altLang="en-US" sz="2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A7E090F-5F27-4DCF-B133-90060027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3" y="3911600"/>
            <a:ext cx="483748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9714F80-39A4-4665-A227-1DC8AD70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9" y="3911600"/>
            <a:ext cx="483748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EB18779-4B0E-4A6D-87A9-BFD17A8C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7" y="1839672"/>
            <a:ext cx="4141694" cy="50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A257B-1D7C-4AB2-BA00-B6F1F6B0705B}"/>
              </a:ext>
            </a:extLst>
          </p:cNvPr>
          <p:cNvSpPr txBox="1"/>
          <p:nvPr/>
        </p:nvSpPr>
        <p:spPr>
          <a:xfrm>
            <a:off x="1483429" y="2351782"/>
            <a:ext cx="531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창작 활동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연극 발표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모의 가게</a:t>
            </a:r>
            <a:r>
              <a:rPr lang="en-US" altLang="ko-KR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</a:t>
            </a:r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등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181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50" y="361950"/>
            <a:ext cx="570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2BEF9-63DF-4C52-8D43-FF887ECC0FCB}"/>
              </a:ext>
            </a:extLst>
          </p:cNvPr>
          <p:cNvSpPr txBox="1"/>
          <p:nvPr/>
        </p:nvSpPr>
        <p:spPr>
          <a:xfrm>
            <a:off x="907294" y="5387789"/>
            <a:ext cx="210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kern="0" spc="0" dirty="0">
                <a:solidFill>
                  <a:srgbClr val="FFFF00"/>
                </a:solidFill>
                <a:effectLst/>
                <a:ea typeface="함초롬바탕" panose="02030504000101010101" pitchFamily="18" charset="-127"/>
              </a:rPr>
              <a:t>극과 노래</a:t>
            </a:r>
            <a:endParaRPr lang="ko-KR" altLang="en-US" sz="3600" b="1" kern="0" spc="0" dirty="0">
              <a:solidFill>
                <a:srgbClr val="FFFF00"/>
              </a:solidFill>
              <a:effectLst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6F25-D55D-44E1-BEC2-56A9C5964DDA}"/>
              </a:ext>
            </a:extLst>
          </p:cNvPr>
          <p:cNvSpPr txBox="1"/>
          <p:nvPr/>
        </p:nvSpPr>
        <p:spPr>
          <a:xfrm>
            <a:off x="4150285" y="5118848"/>
            <a:ext cx="3124573" cy="864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0" spc="0" dirty="0">
                <a:solidFill>
                  <a:srgbClr val="92D050"/>
                </a:solidFill>
                <a:effectLst/>
                <a:ea typeface="함초롬바탕" panose="02030504000101010101" pitchFamily="18" charset="-127"/>
              </a:rPr>
              <a:t>합창이나 합주</a:t>
            </a:r>
            <a:endParaRPr lang="ko-KR" altLang="en-US" sz="3600" b="1" kern="0" spc="0" dirty="0"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13D8D-DE38-43E2-A472-55DF2DC67C8C}"/>
              </a:ext>
            </a:extLst>
          </p:cNvPr>
          <p:cNvSpPr txBox="1"/>
          <p:nvPr/>
        </p:nvSpPr>
        <p:spPr>
          <a:xfrm>
            <a:off x="7869066" y="5172636"/>
            <a:ext cx="370005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b="1" kern="0" spc="0" dirty="0">
                <a:solidFill>
                  <a:srgbClr val="00B0F0"/>
                </a:solidFill>
                <a:effectLst/>
                <a:ea typeface="함초롬바탕" panose="02030504000101010101" pitchFamily="18" charset="-127"/>
              </a:rPr>
              <a:t>물품 판매나 공연</a:t>
            </a:r>
            <a:endParaRPr lang="ko-KR" altLang="en-US" sz="3600" b="1" kern="0" spc="0" dirty="0">
              <a:solidFill>
                <a:srgbClr val="00B0F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17DBF2D-1F85-420E-9E6F-EA598336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9" y="2450285"/>
            <a:ext cx="3324785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244E956-9723-4AF9-BD2E-89A48DE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20" y="2450284"/>
            <a:ext cx="3560932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일본 고등학교 축제 문화제 - 이치리츠 카와고에 고등학교">
            <a:extLst>
              <a:ext uri="{FF2B5EF4-FFF2-40B4-BE49-F238E27FC236}">
                <a16:creationId xmlns:a16="http://schemas.microsoft.com/office/drawing/2014/main" id="{8829CD3A-E279-4D0F-8622-36408039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66" y="2463731"/>
            <a:ext cx="3560933" cy="27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3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3.2 </a:t>
            </a:r>
            <a:r>
              <a:rPr lang="ko-KR" altLang="en-US" sz="4000" dirty="0"/>
              <a:t>즐겨라</a:t>
            </a:r>
            <a:r>
              <a:rPr lang="en-US" altLang="ko-KR" sz="4000" dirty="0"/>
              <a:t>! </a:t>
            </a:r>
            <a:r>
              <a:rPr lang="ko-KR" altLang="en-US" sz="4000" dirty="0"/>
              <a:t>문화제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583F97D-DBAD-4543-8BA2-8A79F0FC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1289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B10B1-2B3C-404C-9E4F-34ABCD23D4C7}"/>
              </a:ext>
            </a:extLst>
          </p:cNvPr>
          <p:cNvSpPr txBox="1"/>
          <p:nvPr/>
        </p:nvSpPr>
        <p:spPr>
          <a:xfrm>
            <a:off x="5979459" y="212421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HY바다L" panose="02030600000101010101" pitchFamily="18" charset="-127"/>
                <a:ea typeface="HY바다L" panose="02030600000101010101" pitchFamily="18" charset="-127"/>
              </a:rPr>
              <a:t>무엇보다</a:t>
            </a:r>
            <a:r>
              <a:rPr lang="ko-KR" altLang="en-US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성취감</a:t>
            </a:r>
            <a:r>
              <a:rPr lang="en-US" altLang="ko-KR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!</a:t>
            </a:r>
          </a:p>
          <a:p>
            <a:r>
              <a:rPr lang="ko-KR" altLang="en-US" sz="4800" b="1" dirty="0">
                <a:latin typeface="HY바다L" panose="02030600000101010101" pitchFamily="18" charset="-127"/>
                <a:ea typeface="HY바다L" panose="02030600000101010101" pitchFamily="18" charset="-127"/>
              </a:rPr>
              <a:t>그리고</a:t>
            </a:r>
            <a:r>
              <a:rPr lang="ko-KR" altLang="en-US" sz="4800" b="1" dirty="0"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endParaRPr lang="en-US" altLang="ko-KR" sz="4800" b="1" dirty="0">
              <a:solidFill>
                <a:srgbClr val="FF000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4800" b="1" dirty="0"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유대</a:t>
            </a:r>
            <a:r>
              <a:rPr lang="en-US" altLang="ko-KR" sz="4800" b="1" dirty="0"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!</a:t>
            </a:r>
            <a:endParaRPr lang="ko-KR" altLang="en-US" sz="4800" b="1" dirty="0">
              <a:solidFill>
                <a:srgbClr val="0070C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37116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ACEA9E-FB64-4852-8B7A-FC0A785E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67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일본 중학교 운동회">
            <a:extLst>
              <a:ext uri="{FF2B5EF4-FFF2-40B4-BE49-F238E27FC236}">
                <a16:creationId xmlns:a16="http://schemas.microsoft.com/office/drawing/2014/main" id="{75F7FB51-179B-42E0-B85D-C18E7CE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3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BF4665C-FCA8-4199-9066-A5CCAB495863}"/>
              </a:ext>
            </a:extLst>
          </p:cNvPr>
          <p:cNvSpPr/>
          <p:nvPr/>
        </p:nvSpPr>
        <p:spPr>
          <a:xfrm>
            <a:off x="1150843" y="3947507"/>
            <a:ext cx="9544051" cy="2049882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학교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회사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지역 단체</a:t>
            </a:r>
            <a:r>
              <a:rPr lang="en-US" altLang="ko-KR" sz="3200" b="1" kern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ko-KR" altLang="en-US" sz="3200" b="1" kern="0" spc="0" dirty="0">
                <a:solidFill>
                  <a:schemeClr val="tx1"/>
                </a:solidFill>
                <a:effectLst/>
                <a:ea typeface="함초롬바탕" panose="02030504000101010101" pitchFamily="18" charset="-127"/>
              </a:rPr>
              <a:t>등의 참가자 및 운영에 의한 협력에 의해 규정 프로그램에 따라 수행되는 체육적인 활동 행사이다</a:t>
            </a:r>
            <a:r>
              <a:rPr lang="en-US" altLang="ko-KR" sz="3200" b="1" kern="0" spc="0" dirty="0">
                <a:solidFill>
                  <a:schemeClr val="tx1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3200" b="1" kern="0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ACEA9E-FB64-4852-8B7A-FC0A785E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67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일본 중학교 운동회">
            <a:extLst>
              <a:ext uri="{FF2B5EF4-FFF2-40B4-BE49-F238E27FC236}">
                <a16:creationId xmlns:a16="http://schemas.microsoft.com/office/drawing/2014/main" id="{75F7FB51-179B-42E0-B85D-C18E7CE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3" y="1335181"/>
            <a:ext cx="3364451" cy="2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1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5965-BC73-4F2C-8980-EDF2FCD9806F}"/>
              </a:ext>
            </a:extLst>
          </p:cNvPr>
          <p:cNvSpPr txBox="1"/>
          <p:nvPr/>
        </p:nvSpPr>
        <p:spPr>
          <a:xfrm>
            <a:off x="627530" y="2374193"/>
            <a:ext cx="5145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홍팀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</a:t>
            </a:r>
            <a:r>
              <a:rPr lang="ko-KR" altLang="en-US" sz="4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백팀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그것이 문제로다</a:t>
            </a:r>
            <a:r>
              <a:rPr lang="en-US" altLang="ko-KR" sz="4400" dirty="0">
                <a:latin typeface="궁서" panose="02030600000101010101" pitchFamily="18" charset="-127"/>
                <a:ea typeface="궁서" panose="02030600000101010101" pitchFamily="18" charset="-127"/>
              </a:rPr>
              <a:t>..</a:t>
            </a:r>
            <a:endParaRPr lang="ko-KR" altLang="en-US" sz="4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CF730A-0259-4FBC-A2D1-39CFFA29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97" y="1639420"/>
            <a:ext cx="4284009" cy="28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1027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49" y="361950"/>
            <a:ext cx="481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3.3 </a:t>
            </a:r>
            <a:r>
              <a:rPr lang="ko-KR" altLang="en-US" sz="4000" dirty="0"/>
              <a:t>달려라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체육제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5965-BC73-4F2C-8980-EDF2FCD9806F}"/>
              </a:ext>
            </a:extLst>
          </p:cNvPr>
          <p:cNvSpPr txBox="1"/>
          <p:nvPr/>
        </p:nvSpPr>
        <p:spPr>
          <a:xfrm>
            <a:off x="627530" y="2374193"/>
            <a:ext cx="5145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홍팀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</a:t>
            </a:r>
            <a:r>
              <a:rPr lang="ko-KR" altLang="en-US" sz="4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백팀</a:t>
            </a:r>
            <a:r>
              <a:rPr lang="ko-KR" altLang="en-US" sz="4400" dirty="0">
                <a:latin typeface="궁서" panose="02030600000101010101" pitchFamily="18" charset="-127"/>
                <a:ea typeface="궁서" panose="02030600000101010101" pitchFamily="18" charset="-127"/>
              </a:rPr>
              <a:t>이냐 그것이 문제로다</a:t>
            </a:r>
            <a:r>
              <a:rPr lang="en-US" altLang="ko-KR" sz="4400" dirty="0">
                <a:latin typeface="궁서" panose="02030600000101010101" pitchFamily="18" charset="-127"/>
                <a:ea typeface="궁서" panose="02030600000101010101" pitchFamily="18" charset="-127"/>
              </a:rPr>
              <a:t>..</a:t>
            </a:r>
            <a:endParaRPr lang="ko-KR" altLang="en-US" sz="4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CF730A-0259-4FBC-A2D1-39CFFA29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97" y="1639420"/>
            <a:ext cx="4284009" cy="28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6250CB9-5E62-4B4F-A4DB-BBC9E2248B5E}"/>
              </a:ext>
            </a:extLst>
          </p:cNvPr>
          <p:cNvSpPr/>
          <p:nvPr/>
        </p:nvSpPr>
        <p:spPr>
          <a:xfrm>
            <a:off x="2268071" y="4948518"/>
            <a:ext cx="6786282" cy="16315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</a:rPr>
              <a:t>언제든 학교 행사는 </a:t>
            </a:r>
            <a:r>
              <a:rPr lang="ko-KR" altLang="en-US" sz="4400" b="1" dirty="0">
                <a:solidFill>
                  <a:srgbClr val="00B0F0"/>
                </a:solidFill>
                <a:highlight>
                  <a:srgbClr val="FFFF00"/>
                </a:highlight>
              </a:rPr>
              <a:t>단합</a:t>
            </a:r>
            <a:r>
              <a:rPr lang="en-US" altLang="ko-KR" sz="4400" b="1" dirty="0">
                <a:solidFill>
                  <a:schemeClr val="bg1"/>
                </a:solidFill>
              </a:rPr>
              <a:t>! </a:t>
            </a:r>
            <a:r>
              <a:rPr lang="ko-KR" altLang="en-US" sz="4400" b="1" dirty="0">
                <a:solidFill>
                  <a:schemeClr val="bg1"/>
                </a:solidFill>
              </a:rPr>
              <a:t>그리고 </a:t>
            </a:r>
            <a:r>
              <a:rPr lang="ko-KR" altLang="en-US" sz="4400" b="1" dirty="0">
                <a:solidFill>
                  <a:srgbClr val="00B0F0"/>
                </a:solidFill>
                <a:highlight>
                  <a:srgbClr val="FFFF00"/>
                </a:highlight>
              </a:rPr>
              <a:t>결속력</a:t>
            </a:r>
            <a:r>
              <a:rPr lang="en-US" altLang="ko-KR" sz="4400" b="1" dirty="0">
                <a:solidFill>
                  <a:schemeClr val="bg1"/>
                </a:solidFill>
              </a:rPr>
              <a:t>!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7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5594D3-6710-45FF-BC88-7358F412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7" y="1771649"/>
            <a:ext cx="4808368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779A9-32F2-49F4-B062-A573E9D078A9}"/>
              </a:ext>
            </a:extLst>
          </p:cNvPr>
          <p:cNvSpPr txBox="1"/>
          <p:nvPr/>
        </p:nvSpPr>
        <p:spPr>
          <a:xfrm>
            <a:off x="5803646" y="2644170"/>
            <a:ext cx="6388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일본의 대학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전문대학 포함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에서 </a:t>
            </a:r>
            <a:endParaRPr lang="en-US" altLang="ko-KR" sz="3200" b="1" kern="0" spc="0" dirty="0">
              <a:solidFill>
                <a:schemeClr val="tx2">
                  <a:lumMod val="75000"/>
                </a:schemeClr>
              </a:solidFill>
              <a:effectLst/>
              <a:ea typeface="함초롬바탕" panose="02030504000101010101" pitchFamily="18" charset="-127"/>
            </a:endParaRPr>
          </a:p>
          <a:p>
            <a:r>
              <a:rPr lang="ko-KR" altLang="en-US" sz="3200" b="1" kern="0" spc="0" dirty="0">
                <a:solidFill>
                  <a:schemeClr val="tx2">
                    <a:lumMod val="75000"/>
                  </a:schemeClr>
                </a:solidFill>
                <a:effectLst/>
                <a:ea typeface="함초롬바탕" panose="02030504000101010101" pitchFamily="18" charset="-127"/>
              </a:rPr>
              <a:t>과외활동으로 이루어지고 있는 학생주체의 행사이다</a:t>
            </a:r>
            <a:r>
              <a:rPr lang="en-US" altLang="ko-KR" sz="3200" b="1" kern="0" spc="0" dirty="0">
                <a:solidFill>
                  <a:schemeClr val="tx2">
                    <a:lumMod val="75000"/>
                  </a:schemeClr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3200" b="1" kern="0" spc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850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92A1D-616F-4420-95CB-D088E58A98CA}"/>
              </a:ext>
            </a:extLst>
          </p:cNvPr>
          <p:cNvSpPr txBox="1"/>
          <p:nvPr/>
        </p:nvSpPr>
        <p:spPr>
          <a:xfrm>
            <a:off x="6911788" y="1817881"/>
            <a:ext cx="36021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대학의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사무국이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실행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위원회를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공식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인가하고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있는지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8A033F-012C-4D0C-A3EC-CE2544F6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95704"/>
            <a:ext cx="65055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D9F692B-E259-45F2-96F6-5849EF61D17B}"/>
              </a:ext>
            </a:extLst>
          </p:cNvPr>
          <p:cNvCxnSpPr>
            <a:cxnSpLocks/>
          </p:cNvCxnSpPr>
          <p:nvPr/>
        </p:nvCxnSpPr>
        <p:spPr>
          <a:xfrm>
            <a:off x="6911787" y="3279282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68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8A033F-012C-4D0C-A3EC-CE2544F6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95704"/>
            <a:ext cx="65055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35400-4F94-4B17-98A6-7F6416ECF80C}"/>
              </a:ext>
            </a:extLst>
          </p:cNvPr>
          <p:cNvSpPr txBox="1"/>
          <p:nvPr/>
        </p:nvSpPr>
        <p:spPr>
          <a:xfrm>
            <a:off x="6911788" y="3355688"/>
            <a:ext cx="3738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대학의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캠퍼스에서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실시되고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있는지</a:t>
            </a:r>
            <a:endParaRPr lang="en-US" altLang="ko-KR" sz="2800" kern="0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D9F692B-E259-45F2-96F6-5849EF61D17B}"/>
              </a:ext>
            </a:extLst>
          </p:cNvPr>
          <p:cNvCxnSpPr>
            <a:cxnSpLocks/>
          </p:cNvCxnSpPr>
          <p:nvPr/>
        </p:nvCxnSpPr>
        <p:spPr>
          <a:xfrm>
            <a:off x="6911787" y="3279282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30CD45F-3EE7-43E5-BA03-11047BB7A256}"/>
              </a:ext>
            </a:extLst>
          </p:cNvPr>
          <p:cNvCxnSpPr>
            <a:cxnSpLocks/>
          </p:cNvCxnSpPr>
          <p:nvPr/>
        </p:nvCxnSpPr>
        <p:spPr>
          <a:xfrm>
            <a:off x="6911787" y="4450026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1915C-8654-4787-9754-62261A952A43}"/>
              </a:ext>
            </a:extLst>
          </p:cNvPr>
          <p:cNvSpPr txBox="1"/>
          <p:nvPr/>
        </p:nvSpPr>
        <p:spPr>
          <a:xfrm>
            <a:off x="1452617" y="963699"/>
            <a:ext cx="4960388" cy="238003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cap="all" dirty="0">
                <a:latin typeface="휴먼명조" panose="02010504000101010101" pitchFamily="2" charset="-127"/>
                <a:ea typeface="휴먼명조" panose="02010504000101010101" pitchFamily="2" charset="-127"/>
                <a:cs typeface="+mj-cs"/>
              </a:rPr>
              <a:t>01. </a:t>
            </a:r>
            <a:r>
              <a:rPr lang="ko-KR" altLang="en-US" sz="5400" cap="all" dirty="0">
                <a:latin typeface="휴먼명조" panose="02010504000101010101" pitchFamily="2" charset="-127"/>
                <a:ea typeface="휴먼명조" panose="02010504000101010101" pitchFamily="2" charset="-127"/>
                <a:cs typeface="+mj-cs"/>
              </a:rPr>
              <a:t>개요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카카오모빌리티 리포트 2018⑩-지역 축제가 여행객을 부른다">
            <a:extLst>
              <a:ext uri="{FF2B5EF4-FFF2-40B4-BE49-F238E27FC236}">
                <a16:creationId xmlns:a16="http://schemas.microsoft.com/office/drawing/2014/main" id="{143C222D-214F-4EF0-B8A4-4DBBE407B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17088" b="-3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1EDF16-A4FD-4B23-A60D-4D3ECA4841E5}"/>
              </a:ext>
            </a:extLst>
          </p:cNvPr>
          <p:cNvSpPr txBox="1"/>
          <p:nvPr/>
        </p:nvSpPr>
        <p:spPr>
          <a:xfrm>
            <a:off x="1714500" y="3838575"/>
            <a:ext cx="3314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1.1 </a:t>
            </a:r>
            <a:r>
              <a:rPr lang="ko-KR" altLang="en-US" sz="2200" dirty="0"/>
              <a:t>주제</a:t>
            </a:r>
            <a:r>
              <a:rPr lang="en-US" altLang="ko-KR" sz="2200" dirty="0"/>
              <a:t> </a:t>
            </a:r>
            <a:r>
              <a:rPr lang="ko-KR" altLang="en-US" sz="2200" dirty="0"/>
              <a:t>선정 이유</a:t>
            </a:r>
            <a:endParaRPr lang="en-US" altLang="ko-KR" sz="2200" dirty="0"/>
          </a:p>
          <a:p>
            <a:r>
              <a:rPr lang="en-US" altLang="ko-KR" sz="2200" dirty="0"/>
              <a:t>1.2 </a:t>
            </a:r>
            <a:r>
              <a:rPr lang="ko-KR" altLang="en-US" sz="2200" dirty="0"/>
              <a:t>학교행사란</a:t>
            </a:r>
            <a:r>
              <a:rPr lang="en-US" altLang="ko-KR" sz="2200" dirty="0"/>
              <a:t>?</a:t>
            </a:r>
          </a:p>
          <a:p>
            <a:r>
              <a:rPr lang="en-US" altLang="ko-KR" sz="2200" dirty="0"/>
              <a:t>1.3 </a:t>
            </a:r>
            <a:r>
              <a:rPr lang="ko-KR" altLang="en-US" sz="2200" dirty="0"/>
              <a:t>각 행사마다의 특징</a:t>
            </a:r>
          </a:p>
        </p:txBody>
      </p:sp>
    </p:spTree>
    <p:extLst>
      <p:ext uri="{BB962C8B-B14F-4D97-AF65-F5344CB8AC3E}">
        <p14:creationId xmlns:p14="http://schemas.microsoft.com/office/powerpoint/2010/main" val="6214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DFD83-F7B4-4261-8A09-16E15432F321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8A033F-012C-4D0C-A3EC-CE2544F6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95704"/>
            <a:ext cx="65055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7FD40-CC2B-4F8E-B856-83DC6758C829}"/>
              </a:ext>
            </a:extLst>
          </p:cNvPr>
          <p:cNvSpPr txBox="1"/>
          <p:nvPr/>
        </p:nvSpPr>
        <p:spPr>
          <a:xfrm>
            <a:off x="6911787" y="4462607"/>
            <a:ext cx="36021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학생으로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조직되는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실행위원회가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운영의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주체인지에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28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관해서</a:t>
            </a:r>
            <a:endParaRPr lang="ko-KR" altLang="en-US" sz="2800" dirty="0"/>
          </a:p>
          <a:p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30CD45F-3EE7-43E5-BA03-11047BB7A256}"/>
              </a:ext>
            </a:extLst>
          </p:cNvPr>
          <p:cNvCxnSpPr>
            <a:cxnSpLocks/>
          </p:cNvCxnSpPr>
          <p:nvPr/>
        </p:nvCxnSpPr>
        <p:spPr>
          <a:xfrm>
            <a:off x="6911787" y="4450026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B3290AE-6B64-4F20-9BAB-FD827EEB421B}"/>
              </a:ext>
            </a:extLst>
          </p:cNvPr>
          <p:cNvCxnSpPr>
            <a:cxnSpLocks/>
          </p:cNvCxnSpPr>
          <p:nvPr/>
        </p:nvCxnSpPr>
        <p:spPr>
          <a:xfrm>
            <a:off x="6911787" y="5888099"/>
            <a:ext cx="37382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167F6-2B75-4A7F-BB65-8FD3A792461B}"/>
              </a:ext>
            </a:extLst>
          </p:cNvPr>
          <p:cNvSpPr txBox="1"/>
          <p:nvPr/>
        </p:nvSpPr>
        <p:spPr>
          <a:xfrm>
            <a:off x="514350" y="361950"/>
            <a:ext cx="44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3.4 </a:t>
            </a:r>
            <a:r>
              <a:rPr lang="ko-KR" altLang="en-US" sz="4000" dirty="0"/>
              <a:t>보여라</a:t>
            </a:r>
            <a:r>
              <a:rPr lang="en-US" altLang="ko-KR" sz="4000" dirty="0"/>
              <a:t>! </a:t>
            </a:r>
            <a:r>
              <a:rPr lang="ko-KR" altLang="en-US" sz="4000" dirty="0" err="1"/>
              <a:t>대학제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92B1B-18C8-4456-9920-89A552917432}"/>
              </a:ext>
            </a:extLst>
          </p:cNvPr>
          <p:cNvSpPr txBox="1"/>
          <p:nvPr/>
        </p:nvSpPr>
        <p:spPr>
          <a:xfrm>
            <a:off x="6609930" y="1997839"/>
            <a:ext cx="4876800" cy="2862322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전시</a:t>
            </a:r>
            <a:r>
              <a:rPr lang="en-US" altLang="ko-KR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·</a:t>
            </a:r>
            <a:r>
              <a:rPr lang="ko-KR" altLang="en-US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발표</a:t>
            </a:r>
            <a:r>
              <a:rPr lang="en-US" altLang="ko-KR" sz="3600" kern="0" spc="0" dirty="0">
                <a:solidFill>
                  <a:srgbClr val="FFFF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</a:p>
          <a:p>
            <a:r>
              <a:rPr lang="ko-KR" altLang="en-US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회지</a:t>
            </a:r>
            <a:r>
              <a:rPr lang="en-US" altLang="ko-KR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·</a:t>
            </a:r>
            <a:r>
              <a:rPr lang="ko-KR" altLang="en-US" sz="3600" kern="0" spc="0" dirty="0">
                <a:solidFill>
                  <a:srgbClr val="00B0F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회보 </a:t>
            </a:r>
            <a:endParaRPr lang="en-US" altLang="ko-KR" sz="3600" kern="0" spc="0" dirty="0">
              <a:solidFill>
                <a:srgbClr val="00B0F0"/>
              </a:solidFill>
              <a:effectLst/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600" kern="0" spc="0" dirty="0" err="1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모의점</a:t>
            </a:r>
            <a:r>
              <a:rPr lang="ko-KR" altLang="en-US" sz="3600" kern="0" spc="0" dirty="0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600" kern="0" spc="0" dirty="0" err="1">
                <a:solidFill>
                  <a:srgbClr val="FF000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출점</a:t>
            </a:r>
            <a:endParaRPr lang="en-US" altLang="ko-KR" sz="3600" kern="0" spc="0" dirty="0">
              <a:solidFill>
                <a:srgbClr val="FF0000"/>
              </a:solidFill>
              <a:effectLst/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600" kern="0" spc="0" dirty="0">
                <a:solidFill>
                  <a:srgbClr val="7030A0"/>
                </a:solidFill>
                <a:effectLst/>
                <a:latin typeface="HY엽서L" panose="02030600000101010101" pitchFamily="18" charset="-127"/>
                <a:ea typeface="HY엽서L" panose="02030600000101010101" pitchFamily="18" charset="-127"/>
              </a:rPr>
              <a:t>교육 연구 등의 활동을 발표</a:t>
            </a:r>
            <a:endParaRPr lang="ko-KR" altLang="en-US" sz="3600" dirty="0">
              <a:solidFill>
                <a:srgbClr val="7030A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3435B3D-2572-42B1-A37B-7DE60ECC12AF}"/>
              </a:ext>
            </a:extLst>
          </p:cNvPr>
          <p:cNvSpPr/>
          <p:nvPr/>
        </p:nvSpPr>
        <p:spPr>
          <a:xfrm>
            <a:off x="5883789" y="5477436"/>
            <a:ext cx="5029200" cy="1013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도쿄 </a:t>
            </a:r>
            <a:r>
              <a:rPr lang="en-US" altLang="ko-KR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6</a:t>
            </a:r>
            <a:r>
              <a:rPr lang="ko-KR" altLang="en-US" sz="36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대학 연맹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B80DA-B312-480F-A0EF-0EFFA622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0123"/>
            <a:ext cx="3155576" cy="37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97B03F-6665-4A17-AD2B-CE7729E9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2" y="1445585"/>
            <a:ext cx="4549298" cy="30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0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2EAD-5C5D-4831-B3D6-7C17C61F8D19}"/>
              </a:ext>
            </a:extLst>
          </p:cNvPr>
          <p:cNvSpPr txBox="1"/>
          <p:nvPr/>
        </p:nvSpPr>
        <p:spPr>
          <a:xfrm>
            <a:off x="1246095" y="1326776"/>
            <a:ext cx="71625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일본 고등학교 축제 </a:t>
            </a:r>
            <a:r>
              <a:rPr lang="ko-KR" altLang="en-US" sz="3600" dirty="0" err="1"/>
              <a:t>브이로그</a:t>
            </a:r>
            <a:r>
              <a:rPr lang="en-US" altLang="ko-KR" sz="3600" dirty="0"/>
              <a:t>(vlog)</a:t>
            </a:r>
          </a:p>
          <a:p>
            <a:endParaRPr lang="en-US" altLang="ko-KR" sz="3600" dirty="0"/>
          </a:p>
          <a:p>
            <a:r>
              <a:rPr lang="en-US" altLang="ko-KR" sz="3600" dirty="0">
                <a:hlinkClick r:id="rId2"/>
              </a:rPr>
              <a:t>https://youtu.be/Eoiy8ywBcGo</a:t>
            </a:r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일본 체육대회 </a:t>
            </a:r>
            <a:r>
              <a:rPr lang="ko-KR" altLang="en-US" sz="3600" dirty="0" err="1"/>
              <a:t>브이로그</a:t>
            </a:r>
            <a:r>
              <a:rPr lang="en-US" altLang="ko-KR" sz="3600" dirty="0"/>
              <a:t>(vlog)</a:t>
            </a:r>
          </a:p>
          <a:p>
            <a:endParaRPr lang="en-US" altLang="ko-KR" sz="3600" dirty="0"/>
          </a:p>
          <a:p>
            <a:r>
              <a:rPr lang="en-US" altLang="ko-KR" sz="3600" dirty="0"/>
              <a:t>https://youtu.be/F_Oy1tJF5Kg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5251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70" y="293615"/>
            <a:ext cx="4823670" cy="4488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600" dirty="0">
                <a:latin typeface="+mj-ea"/>
                <a:ea typeface="+mj-ea"/>
              </a:rPr>
              <a:t>최근 있었던 </a:t>
            </a:r>
            <a:endParaRPr lang="en-US" altLang="ko-KR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3600" dirty="0">
                <a:latin typeface="+mj-ea"/>
                <a:ea typeface="+mj-ea"/>
              </a:rPr>
              <a:t>코로나</a:t>
            </a:r>
            <a:r>
              <a:rPr lang="en-US" altLang="ko-KR" sz="3600" dirty="0">
                <a:latin typeface="+mj-ea"/>
                <a:ea typeface="+mj-ea"/>
              </a:rPr>
              <a:t> </a:t>
            </a:r>
            <a:r>
              <a:rPr lang="ko-KR" altLang="en-US" sz="3600" dirty="0" err="1">
                <a:latin typeface="+mj-ea"/>
                <a:ea typeface="+mj-ea"/>
              </a:rPr>
              <a:t>판데믹</a:t>
            </a:r>
            <a:endParaRPr lang="en-US" altLang="ko-KR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3200" dirty="0">
                <a:latin typeface="+mj-ea"/>
                <a:ea typeface="+mj-ea"/>
              </a:rPr>
              <a:t>문화제 </a:t>
            </a:r>
            <a:endParaRPr lang="en-US" altLang="ko-KR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3200" dirty="0">
                <a:latin typeface="+mj-ea"/>
                <a:ea typeface="+mj-ea"/>
              </a:rPr>
              <a:t>어떻게 할까</a:t>
            </a:r>
            <a:r>
              <a:rPr lang="en-US" altLang="ko-KR" sz="3200" dirty="0">
                <a:latin typeface="+mj-ea"/>
                <a:ea typeface="+mj-ea"/>
              </a:rPr>
              <a:t>?</a:t>
            </a:r>
            <a:endParaRPr lang="ko-KR" altLang="en-US" sz="3200" dirty="0">
              <a:latin typeface="+mj-ea"/>
              <a:ea typeface="+mj-ea"/>
            </a:endParaRPr>
          </a:p>
        </p:txBody>
      </p:sp>
      <p:pic>
        <p:nvPicPr>
          <p:cNvPr id="16386" name="Picture 2" descr="grap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7516" y="167780"/>
            <a:ext cx="7662905" cy="652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63256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/>
              <a:t>문화제 </a:t>
            </a:r>
            <a:endParaRPr lang="en-US" altLang="ko-KR" sz="3600" dirty="0"/>
          </a:p>
          <a:p>
            <a:pPr marL="0" indent="0">
              <a:buNone/>
            </a:pPr>
            <a:r>
              <a:rPr lang="ko-KR" altLang="en-US" sz="3600" dirty="0"/>
              <a:t>우리도 구경을 </a:t>
            </a:r>
            <a:endParaRPr lang="en-US" altLang="ko-KR" sz="3600" dirty="0"/>
          </a:p>
          <a:p>
            <a:pPr marL="0" indent="0">
              <a:buNone/>
            </a:pPr>
            <a:r>
              <a:rPr lang="ko-KR" altLang="en-US" sz="3600" dirty="0"/>
              <a:t>가도 되나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pic>
        <p:nvPicPr>
          <p:cNvPr id="15362" name="Picture 2" descr="graph_2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781" y="0"/>
            <a:ext cx="6858000" cy="7103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2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380" y="1946034"/>
            <a:ext cx="4188620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문화제를 개최하는 </a:t>
            </a:r>
            <a:endParaRPr lang="en-US" altLang="ko-KR" sz="2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고등학교에 다니는 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JK·DK</a:t>
            </a: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에 </a:t>
            </a:r>
            <a:endParaRPr lang="en-US" altLang="ko-KR" sz="2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“문화제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학원제로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어떤</a:t>
            </a:r>
            <a:endParaRPr lang="en-US" altLang="ko-KR" sz="2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출품이나 이벤트를 합니까</a:t>
            </a:r>
            <a:r>
              <a:rPr lang="en-US" altLang="ko-K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?”</a:t>
            </a: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라고 질문을 했는데</a:t>
            </a:r>
            <a:endParaRPr lang="ko-KR" altLang="en-US" sz="2400" dirty="0"/>
          </a:p>
        </p:txBody>
      </p:sp>
      <p:pic>
        <p:nvPicPr>
          <p:cNvPr id="14338" name="Picture 2" descr="graph_3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0" y="62917"/>
            <a:ext cx="7793372" cy="673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505545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262" y="1946034"/>
            <a:ext cx="431473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TOP3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는 </a:t>
            </a:r>
            <a:endParaRPr lang="en-US" altLang="ko-KR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ko-KR" altLang="en-US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 부활동과 수업의 작품</a:t>
            </a:r>
            <a:r>
              <a:rPr lang="en-US" altLang="ko-KR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연구 전시 」</a:t>
            </a:r>
            <a:endParaRPr lang="en-US" altLang="ko-KR" b="1" i="0" dirty="0">
              <a:solidFill>
                <a:srgbClr val="444444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「댄스」</a:t>
            </a:r>
            <a:endParaRPr lang="en-US" altLang="ko-KR" b="1" dirty="0">
              <a:solidFill>
                <a:srgbClr val="444444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「취주악의 콘서트」</a:t>
            </a:r>
            <a:endParaRPr lang="en-US" altLang="ko-KR" b="1" i="0" dirty="0">
              <a:solidFill>
                <a:srgbClr val="444444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라는 결과가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나왔다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altLang="ko-KR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JK·DK </a:t>
            </a:r>
            <a:r>
              <a:rPr lang="ko-KR" alt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모두 </a:t>
            </a:r>
            <a:r>
              <a:rPr lang="en-US" altLang="ko-KR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TOP3</a:t>
            </a:r>
            <a:r>
              <a:rPr lang="ko-KR" alt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는 같은 순위와 문화제의 정평이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되고 있는 것을 볼 수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14338" name="Picture 2" descr="graph_3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0" y="62917"/>
            <a:ext cx="7793372" cy="673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6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67" y="2015732"/>
            <a:ext cx="5276675" cy="3450613"/>
          </a:xfrm>
        </p:spPr>
        <p:txBody>
          <a:bodyPr>
            <a:noAutofit/>
          </a:bodyPr>
          <a:lstStyle/>
          <a:p>
            <a:r>
              <a:rPr lang="ko-KR" alt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이번엔 고교생이 기대하고 있는</a:t>
            </a:r>
            <a:r>
              <a:rPr lang="en-US" altLang="ko-KR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실제로 즐긴 문화제의 </a:t>
            </a:r>
            <a:r>
              <a:rPr lang="ko-KR" alt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출물</a:t>
            </a:r>
            <a:r>
              <a:rPr lang="en-US" altLang="ko-KR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이벤트에 대해서도 질문해 보았</a:t>
            </a:r>
            <a:r>
              <a:rPr lang="ko-KR" altLang="en-US" sz="3200" dirty="0">
                <a:solidFill>
                  <a:srgbClr val="444444"/>
                </a:solidFill>
                <a:latin typeface="Arial" panose="020B0604020202020204" pitchFamily="34" charset="0"/>
              </a:rPr>
              <a:t>는데</a:t>
            </a:r>
            <a:endParaRPr lang="ko-KR" altLang="en-US" sz="3200" dirty="0"/>
          </a:p>
        </p:txBody>
      </p:sp>
      <p:pic>
        <p:nvPicPr>
          <p:cNvPr id="13314" name="Picture 2" descr="graph_4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4423" cy="724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67" y="2015732"/>
            <a:ext cx="4628887" cy="3450613"/>
          </a:xfrm>
        </p:spPr>
        <p:txBody>
          <a:bodyPr>
            <a:noAutofit/>
          </a:bodyPr>
          <a:lstStyle/>
          <a:p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종합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위는 「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댄스」로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특히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JK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로부터 인기가 있었다</a:t>
            </a:r>
            <a:r>
              <a:rPr lang="en-US" altLang="ko-KR" sz="2800" b="1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이어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위는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음식점의 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모의점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식사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디저트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음료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)’ 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으로 선정 되었다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3200" dirty="0"/>
          </a:p>
        </p:txBody>
      </p:sp>
      <p:pic>
        <p:nvPicPr>
          <p:cNvPr id="13314" name="Picture 2" descr="graph_4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4423" cy="724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67" y="2015732"/>
            <a:ext cx="4628887" cy="3450613"/>
          </a:xfrm>
        </p:spPr>
        <p:txBody>
          <a:bodyPr>
            <a:noAutofit/>
          </a:bodyPr>
          <a:lstStyle/>
          <a:p>
            <a:r>
              <a:rPr lang="ko-KR" altLang="en-US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3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위가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'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+mn-ea"/>
              </a:rPr>
              <a:t>밴드라이브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'</a:t>
            </a:r>
            <a:endParaRPr lang="en-US" altLang="ko-KR" sz="2800" b="1" dirty="0">
              <a:solidFill>
                <a:srgbClr val="444444"/>
              </a:solidFill>
              <a:latin typeface="+mn-ea"/>
            </a:endParaRPr>
          </a:p>
          <a:p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4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위에 「취주악의 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+mn-ea"/>
              </a:rPr>
              <a:t>콘서트」는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JK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에 인기가 높고</a:t>
            </a:r>
            <a:endParaRPr lang="en-US" altLang="ko-KR" sz="2800" b="1" i="0" dirty="0">
              <a:solidFill>
                <a:srgbClr val="444444"/>
              </a:solidFill>
              <a:effectLst/>
              <a:latin typeface="+mn-ea"/>
            </a:endParaRPr>
          </a:p>
          <a:p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6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위에 「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+mn-ea"/>
              </a:rPr>
              <a:t>연극」은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DK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+mn-ea"/>
              </a:rPr>
              <a:t>에 인기라는 특징이 있었다 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+mn-ea"/>
              </a:rPr>
              <a:t>.</a:t>
            </a:r>
            <a:endParaRPr lang="ko-KR" altLang="en-US" sz="3200" b="1" dirty="0">
              <a:latin typeface="+mn-ea"/>
            </a:endParaRPr>
          </a:p>
        </p:txBody>
      </p:sp>
      <p:pic>
        <p:nvPicPr>
          <p:cNvPr id="13314" name="Picture 2" descr="graph_4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4423" cy="724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22921-98E4-4BFF-B2CA-3066996FF783}"/>
              </a:ext>
            </a:extLst>
          </p:cNvPr>
          <p:cNvSpPr txBox="1"/>
          <p:nvPr/>
        </p:nvSpPr>
        <p:spPr>
          <a:xfrm>
            <a:off x="654423" y="519953"/>
            <a:ext cx="773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주제 선정 이유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1C4EB-C87A-42E4-80BD-B05B80521BF4}"/>
              </a:ext>
            </a:extLst>
          </p:cNvPr>
          <p:cNvSpPr txBox="1"/>
          <p:nvPr/>
        </p:nvSpPr>
        <p:spPr>
          <a:xfrm>
            <a:off x="1317811" y="1399974"/>
            <a:ext cx="8170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ko-KR" sz="4000" dirty="0"/>
              <a:t>‘</a:t>
            </a:r>
            <a:r>
              <a:rPr lang="ko-KR" altLang="en-US" sz="4000" dirty="0"/>
              <a:t>걸어서 세계속으로</a:t>
            </a:r>
            <a:r>
              <a:rPr lang="en-US" altLang="ko-KR" sz="4000" dirty="0"/>
              <a:t>’</a:t>
            </a:r>
            <a:r>
              <a:rPr lang="ko-KR" altLang="en-US" sz="4000" dirty="0"/>
              <a:t>를 보며 </a:t>
            </a:r>
            <a:r>
              <a:rPr lang="ko-KR" altLang="en-US" sz="5400" dirty="0">
                <a:solidFill>
                  <a:srgbClr val="00B0F0"/>
                </a:solidFill>
                <a:highlight>
                  <a:srgbClr val="FFFF00"/>
                </a:highlight>
              </a:rPr>
              <a:t>학교</a:t>
            </a:r>
            <a:r>
              <a:rPr lang="ko-KR" altLang="en-US" sz="4000" dirty="0"/>
              <a:t>와 </a:t>
            </a:r>
            <a:r>
              <a:rPr lang="ko-KR" altLang="en-US" sz="6000" dirty="0">
                <a:solidFill>
                  <a:srgbClr val="FF0000"/>
                </a:solidFill>
                <a:highlight>
                  <a:srgbClr val="00FFFF"/>
                </a:highlight>
              </a:rPr>
              <a:t>축제</a:t>
            </a:r>
            <a:r>
              <a:rPr lang="ko-KR" altLang="en-US" sz="4000" dirty="0"/>
              <a:t>에 대한 언급들이 많이</a:t>
            </a:r>
            <a:endParaRPr lang="en-US" altLang="ko-KR" sz="4000" dirty="0"/>
          </a:p>
          <a:p>
            <a:r>
              <a:rPr lang="en-US" altLang="ko-KR" sz="4000" dirty="0"/>
              <a:t>    </a:t>
            </a:r>
            <a:r>
              <a:rPr lang="ko-KR" altLang="en-US" sz="4000" dirty="0"/>
              <a:t> 나옴을 목격</a:t>
            </a:r>
            <a:endParaRPr lang="en-US" altLang="ko-KR" sz="4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8CC31B-B6A3-45B2-86DA-2D465846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880" y="2982139"/>
            <a:ext cx="6165538" cy="34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8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67" y="2015732"/>
            <a:ext cx="4628887" cy="3450613"/>
          </a:xfrm>
        </p:spPr>
        <p:txBody>
          <a:bodyPr>
            <a:noAutofit/>
          </a:bodyPr>
          <a:lstStyle/>
          <a:p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학년별로 보면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종합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위의 「</a:t>
            </a:r>
            <a:r>
              <a:rPr lang="ko-KR" altLang="en-US" sz="28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댄스」는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모든 학년에서도 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위에 랭크 인하는 것을 볼 수 있다</a:t>
            </a:r>
            <a:r>
              <a:rPr lang="en-US" altLang="ko-KR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3200" dirty="0"/>
          </a:p>
        </p:txBody>
      </p:sp>
      <p:pic>
        <p:nvPicPr>
          <p:cNvPr id="13314" name="Picture 2" descr="graph_4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4423" cy="724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1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67" y="2015732"/>
            <a:ext cx="5150840" cy="3450613"/>
          </a:xfrm>
        </p:spPr>
        <p:txBody>
          <a:bodyPr>
            <a:noAutofit/>
          </a:bodyPr>
          <a:lstStyle/>
          <a:p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왜 이렇게 </a:t>
            </a:r>
            <a:r>
              <a:rPr lang="ko-KR" altLang="en-US" sz="2400" dirty="0">
                <a:solidFill>
                  <a:srgbClr val="444444"/>
                </a:solidFill>
                <a:latin typeface="Arial" panose="020B0604020202020204" pitchFamily="34" charset="0"/>
              </a:rPr>
              <a:t>문화제에 열광 하는가</a:t>
            </a:r>
            <a:r>
              <a:rPr lang="en-US" altLang="ko-KR" sz="2400" dirty="0">
                <a:solidFill>
                  <a:srgbClr val="444444"/>
                </a:solidFill>
                <a:latin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altLang="ko-KR" sz="2400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lang="ko-KR" altLang="en-US" sz="2400" b="1" i="0" dirty="0">
                <a:solidFill>
                  <a:srgbClr val="444444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년간 함께 보낸 클래스의 유대</a:t>
            </a:r>
            <a:endParaRPr lang="en-US" altLang="ko-KR" sz="2400" b="1" i="0" dirty="0">
              <a:solidFill>
                <a:srgbClr val="444444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모두가 함께 </a:t>
            </a:r>
            <a:r>
              <a:rPr lang="ko-KR" altLang="en-US" sz="2400" dirty="0" err="1">
                <a:solidFill>
                  <a:srgbClr val="444444"/>
                </a:solidFill>
                <a:latin typeface="Arial" panose="020B0604020202020204" pitchFamily="34" charset="0"/>
              </a:rPr>
              <a:t>헤</a:t>
            </a:r>
            <a:r>
              <a:rPr lang="ko-KR" altLang="en-US" sz="24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쳐나가는</a:t>
            </a:r>
            <a:r>
              <a:rPr lang="ko-KR" alt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과정의 일환으로 보기 때문</a:t>
            </a:r>
            <a:endParaRPr lang="ko-KR" altLang="en-US" sz="3200" dirty="0"/>
          </a:p>
        </p:txBody>
      </p:sp>
      <p:pic>
        <p:nvPicPr>
          <p:cNvPr id="13314" name="Picture 2" descr="graph_4_1022修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4423" cy="724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7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22921-98E4-4BFF-B2CA-3066996FF783}"/>
              </a:ext>
            </a:extLst>
          </p:cNvPr>
          <p:cNvSpPr txBox="1"/>
          <p:nvPr/>
        </p:nvSpPr>
        <p:spPr>
          <a:xfrm>
            <a:off x="654423" y="519953"/>
            <a:ext cx="773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주제 선정 이유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8066B-4163-44A1-B8C4-EE839C392E5F}"/>
              </a:ext>
            </a:extLst>
          </p:cNvPr>
          <p:cNvSpPr txBox="1"/>
          <p:nvPr/>
        </p:nvSpPr>
        <p:spPr>
          <a:xfrm>
            <a:off x="906749" y="1343609"/>
            <a:ext cx="5326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 </a:t>
            </a:r>
            <a:r>
              <a:rPr lang="ko-KR" altLang="en-US" sz="4000" dirty="0"/>
              <a:t>다양한 매체에서도</a:t>
            </a:r>
            <a:endParaRPr lang="en-US" altLang="ko-KR" sz="4000" dirty="0"/>
          </a:p>
          <a:p>
            <a:r>
              <a:rPr lang="ko-KR" altLang="en-US" sz="4000" dirty="0"/>
              <a:t>자주 다루는 주제인 만큼 자세히 알아보고자 함</a:t>
            </a:r>
            <a:r>
              <a:rPr lang="en-US" altLang="ko-KR" sz="4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01491-C34A-4E48-B4E3-6B596469D2AC}"/>
              </a:ext>
            </a:extLst>
          </p:cNvPr>
          <p:cNvSpPr txBox="1"/>
          <p:nvPr/>
        </p:nvSpPr>
        <p:spPr>
          <a:xfrm>
            <a:off x="1994318" y="5440425"/>
            <a:ext cx="773993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언젠가 일본에서 학교 관련 행사를 구경할 때 참고가 되었으면 한다</a:t>
            </a:r>
            <a:r>
              <a:rPr lang="en-US" altLang="ko-KR" sz="3600" dirty="0">
                <a:solidFill>
                  <a:schemeClr val="bg1"/>
                </a:solidFill>
              </a:rPr>
              <a:t>.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A3CEFB-DC13-457C-A050-AD0683A4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20" y="1227839"/>
            <a:ext cx="5238750" cy="41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8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F7F1-B679-4490-BE86-483F6FA10E46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1.2 </a:t>
            </a:r>
            <a:r>
              <a:rPr lang="ko-KR" altLang="en-US" sz="4000" dirty="0"/>
              <a:t>학교행사란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0E7A3-92A1-4F2C-8D8A-B80C0EA0CCCA}"/>
              </a:ext>
            </a:extLst>
          </p:cNvPr>
          <p:cNvSpPr txBox="1"/>
          <p:nvPr/>
        </p:nvSpPr>
        <p:spPr>
          <a:xfrm>
            <a:off x="680581" y="3695283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특별 활동의 분야로서 정규 교육과정</a:t>
            </a:r>
            <a:endParaRPr lang="ko-KR" altLang="en-US" sz="2800" b="1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☆원주 해피아이 봉대초등학교 운동회 행사☆">
            <a:extLst>
              <a:ext uri="{FF2B5EF4-FFF2-40B4-BE49-F238E27FC236}">
                <a16:creationId xmlns:a16="http://schemas.microsoft.com/office/drawing/2014/main" id="{96861BC3-414B-4072-A078-AC4FFE7F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168121"/>
            <a:ext cx="3238500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TextBox 2">
            <a:extLst>
              <a:ext uri="{FF2B5EF4-FFF2-40B4-BE49-F238E27FC236}">
                <a16:creationId xmlns:a16="http://schemas.microsoft.com/office/drawing/2014/main" id="{3BBF44F0-DE97-4C5F-A9E7-C21B18408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840034"/>
              </p:ext>
            </p:extLst>
          </p:nvPr>
        </p:nvGraphicFramePr>
        <p:xfrm>
          <a:off x="680581" y="1336119"/>
          <a:ext cx="8067914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88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07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F7F1-B679-4490-BE86-483F6FA10E46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1.2 </a:t>
            </a:r>
            <a:r>
              <a:rPr lang="ko-KR" altLang="en-US" sz="4000" dirty="0"/>
              <a:t>학교행사란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0E7A3-92A1-4F2C-8D8A-B80C0EA0CCCA}"/>
              </a:ext>
            </a:extLst>
          </p:cNvPr>
          <p:cNvSpPr txBox="1"/>
          <p:nvPr/>
        </p:nvSpPr>
        <p:spPr>
          <a:xfrm>
            <a:off x="680581" y="3695283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특별 활동의 분야로서 정규 교육과정</a:t>
            </a:r>
            <a:endParaRPr lang="ko-KR" altLang="en-US" sz="2800" b="1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☆원주 해피아이 봉대초등학교 운동회 행사☆">
            <a:extLst>
              <a:ext uri="{FF2B5EF4-FFF2-40B4-BE49-F238E27FC236}">
                <a16:creationId xmlns:a16="http://schemas.microsoft.com/office/drawing/2014/main" id="{96861BC3-414B-4072-A078-AC4FFE7F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168121"/>
            <a:ext cx="3238500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TextBox 2">
            <a:extLst>
              <a:ext uri="{FF2B5EF4-FFF2-40B4-BE49-F238E27FC236}">
                <a16:creationId xmlns:a16="http://schemas.microsoft.com/office/drawing/2014/main" id="{3BBF44F0-DE97-4C5F-A9E7-C21B18408C10}"/>
              </a:ext>
            </a:extLst>
          </p:cNvPr>
          <p:cNvGraphicFramePr/>
          <p:nvPr/>
        </p:nvGraphicFramePr>
        <p:xfrm>
          <a:off x="680581" y="1336119"/>
          <a:ext cx="8067914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735EB2-2D13-4A8E-9145-0E6271DC8526}"/>
              </a:ext>
            </a:extLst>
          </p:cNvPr>
          <p:cNvSpPr txBox="1"/>
          <p:nvPr/>
        </p:nvSpPr>
        <p:spPr>
          <a:xfrm>
            <a:off x="1927362" y="4695435"/>
            <a:ext cx="1613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의식적   행사</a:t>
            </a:r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6693C-3600-42E5-A364-6BCABD6E79A8}"/>
              </a:ext>
            </a:extLst>
          </p:cNvPr>
          <p:cNvSpPr txBox="1"/>
          <p:nvPr/>
        </p:nvSpPr>
        <p:spPr>
          <a:xfrm>
            <a:off x="4989894" y="4695435"/>
            <a:ext cx="1434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문화적  행사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A55EA-87CC-4216-9D00-76E989494F8D}"/>
              </a:ext>
            </a:extLst>
          </p:cNvPr>
          <p:cNvSpPr txBox="1"/>
          <p:nvPr/>
        </p:nvSpPr>
        <p:spPr>
          <a:xfrm>
            <a:off x="7873129" y="4695435"/>
            <a:ext cx="2911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건강 안전 체육      행사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48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CF6D-DCDE-43BD-9B1D-78D4491A9BDA}"/>
              </a:ext>
            </a:extLst>
          </p:cNvPr>
          <p:cNvSpPr txBox="1"/>
          <p:nvPr/>
        </p:nvSpPr>
        <p:spPr>
          <a:xfrm>
            <a:off x="333375" y="342900"/>
            <a:ext cx="53415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1.3 </a:t>
            </a:r>
            <a:r>
              <a:rPr lang="ko-KR" altLang="en-US" sz="4000" dirty="0"/>
              <a:t>각 행사마다의 특징</a:t>
            </a:r>
          </a:p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698EE6C-4F8F-4E6A-8603-FB45A0FD81D3}"/>
              </a:ext>
            </a:extLst>
          </p:cNvPr>
          <p:cNvSpPr/>
          <p:nvPr/>
        </p:nvSpPr>
        <p:spPr>
          <a:xfrm>
            <a:off x="1290917" y="1819835"/>
            <a:ext cx="200585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의식적행사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75069A-3145-4A91-875B-1C59AE464026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165060" y="2791621"/>
            <a:ext cx="41960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DBE8F95-0D28-4FF2-8588-0341BF716035}"/>
              </a:ext>
            </a:extLst>
          </p:cNvPr>
          <p:cNvCxnSpPr>
            <a:cxnSpLocks/>
          </p:cNvCxnSpPr>
          <p:nvPr/>
        </p:nvCxnSpPr>
        <p:spPr>
          <a:xfrm flipH="1">
            <a:off x="2073844" y="2958353"/>
            <a:ext cx="69476" cy="56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274C529-EAAD-4899-BFF9-E7A9A552F6BD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3003020" y="2791621"/>
            <a:ext cx="125455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84998E-A6B1-4CE2-B2E6-18487B84C07E}"/>
              </a:ext>
            </a:extLst>
          </p:cNvPr>
          <p:cNvSpPr txBox="1"/>
          <p:nvPr/>
        </p:nvSpPr>
        <p:spPr>
          <a:xfrm>
            <a:off x="603118" y="3562266"/>
            <a:ext cx="3216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입학식 </a:t>
            </a:r>
            <a:r>
              <a:rPr lang="en-US" altLang="ko-KR" sz="2100" dirty="0"/>
              <a:t> </a:t>
            </a:r>
            <a:r>
              <a:rPr lang="ko-KR" altLang="en-US" sz="2100" dirty="0"/>
              <a:t>졸업식</a:t>
            </a:r>
            <a:r>
              <a:rPr lang="en-US" altLang="ko-KR" sz="2100" dirty="0"/>
              <a:t>   </a:t>
            </a:r>
            <a:r>
              <a:rPr lang="ko-KR" altLang="en-US" sz="2100" dirty="0"/>
              <a:t>종업식</a:t>
            </a:r>
          </a:p>
        </p:txBody>
      </p:sp>
      <p:pic>
        <p:nvPicPr>
          <p:cNvPr id="4098" name="Picture 2" descr="[일본간 구짱-일상] 학부형이 되다 _ 쌍둥이 소학교 입학식">
            <a:extLst>
              <a:ext uri="{FF2B5EF4-FFF2-40B4-BE49-F238E27FC236}">
                <a16:creationId xmlns:a16="http://schemas.microsoft.com/office/drawing/2014/main" id="{02B11DD5-9241-4819-BC39-86EAA727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90" y="682552"/>
            <a:ext cx="4316438" cy="53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BCCF800-6D4C-445D-957C-9EAEBFA4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01" y="3562266"/>
            <a:ext cx="3585801" cy="3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3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CF6D-DCDE-43BD-9B1D-78D4491A9BDA}"/>
              </a:ext>
            </a:extLst>
          </p:cNvPr>
          <p:cNvSpPr txBox="1"/>
          <p:nvPr/>
        </p:nvSpPr>
        <p:spPr>
          <a:xfrm>
            <a:off x="333375" y="342900"/>
            <a:ext cx="53415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1.3 </a:t>
            </a:r>
            <a:r>
              <a:rPr lang="ko-KR" altLang="en-US" sz="4000" dirty="0"/>
              <a:t>각 행사마다의 특징</a:t>
            </a:r>
          </a:p>
          <a:p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79AB98-AD94-4F99-A6A2-716B8F2D030F}"/>
              </a:ext>
            </a:extLst>
          </p:cNvPr>
          <p:cNvSpPr/>
          <p:nvPr/>
        </p:nvSpPr>
        <p:spPr>
          <a:xfrm>
            <a:off x="4735802" y="1819835"/>
            <a:ext cx="2005852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문화적행사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6643FC0-580E-4688-88E8-519E14C8C58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735802" y="2791621"/>
            <a:ext cx="293750" cy="76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CCC0F65-5F3E-4689-BBAE-4EF427FD71B2}"/>
              </a:ext>
            </a:extLst>
          </p:cNvPr>
          <p:cNvCxnSpPr>
            <a:cxnSpLocks/>
          </p:cNvCxnSpPr>
          <p:nvPr/>
        </p:nvCxnSpPr>
        <p:spPr>
          <a:xfrm>
            <a:off x="6110332" y="2885813"/>
            <a:ext cx="61192" cy="67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49E34D-2A24-4A29-A6F2-943A3E15B177}"/>
              </a:ext>
            </a:extLst>
          </p:cNvPr>
          <p:cNvSpPr txBox="1"/>
          <p:nvPr/>
        </p:nvSpPr>
        <p:spPr>
          <a:xfrm>
            <a:off x="4208552" y="3559211"/>
            <a:ext cx="305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문화제   음악회</a:t>
            </a:r>
          </a:p>
        </p:txBody>
      </p:sp>
      <p:pic>
        <p:nvPicPr>
          <p:cNvPr id="4100" name="Picture 4" descr="[중앙민족대학교 교환학생]D+174 북경대 문화절에 놀러가다!!(feat. 북한 부스)">
            <a:extLst>
              <a:ext uri="{FF2B5EF4-FFF2-40B4-BE49-F238E27FC236}">
                <a16:creationId xmlns:a16="http://schemas.microsoft.com/office/drawing/2014/main" id="{DA4AB811-2EFE-41DE-8EC4-2ACB3A27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8" y="1649225"/>
            <a:ext cx="2248900" cy="261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7C45C2F-3A84-40F2-94BC-1F727492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09" y="1744456"/>
            <a:ext cx="3476701" cy="26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122FC61DE3A86429B6743C5AAB8ECD5" ma:contentTypeVersion="5" ma:contentTypeDescription="새 문서를 만듭니다." ma:contentTypeScope="" ma:versionID="a4867ba2c01984204f80d809482b7d6c">
  <xsd:schema xmlns:xsd="http://www.w3.org/2001/XMLSchema" xmlns:xs="http://www.w3.org/2001/XMLSchema" xmlns:p="http://schemas.microsoft.com/office/2006/metadata/properties" xmlns:ns3="2f0f2783-e925-4ee1-bc55-5f34552b67de" xmlns:ns4="c5e688f6-41ff-47e2-96d3-3415134e2c66" targetNamespace="http://schemas.microsoft.com/office/2006/metadata/properties" ma:root="true" ma:fieldsID="51b0a2edc0aa7ff85c432bfa4e6a420b" ns3:_="" ns4:_="">
    <xsd:import namespace="2f0f2783-e925-4ee1-bc55-5f34552b67de"/>
    <xsd:import namespace="c5e688f6-41ff-47e2-96d3-3415134e2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2783-e925-4ee1-bc55-5f34552b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8f6-41ff-47e2-96d3-3415134e2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2DF07-6870-4854-A396-348DBDA9AF4D}">
  <ds:schemaRefs>
    <ds:schemaRef ds:uri="http://www.w3.org/XML/1998/namespace"/>
    <ds:schemaRef ds:uri="http://purl.org/dc/terms/"/>
    <ds:schemaRef ds:uri="http://schemas.microsoft.com/office/2006/documentManagement/types"/>
    <ds:schemaRef ds:uri="c5e688f6-41ff-47e2-96d3-3415134e2c66"/>
    <ds:schemaRef ds:uri="http://purl.org/dc/elements/1.1/"/>
    <ds:schemaRef ds:uri="http://schemas.openxmlformats.org/package/2006/metadata/core-properties"/>
    <ds:schemaRef ds:uri="http://purl.org/dc/dcmitype/"/>
    <ds:schemaRef ds:uri="2f0f2783-e925-4ee1-bc55-5f34552b67d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D3E9AE-A230-4296-8B01-7421364FA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2783-e925-4ee1-bc55-5f34552b67de"/>
    <ds:schemaRef ds:uri="c5e688f6-41ff-47e2-96d3-3415134e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32739A-673A-4494-B20A-FB701794B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663</TotalTime>
  <Words>714</Words>
  <Application>Microsoft Office PowerPoint</Application>
  <PresentationFormat>와이드스크린</PresentationFormat>
  <Paragraphs>154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HY궁서B</vt:lpstr>
      <vt:lpstr>HY바다L</vt:lpstr>
      <vt:lpstr>HY엽서L</vt:lpstr>
      <vt:lpstr>HY울릉도B</vt:lpstr>
      <vt:lpstr>궁서</vt:lpstr>
      <vt:lpstr>맑은 고딕</vt:lpstr>
      <vt:lpstr>함초롬바탕</vt:lpstr>
      <vt:lpstr>휴먼명조</vt:lpstr>
      <vt:lpstr>Arial</vt:lpstr>
      <vt:lpstr>Gill Sans MT</vt:lpstr>
      <vt:lpstr>갤러리</vt:lpstr>
      <vt:lpstr>학교에서 진행되는 큰 행사(학교행사)  学校行事（がっこうぎょうじ)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이상윤</dc:creator>
  <cp:lastModifiedBy>user</cp:lastModifiedBy>
  <cp:revision>81</cp:revision>
  <dcterms:created xsi:type="dcterms:W3CDTF">2021-09-30T08:28:23Z</dcterms:created>
  <dcterms:modified xsi:type="dcterms:W3CDTF">2024-05-31T10:35:00Z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0x0101009122FC61DE3A86429B6743C5AAB8ECD5</vt:lpwstr>
  </property>
</Properties>
</file>