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sldIdLst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x="9144000" cy="6858000" type="screen4x3"/>
  <p:notesSz cx="6858000" cy="9144000"/>
  <p:defaultTextStyle>
    <a:defPPr>
      <a:defRPr lang="ko-KR"/>
    </a:defPPr>
    <a:lvl1pPr marL="0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99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65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45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328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76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90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704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548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5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27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12" indent="0">
              <a:buNone/>
              <a:defRPr sz="1100" b="1"/>
            </a:lvl2pPr>
            <a:lvl3pPr marL="511824" indent="0">
              <a:buNone/>
              <a:defRPr sz="1000" b="1"/>
            </a:lvl3pPr>
            <a:lvl4pPr marL="767736" indent="0">
              <a:buNone/>
              <a:defRPr sz="900" b="1"/>
            </a:lvl4pPr>
            <a:lvl5pPr marL="1023648" indent="0">
              <a:buNone/>
              <a:defRPr sz="900" b="1"/>
            </a:lvl5pPr>
            <a:lvl6pPr marL="1279560" indent="0">
              <a:buNone/>
              <a:defRPr sz="900" b="1"/>
            </a:lvl6pPr>
            <a:lvl7pPr marL="1535458" indent="0">
              <a:buNone/>
              <a:defRPr sz="900" b="1"/>
            </a:lvl7pPr>
            <a:lvl8pPr marL="1791383" indent="0">
              <a:buNone/>
              <a:defRPr sz="900" b="1"/>
            </a:lvl8pPr>
            <a:lvl9pPr marL="204727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12" indent="0">
              <a:buNone/>
              <a:defRPr sz="1100" b="1"/>
            </a:lvl2pPr>
            <a:lvl3pPr marL="511824" indent="0">
              <a:buNone/>
              <a:defRPr sz="1000" b="1"/>
            </a:lvl3pPr>
            <a:lvl4pPr marL="767736" indent="0">
              <a:buNone/>
              <a:defRPr sz="900" b="1"/>
            </a:lvl4pPr>
            <a:lvl5pPr marL="1023648" indent="0">
              <a:buNone/>
              <a:defRPr sz="900" b="1"/>
            </a:lvl5pPr>
            <a:lvl6pPr marL="1279560" indent="0">
              <a:buNone/>
              <a:defRPr sz="900" b="1"/>
            </a:lvl6pPr>
            <a:lvl7pPr marL="1535458" indent="0">
              <a:buNone/>
              <a:defRPr sz="900" b="1"/>
            </a:lvl7pPr>
            <a:lvl8pPr marL="1791383" indent="0">
              <a:buNone/>
              <a:defRPr sz="900" b="1"/>
            </a:lvl8pPr>
            <a:lvl9pPr marL="204727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9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9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12" indent="0">
              <a:buNone/>
              <a:defRPr sz="700"/>
            </a:lvl2pPr>
            <a:lvl3pPr marL="511824" indent="0">
              <a:buNone/>
              <a:defRPr sz="600"/>
            </a:lvl3pPr>
            <a:lvl4pPr marL="767736" indent="0">
              <a:buNone/>
              <a:defRPr sz="500"/>
            </a:lvl4pPr>
            <a:lvl5pPr marL="1023648" indent="0">
              <a:buNone/>
              <a:defRPr sz="500"/>
            </a:lvl5pPr>
            <a:lvl6pPr marL="1279560" indent="0">
              <a:buNone/>
              <a:defRPr sz="500"/>
            </a:lvl6pPr>
            <a:lvl7pPr marL="1535458" indent="0">
              <a:buNone/>
              <a:defRPr sz="500"/>
            </a:lvl7pPr>
            <a:lvl8pPr marL="1791383" indent="0">
              <a:buNone/>
              <a:defRPr sz="500"/>
            </a:lvl8pPr>
            <a:lvl9pPr marL="204727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6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12" indent="0">
              <a:buNone/>
              <a:defRPr sz="1600"/>
            </a:lvl2pPr>
            <a:lvl3pPr marL="511824" indent="0">
              <a:buNone/>
              <a:defRPr sz="1300"/>
            </a:lvl3pPr>
            <a:lvl4pPr marL="767736" indent="0">
              <a:buNone/>
              <a:defRPr sz="1100"/>
            </a:lvl4pPr>
            <a:lvl5pPr marL="1023648" indent="0">
              <a:buNone/>
              <a:defRPr sz="1100"/>
            </a:lvl5pPr>
            <a:lvl6pPr marL="1279560" indent="0">
              <a:buNone/>
              <a:defRPr sz="1100"/>
            </a:lvl6pPr>
            <a:lvl7pPr marL="1535458" indent="0">
              <a:buNone/>
              <a:defRPr sz="1100"/>
            </a:lvl7pPr>
            <a:lvl8pPr marL="1791383" indent="0">
              <a:buNone/>
              <a:defRPr sz="1100"/>
            </a:lvl8pPr>
            <a:lvl9pPr marL="204727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12" indent="0">
              <a:buNone/>
              <a:defRPr sz="700"/>
            </a:lvl2pPr>
            <a:lvl3pPr marL="511824" indent="0">
              <a:buNone/>
              <a:defRPr sz="600"/>
            </a:lvl3pPr>
            <a:lvl4pPr marL="767736" indent="0">
              <a:buNone/>
              <a:defRPr sz="500"/>
            </a:lvl4pPr>
            <a:lvl5pPr marL="1023648" indent="0">
              <a:buNone/>
              <a:defRPr sz="500"/>
            </a:lvl5pPr>
            <a:lvl6pPr marL="1279560" indent="0">
              <a:buNone/>
              <a:defRPr sz="500"/>
            </a:lvl6pPr>
            <a:lvl7pPr marL="1535458" indent="0">
              <a:buNone/>
              <a:defRPr sz="500"/>
            </a:lvl7pPr>
            <a:lvl8pPr marL="1791383" indent="0">
              <a:buNone/>
              <a:defRPr sz="500"/>
            </a:lvl8pPr>
            <a:lvl9pPr marL="204727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6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5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5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44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2" indent="0">
              <a:buNone/>
              <a:defRPr sz="1100" b="1"/>
            </a:lvl2pPr>
            <a:lvl3pPr marL="511864" indent="0">
              <a:buNone/>
              <a:defRPr sz="1000" b="1"/>
            </a:lvl3pPr>
            <a:lvl4pPr marL="767796" indent="0">
              <a:buNone/>
              <a:defRPr sz="900" b="1"/>
            </a:lvl4pPr>
            <a:lvl5pPr marL="1023728" indent="0">
              <a:buNone/>
              <a:defRPr sz="900" b="1"/>
            </a:lvl5pPr>
            <a:lvl6pPr marL="1279660" indent="0">
              <a:buNone/>
              <a:defRPr sz="900" b="1"/>
            </a:lvl6pPr>
            <a:lvl7pPr marL="1535580" indent="0">
              <a:buNone/>
              <a:defRPr sz="900" b="1"/>
            </a:lvl7pPr>
            <a:lvl8pPr marL="1791523" indent="0">
              <a:buNone/>
              <a:defRPr sz="900" b="1"/>
            </a:lvl8pPr>
            <a:lvl9pPr marL="204744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2" indent="0">
              <a:buNone/>
              <a:defRPr sz="1100" b="1"/>
            </a:lvl2pPr>
            <a:lvl3pPr marL="511864" indent="0">
              <a:buNone/>
              <a:defRPr sz="1000" b="1"/>
            </a:lvl3pPr>
            <a:lvl4pPr marL="767796" indent="0">
              <a:buNone/>
              <a:defRPr sz="900" b="1"/>
            </a:lvl4pPr>
            <a:lvl5pPr marL="1023728" indent="0">
              <a:buNone/>
              <a:defRPr sz="900" b="1"/>
            </a:lvl5pPr>
            <a:lvl6pPr marL="1279660" indent="0">
              <a:buNone/>
              <a:defRPr sz="900" b="1"/>
            </a:lvl6pPr>
            <a:lvl7pPr marL="1535580" indent="0">
              <a:buNone/>
              <a:defRPr sz="900" b="1"/>
            </a:lvl7pPr>
            <a:lvl8pPr marL="1791523" indent="0">
              <a:buNone/>
              <a:defRPr sz="900" b="1"/>
            </a:lvl8pPr>
            <a:lvl9pPr marL="204744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8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8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32" indent="0">
              <a:buNone/>
              <a:defRPr sz="700"/>
            </a:lvl2pPr>
            <a:lvl3pPr marL="511864" indent="0">
              <a:buNone/>
              <a:defRPr sz="600"/>
            </a:lvl3pPr>
            <a:lvl4pPr marL="767796" indent="0">
              <a:buNone/>
              <a:defRPr sz="500"/>
            </a:lvl4pPr>
            <a:lvl5pPr marL="1023728" indent="0">
              <a:buNone/>
              <a:defRPr sz="500"/>
            </a:lvl5pPr>
            <a:lvl6pPr marL="1279660" indent="0">
              <a:buNone/>
              <a:defRPr sz="500"/>
            </a:lvl6pPr>
            <a:lvl7pPr marL="1535580" indent="0">
              <a:buNone/>
              <a:defRPr sz="500"/>
            </a:lvl7pPr>
            <a:lvl8pPr marL="1791523" indent="0">
              <a:buNone/>
              <a:defRPr sz="500"/>
            </a:lvl8pPr>
            <a:lvl9pPr marL="204744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5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32" indent="0">
              <a:buNone/>
              <a:defRPr sz="1600"/>
            </a:lvl2pPr>
            <a:lvl3pPr marL="511864" indent="0">
              <a:buNone/>
              <a:defRPr sz="1300"/>
            </a:lvl3pPr>
            <a:lvl4pPr marL="767796" indent="0">
              <a:buNone/>
              <a:defRPr sz="1100"/>
            </a:lvl4pPr>
            <a:lvl5pPr marL="1023728" indent="0">
              <a:buNone/>
              <a:defRPr sz="1100"/>
            </a:lvl5pPr>
            <a:lvl6pPr marL="1279660" indent="0">
              <a:buNone/>
              <a:defRPr sz="1100"/>
            </a:lvl6pPr>
            <a:lvl7pPr marL="1535580" indent="0">
              <a:buNone/>
              <a:defRPr sz="1100"/>
            </a:lvl7pPr>
            <a:lvl8pPr marL="1791523" indent="0">
              <a:buNone/>
              <a:defRPr sz="1100"/>
            </a:lvl8pPr>
            <a:lvl9pPr marL="204744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32" indent="0">
              <a:buNone/>
              <a:defRPr sz="700"/>
            </a:lvl2pPr>
            <a:lvl3pPr marL="511864" indent="0">
              <a:buNone/>
              <a:defRPr sz="600"/>
            </a:lvl3pPr>
            <a:lvl4pPr marL="767796" indent="0">
              <a:buNone/>
              <a:defRPr sz="500"/>
            </a:lvl4pPr>
            <a:lvl5pPr marL="1023728" indent="0">
              <a:buNone/>
              <a:defRPr sz="500"/>
            </a:lvl5pPr>
            <a:lvl6pPr marL="1279660" indent="0">
              <a:buNone/>
              <a:defRPr sz="500"/>
            </a:lvl6pPr>
            <a:lvl7pPr marL="1535580" indent="0">
              <a:buNone/>
              <a:defRPr sz="500"/>
            </a:lvl7pPr>
            <a:lvl8pPr marL="1791523" indent="0">
              <a:buNone/>
              <a:defRPr sz="500"/>
            </a:lvl8pPr>
            <a:lvl9pPr marL="204744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6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67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54" indent="0">
              <a:buNone/>
              <a:defRPr sz="1100" b="1"/>
            </a:lvl2pPr>
            <a:lvl3pPr marL="511908" indent="0">
              <a:buNone/>
              <a:defRPr sz="1000" b="1"/>
            </a:lvl3pPr>
            <a:lvl4pPr marL="767862" indent="0">
              <a:buNone/>
              <a:defRPr sz="900" b="1"/>
            </a:lvl4pPr>
            <a:lvl5pPr marL="1023816" indent="0">
              <a:buNone/>
              <a:defRPr sz="900" b="1"/>
            </a:lvl5pPr>
            <a:lvl6pPr marL="1279770" indent="0">
              <a:buNone/>
              <a:defRPr sz="900" b="1"/>
            </a:lvl6pPr>
            <a:lvl7pPr marL="1535715" indent="0">
              <a:buNone/>
              <a:defRPr sz="900" b="1"/>
            </a:lvl7pPr>
            <a:lvl8pPr marL="1791677" indent="0">
              <a:buNone/>
              <a:defRPr sz="900" b="1"/>
            </a:lvl8pPr>
            <a:lvl9pPr marL="204762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54" indent="0">
              <a:buNone/>
              <a:defRPr sz="1100" b="1"/>
            </a:lvl2pPr>
            <a:lvl3pPr marL="511908" indent="0">
              <a:buNone/>
              <a:defRPr sz="1000" b="1"/>
            </a:lvl3pPr>
            <a:lvl4pPr marL="767862" indent="0">
              <a:buNone/>
              <a:defRPr sz="900" b="1"/>
            </a:lvl4pPr>
            <a:lvl5pPr marL="1023816" indent="0">
              <a:buNone/>
              <a:defRPr sz="900" b="1"/>
            </a:lvl5pPr>
            <a:lvl6pPr marL="1279770" indent="0">
              <a:buNone/>
              <a:defRPr sz="900" b="1"/>
            </a:lvl6pPr>
            <a:lvl7pPr marL="1535715" indent="0">
              <a:buNone/>
              <a:defRPr sz="900" b="1"/>
            </a:lvl7pPr>
            <a:lvl8pPr marL="1791677" indent="0">
              <a:buNone/>
              <a:defRPr sz="900" b="1"/>
            </a:lvl8pPr>
            <a:lvl9pPr marL="204762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7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7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54" indent="0">
              <a:buNone/>
              <a:defRPr sz="700"/>
            </a:lvl2pPr>
            <a:lvl3pPr marL="511908" indent="0">
              <a:buNone/>
              <a:defRPr sz="600"/>
            </a:lvl3pPr>
            <a:lvl4pPr marL="767862" indent="0">
              <a:buNone/>
              <a:defRPr sz="500"/>
            </a:lvl4pPr>
            <a:lvl5pPr marL="1023816" indent="0">
              <a:buNone/>
              <a:defRPr sz="500"/>
            </a:lvl5pPr>
            <a:lvl6pPr marL="1279770" indent="0">
              <a:buNone/>
              <a:defRPr sz="500"/>
            </a:lvl6pPr>
            <a:lvl7pPr marL="1535715" indent="0">
              <a:buNone/>
              <a:defRPr sz="500"/>
            </a:lvl7pPr>
            <a:lvl8pPr marL="1791677" indent="0">
              <a:buNone/>
              <a:defRPr sz="500"/>
            </a:lvl8pPr>
            <a:lvl9pPr marL="204762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3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54" indent="0">
              <a:buNone/>
              <a:defRPr sz="1600"/>
            </a:lvl2pPr>
            <a:lvl3pPr marL="511908" indent="0">
              <a:buNone/>
              <a:defRPr sz="1300"/>
            </a:lvl3pPr>
            <a:lvl4pPr marL="767862" indent="0">
              <a:buNone/>
              <a:defRPr sz="1100"/>
            </a:lvl4pPr>
            <a:lvl5pPr marL="1023816" indent="0">
              <a:buNone/>
              <a:defRPr sz="1100"/>
            </a:lvl5pPr>
            <a:lvl6pPr marL="1279770" indent="0">
              <a:buNone/>
              <a:defRPr sz="1100"/>
            </a:lvl6pPr>
            <a:lvl7pPr marL="1535715" indent="0">
              <a:buNone/>
              <a:defRPr sz="1100"/>
            </a:lvl7pPr>
            <a:lvl8pPr marL="1791677" indent="0">
              <a:buNone/>
              <a:defRPr sz="1100"/>
            </a:lvl8pPr>
            <a:lvl9pPr marL="204762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54" indent="0">
              <a:buNone/>
              <a:defRPr sz="700"/>
            </a:lvl2pPr>
            <a:lvl3pPr marL="511908" indent="0">
              <a:buNone/>
              <a:defRPr sz="600"/>
            </a:lvl3pPr>
            <a:lvl4pPr marL="767862" indent="0">
              <a:buNone/>
              <a:defRPr sz="500"/>
            </a:lvl4pPr>
            <a:lvl5pPr marL="1023816" indent="0">
              <a:buNone/>
              <a:defRPr sz="500"/>
            </a:lvl5pPr>
            <a:lvl6pPr marL="1279770" indent="0">
              <a:buNone/>
              <a:defRPr sz="500"/>
            </a:lvl6pPr>
            <a:lvl7pPr marL="1535715" indent="0">
              <a:buNone/>
              <a:defRPr sz="500"/>
            </a:lvl7pPr>
            <a:lvl8pPr marL="1791677" indent="0">
              <a:buNone/>
              <a:defRPr sz="500"/>
            </a:lvl8pPr>
            <a:lvl9pPr marL="204762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3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86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84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8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8" indent="0">
              <a:buNone/>
              <a:defRPr sz="1100" b="1"/>
            </a:lvl2pPr>
            <a:lvl3pPr marL="511956" indent="0">
              <a:buNone/>
              <a:defRPr sz="1000" b="1"/>
            </a:lvl3pPr>
            <a:lvl4pPr marL="767934" indent="0">
              <a:buNone/>
              <a:defRPr sz="900" b="1"/>
            </a:lvl4pPr>
            <a:lvl5pPr marL="1023912" indent="0">
              <a:buNone/>
              <a:defRPr sz="900" b="1"/>
            </a:lvl5pPr>
            <a:lvl6pPr marL="1279890" indent="0">
              <a:buNone/>
              <a:defRPr sz="900" b="1"/>
            </a:lvl6pPr>
            <a:lvl7pPr marL="1535862" indent="0">
              <a:buNone/>
              <a:defRPr sz="900" b="1"/>
            </a:lvl7pPr>
            <a:lvl8pPr marL="1791845" indent="0">
              <a:buNone/>
              <a:defRPr sz="900" b="1"/>
            </a:lvl8pPr>
            <a:lvl9pPr marL="204781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8" indent="0">
              <a:buNone/>
              <a:defRPr sz="1100" b="1"/>
            </a:lvl2pPr>
            <a:lvl3pPr marL="511956" indent="0">
              <a:buNone/>
              <a:defRPr sz="1000" b="1"/>
            </a:lvl3pPr>
            <a:lvl4pPr marL="767934" indent="0">
              <a:buNone/>
              <a:defRPr sz="900" b="1"/>
            </a:lvl4pPr>
            <a:lvl5pPr marL="1023912" indent="0">
              <a:buNone/>
              <a:defRPr sz="900" b="1"/>
            </a:lvl5pPr>
            <a:lvl6pPr marL="1279890" indent="0">
              <a:buNone/>
              <a:defRPr sz="900" b="1"/>
            </a:lvl6pPr>
            <a:lvl7pPr marL="1535862" indent="0">
              <a:buNone/>
              <a:defRPr sz="900" b="1"/>
            </a:lvl7pPr>
            <a:lvl8pPr marL="1791845" indent="0">
              <a:buNone/>
              <a:defRPr sz="900" b="1"/>
            </a:lvl8pPr>
            <a:lvl9pPr marL="204781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7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2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1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9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6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5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61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61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78" indent="0">
              <a:buNone/>
              <a:defRPr sz="700"/>
            </a:lvl2pPr>
            <a:lvl3pPr marL="511956" indent="0">
              <a:buNone/>
              <a:defRPr sz="600"/>
            </a:lvl3pPr>
            <a:lvl4pPr marL="767934" indent="0">
              <a:buNone/>
              <a:defRPr sz="500"/>
            </a:lvl4pPr>
            <a:lvl5pPr marL="1023912" indent="0">
              <a:buNone/>
              <a:defRPr sz="500"/>
            </a:lvl5pPr>
            <a:lvl6pPr marL="1279890" indent="0">
              <a:buNone/>
              <a:defRPr sz="500"/>
            </a:lvl6pPr>
            <a:lvl7pPr marL="1535862" indent="0">
              <a:buNone/>
              <a:defRPr sz="500"/>
            </a:lvl7pPr>
            <a:lvl8pPr marL="1791845" indent="0">
              <a:buNone/>
              <a:defRPr sz="500"/>
            </a:lvl8pPr>
            <a:lvl9pPr marL="204781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27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78" indent="0">
              <a:buNone/>
              <a:defRPr sz="1600"/>
            </a:lvl2pPr>
            <a:lvl3pPr marL="511956" indent="0">
              <a:buNone/>
              <a:defRPr sz="1300"/>
            </a:lvl3pPr>
            <a:lvl4pPr marL="767934" indent="0">
              <a:buNone/>
              <a:defRPr sz="1100"/>
            </a:lvl4pPr>
            <a:lvl5pPr marL="1023912" indent="0">
              <a:buNone/>
              <a:defRPr sz="1100"/>
            </a:lvl5pPr>
            <a:lvl6pPr marL="1279890" indent="0">
              <a:buNone/>
              <a:defRPr sz="1100"/>
            </a:lvl6pPr>
            <a:lvl7pPr marL="1535862" indent="0">
              <a:buNone/>
              <a:defRPr sz="1100"/>
            </a:lvl7pPr>
            <a:lvl8pPr marL="1791845" indent="0">
              <a:buNone/>
              <a:defRPr sz="1100"/>
            </a:lvl8pPr>
            <a:lvl9pPr marL="204781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78" indent="0">
              <a:buNone/>
              <a:defRPr sz="700"/>
            </a:lvl2pPr>
            <a:lvl3pPr marL="511956" indent="0">
              <a:buNone/>
              <a:defRPr sz="600"/>
            </a:lvl3pPr>
            <a:lvl4pPr marL="767934" indent="0">
              <a:buNone/>
              <a:defRPr sz="500"/>
            </a:lvl4pPr>
            <a:lvl5pPr marL="1023912" indent="0">
              <a:buNone/>
              <a:defRPr sz="500"/>
            </a:lvl5pPr>
            <a:lvl6pPr marL="1279890" indent="0">
              <a:buNone/>
              <a:defRPr sz="500"/>
            </a:lvl6pPr>
            <a:lvl7pPr marL="1535862" indent="0">
              <a:buNone/>
              <a:defRPr sz="500"/>
            </a:lvl7pPr>
            <a:lvl8pPr marL="1791845" indent="0">
              <a:buNone/>
              <a:defRPr sz="500"/>
            </a:lvl8pPr>
            <a:lvl9pPr marL="204781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19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19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0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4" indent="0">
              <a:buNone/>
              <a:defRPr sz="1100" b="1"/>
            </a:lvl2pPr>
            <a:lvl3pPr marL="512008" indent="0">
              <a:buNone/>
              <a:defRPr sz="1000" b="1"/>
            </a:lvl3pPr>
            <a:lvl4pPr marL="768012" indent="0">
              <a:buNone/>
              <a:defRPr sz="900" b="1"/>
            </a:lvl4pPr>
            <a:lvl5pPr marL="1024016" indent="0">
              <a:buNone/>
              <a:defRPr sz="900" b="1"/>
            </a:lvl5pPr>
            <a:lvl6pPr marL="1280020" indent="0">
              <a:buNone/>
              <a:defRPr sz="900" b="1"/>
            </a:lvl6pPr>
            <a:lvl7pPr marL="1536022" indent="0">
              <a:buNone/>
              <a:defRPr sz="900" b="1"/>
            </a:lvl7pPr>
            <a:lvl8pPr marL="1792027" indent="0">
              <a:buNone/>
              <a:defRPr sz="900" b="1"/>
            </a:lvl8pPr>
            <a:lvl9pPr marL="204802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4" indent="0">
              <a:buNone/>
              <a:defRPr sz="1100" b="1"/>
            </a:lvl2pPr>
            <a:lvl3pPr marL="512008" indent="0">
              <a:buNone/>
              <a:defRPr sz="1000" b="1"/>
            </a:lvl3pPr>
            <a:lvl4pPr marL="768012" indent="0">
              <a:buNone/>
              <a:defRPr sz="900" b="1"/>
            </a:lvl4pPr>
            <a:lvl5pPr marL="1024016" indent="0">
              <a:buNone/>
              <a:defRPr sz="900" b="1"/>
            </a:lvl5pPr>
            <a:lvl6pPr marL="1280020" indent="0">
              <a:buNone/>
              <a:defRPr sz="900" b="1"/>
            </a:lvl6pPr>
            <a:lvl7pPr marL="1536022" indent="0">
              <a:buNone/>
              <a:defRPr sz="900" b="1"/>
            </a:lvl7pPr>
            <a:lvl8pPr marL="1792027" indent="0">
              <a:buNone/>
              <a:defRPr sz="900" b="1"/>
            </a:lvl8pPr>
            <a:lvl9pPr marL="204802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9" y="182048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48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04" indent="0">
              <a:buNone/>
              <a:defRPr sz="700"/>
            </a:lvl2pPr>
            <a:lvl3pPr marL="512008" indent="0">
              <a:buNone/>
              <a:defRPr sz="600"/>
            </a:lvl3pPr>
            <a:lvl4pPr marL="768012" indent="0">
              <a:buNone/>
              <a:defRPr sz="500"/>
            </a:lvl4pPr>
            <a:lvl5pPr marL="1024016" indent="0">
              <a:buNone/>
              <a:defRPr sz="500"/>
            </a:lvl5pPr>
            <a:lvl6pPr marL="1280020" indent="0">
              <a:buNone/>
              <a:defRPr sz="500"/>
            </a:lvl6pPr>
            <a:lvl7pPr marL="1536022" indent="0">
              <a:buNone/>
              <a:defRPr sz="500"/>
            </a:lvl7pPr>
            <a:lvl8pPr marL="1792027" indent="0">
              <a:buNone/>
              <a:defRPr sz="500"/>
            </a:lvl8pPr>
            <a:lvl9pPr marL="204802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04" indent="0">
              <a:buNone/>
              <a:defRPr sz="1600"/>
            </a:lvl2pPr>
            <a:lvl3pPr marL="512008" indent="0">
              <a:buNone/>
              <a:defRPr sz="1300"/>
            </a:lvl3pPr>
            <a:lvl4pPr marL="768012" indent="0">
              <a:buNone/>
              <a:defRPr sz="1100"/>
            </a:lvl4pPr>
            <a:lvl5pPr marL="1024016" indent="0">
              <a:buNone/>
              <a:defRPr sz="1100"/>
            </a:lvl5pPr>
            <a:lvl6pPr marL="1280020" indent="0">
              <a:buNone/>
              <a:defRPr sz="1100"/>
            </a:lvl6pPr>
            <a:lvl7pPr marL="1536022" indent="0">
              <a:buNone/>
              <a:defRPr sz="1100"/>
            </a:lvl7pPr>
            <a:lvl8pPr marL="1792027" indent="0">
              <a:buNone/>
              <a:defRPr sz="1100"/>
            </a:lvl8pPr>
            <a:lvl9pPr marL="204802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9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04" indent="0">
              <a:buNone/>
              <a:defRPr sz="700"/>
            </a:lvl2pPr>
            <a:lvl3pPr marL="512008" indent="0">
              <a:buNone/>
              <a:defRPr sz="600"/>
            </a:lvl3pPr>
            <a:lvl4pPr marL="768012" indent="0">
              <a:buNone/>
              <a:defRPr sz="500"/>
            </a:lvl4pPr>
            <a:lvl5pPr marL="1024016" indent="0">
              <a:buNone/>
              <a:defRPr sz="500"/>
            </a:lvl5pPr>
            <a:lvl6pPr marL="1280020" indent="0">
              <a:buNone/>
              <a:defRPr sz="500"/>
            </a:lvl6pPr>
            <a:lvl7pPr marL="1536022" indent="0">
              <a:buNone/>
              <a:defRPr sz="500"/>
            </a:lvl7pPr>
            <a:lvl8pPr marL="1792027" indent="0">
              <a:buNone/>
              <a:defRPr sz="500"/>
            </a:lvl8pPr>
            <a:lvl9pPr marL="204802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6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6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4" indent="0">
              <a:buNone/>
              <a:defRPr sz="1100" b="1"/>
            </a:lvl2pPr>
            <a:lvl3pPr marL="511648" indent="0">
              <a:buNone/>
              <a:defRPr sz="1000" b="1"/>
            </a:lvl3pPr>
            <a:lvl4pPr marL="767472" indent="0">
              <a:buNone/>
              <a:defRPr sz="900" b="1"/>
            </a:lvl4pPr>
            <a:lvl5pPr marL="1023296" indent="0">
              <a:buNone/>
              <a:defRPr sz="900" b="1"/>
            </a:lvl5pPr>
            <a:lvl6pPr marL="1279120" indent="0">
              <a:buNone/>
              <a:defRPr sz="900" b="1"/>
            </a:lvl6pPr>
            <a:lvl7pPr marL="1534920" indent="0">
              <a:buNone/>
              <a:defRPr sz="900" b="1"/>
            </a:lvl7pPr>
            <a:lvl8pPr marL="1790767" indent="0">
              <a:buNone/>
              <a:defRPr sz="900" b="1"/>
            </a:lvl8pPr>
            <a:lvl9pPr marL="204655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4" indent="0">
              <a:buNone/>
              <a:defRPr sz="1100" b="1"/>
            </a:lvl2pPr>
            <a:lvl3pPr marL="511648" indent="0">
              <a:buNone/>
              <a:defRPr sz="1000" b="1"/>
            </a:lvl3pPr>
            <a:lvl4pPr marL="767472" indent="0">
              <a:buNone/>
              <a:defRPr sz="900" b="1"/>
            </a:lvl4pPr>
            <a:lvl5pPr marL="1023296" indent="0">
              <a:buNone/>
              <a:defRPr sz="900" b="1"/>
            </a:lvl5pPr>
            <a:lvl6pPr marL="1279120" indent="0">
              <a:buNone/>
              <a:defRPr sz="900" b="1"/>
            </a:lvl6pPr>
            <a:lvl7pPr marL="1534920" indent="0">
              <a:buNone/>
              <a:defRPr sz="900" b="1"/>
            </a:lvl7pPr>
            <a:lvl8pPr marL="1790767" indent="0">
              <a:buNone/>
              <a:defRPr sz="900" b="1"/>
            </a:lvl8pPr>
            <a:lvl9pPr marL="204655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8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8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24" indent="0">
              <a:buNone/>
              <a:defRPr sz="700"/>
            </a:lvl2pPr>
            <a:lvl3pPr marL="511648" indent="0">
              <a:buNone/>
              <a:defRPr sz="600"/>
            </a:lvl3pPr>
            <a:lvl4pPr marL="767472" indent="0">
              <a:buNone/>
              <a:defRPr sz="500"/>
            </a:lvl4pPr>
            <a:lvl5pPr marL="1023296" indent="0">
              <a:buNone/>
              <a:defRPr sz="500"/>
            </a:lvl5pPr>
            <a:lvl6pPr marL="1279120" indent="0">
              <a:buNone/>
              <a:defRPr sz="500"/>
            </a:lvl6pPr>
            <a:lvl7pPr marL="1534920" indent="0">
              <a:buNone/>
              <a:defRPr sz="500"/>
            </a:lvl7pPr>
            <a:lvl8pPr marL="1790767" indent="0">
              <a:buNone/>
              <a:defRPr sz="500"/>
            </a:lvl8pPr>
            <a:lvl9pPr marL="204655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24" indent="0">
              <a:buNone/>
              <a:defRPr sz="1600"/>
            </a:lvl2pPr>
            <a:lvl3pPr marL="511648" indent="0">
              <a:buNone/>
              <a:defRPr sz="1300"/>
            </a:lvl3pPr>
            <a:lvl4pPr marL="767472" indent="0">
              <a:buNone/>
              <a:defRPr sz="1100"/>
            </a:lvl4pPr>
            <a:lvl5pPr marL="1023296" indent="0">
              <a:buNone/>
              <a:defRPr sz="1100"/>
            </a:lvl5pPr>
            <a:lvl6pPr marL="1279120" indent="0">
              <a:buNone/>
              <a:defRPr sz="1100"/>
            </a:lvl6pPr>
            <a:lvl7pPr marL="1534920" indent="0">
              <a:buNone/>
              <a:defRPr sz="1100"/>
            </a:lvl7pPr>
            <a:lvl8pPr marL="1790767" indent="0">
              <a:buNone/>
              <a:defRPr sz="1100"/>
            </a:lvl8pPr>
            <a:lvl9pPr marL="204655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24" indent="0">
              <a:buNone/>
              <a:defRPr sz="700"/>
            </a:lvl2pPr>
            <a:lvl3pPr marL="511648" indent="0">
              <a:buNone/>
              <a:defRPr sz="600"/>
            </a:lvl3pPr>
            <a:lvl4pPr marL="767472" indent="0">
              <a:buNone/>
              <a:defRPr sz="500"/>
            </a:lvl4pPr>
            <a:lvl5pPr marL="1023296" indent="0">
              <a:buNone/>
              <a:defRPr sz="500"/>
            </a:lvl5pPr>
            <a:lvl6pPr marL="1279120" indent="0">
              <a:buNone/>
              <a:defRPr sz="500"/>
            </a:lvl6pPr>
            <a:lvl7pPr marL="1534920" indent="0">
              <a:buNone/>
              <a:defRPr sz="500"/>
            </a:lvl7pPr>
            <a:lvl8pPr marL="1790767" indent="0">
              <a:buNone/>
              <a:defRPr sz="500"/>
            </a:lvl8pPr>
            <a:lvl9pPr marL="204655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2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8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3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1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9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59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8" indent="0">
              <a:buNone/>
              <a:defRPr sz="1100" b="1"/>
            </a:lvl2pPr>
            <a:lvl3pPr marL="511656" indent="0">
              <a:buNone/>
              <a:defRPr sz="1000" b="1"/>
            </a:lvl3pPr>
            <a:lvl4pPr marL="767484" indent="0">
              <a:buNone/>
              <a:defRPr sz="900" b="1"/>
            </a:lvl4pPr>
            <a:lvl5pPr marL="1023312" indent="0">
              <a:buNone/>
              <a:defRPr sz="900" b="1"/>
            </a:lvl5pPr>
            <a:lvl6pPr marL="1279140" indent="0">
              <a:buNone/>
              <a:defRPr sz="900" b="1"/>
            </a:lvl6pPr>
            <a:lvl7pPr marL="1534944" indent="0">
              <a:buNone/>
              <a:defRPr sz="900" b="1"/>
            </a:lvl7pPr>
            <a:lvl8pPr marL="1790795" indent="0">
              <a:buNone/>
              <a:defRPr sz="900" b="1"/>
            </a:lvl8pPr>
            <a:lvl9pPr marL="204659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8" indent="0">
              <a:buNone/>
              <a:defRPr sz="1100" b="1"/>
            </a:lvl2pPr>
            <a:lvl3pPr marL="511656" indent="0">
              <a:buNone/>
              <a:defRPr sz="1000" b="1"/>
            </a:lvl3pPr>
            <a:lvl4pPr marL="767484" indent="0">
              <a:buNone/>
              <a:defRPr sz="900" b="1"/>
            </a:lvl4pPr>
            <a:lvl5pPr marL="1023312" indent="0">
              <a:buNone/>
              <a:defRPr sz="900" b="1"/>
            </a:lvl5pPr>
            <a:lvl6pPr marL="1279140" indent="0">
              <a:buNone/>
              <a:defRPr sz="900" b="1"/>
            </a:lvl6pPr>
            <a:lvl7pPr marL="1534944" indent="0">
              <a:buNone/>
              <a:defRPr sz="900" b="1"/>
            </a:lvl7pPr>
            <a:lvl8pPr marL="1790795" indent="0">
              <a:buNone/>
              <a:defRPr sz="900" b="1"/>
            </a:lvl8pPr>
            <a:lvl9pPr marL="204659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2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6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2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1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9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5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5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6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6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28" indent="0">
              <a:buNone/>
              <a:defRPr sz="700"/>
            </a:lvl2pPr>
            <a:lvl3pPr marL="511656" indent="0">
              <a:buNone/>
              <a:defRPr sz="600"/>
            </a:lvl3pPr>
            <a:lvl4pPr marL="767484" indent="0">
              <a:buNone/>
              <a:defRPr sz="500"/>
            </a:lvl4pPr>
            <a:lvl5pPr marL="1023312" indent="0">
              <a:buNone/>
              <a:defRPr sz="500"/>
            </a:lvl5pPr>
            <a:lvl6pPr marL="1279140" indent="0">
              <a:buNone/>
              <a:defRPr sz="500"/>
            </a:lvl6pPr>
            <a:lvl7pPr marL="1534944" indent="0">
              <a:buNone/>
              <a:defRPr sz="500"/>
            </a:lvl7pPr>
            <a:lvl8pPr marL="1790795" indent="0">
              <a:buNone/>
              <a:defRPr sz="500"/>
            </a:lvl8pPr>
            <a:lvl9pPr marL="204659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2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28" indent="0">
              <a:buNone/>
              <a:defRPr sz="1600"/>
            </a:lvl2pPr>
            <a:lvl3pPr marL="511656" indent="0">
              <a:buNone/>
              <a:defRPr sz="1300"/>
            </a:lvl3pPr>
            <a:lvl4pPr marL="767484" indent="0">
              <a:buNone/>
              <a:defRPr sz="1100"/>
            </a:lvl4pPr>
            <a:lvl5pPr marL="1023312" indent="0">
              <a:buNone/>
              <a:defRPr sz="1100"/>
            </a:lvl5pPr>
            <a:lvl6pPr marL="1279140" indent="0">
              <a:buNone/>
              <a:defRPr sz="1100"/>
            </a:lvl6pPr>
            <a:lvl7pPr marL="1534944" indent="0">
              <a:buNone/>
              <a:defRPr sz="1100"/>
            </a:lvl7pPr>
            <a:lvl8pPr marL="1790795" indent="0">
              <a:buNone/>
              <a:defRPr sz="1100"/>
            </a:lvl8pPr>
            <a:lvl9pPr marL="204659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28" indent="0">
              <a:buNone/>
              <a:defRPr sz="700"/>
            </a:lvl2pPr>
            <a:lvl3pPr marL="511656" indent="0">
              <a:buNone/>
              <a:defRPr sz="600"/>
            </a:lvl3pPr>
            <a:lvl4pPr marL="767484" indent="0">
              <a:buNone/>
              <a:defRPr sz="500"/>
            </a:lvl4pPr>
            <a:lvl5pPr marL="1023312" indent="0">
              <a:buNone/>
              <a:defRPr sz="500"/>
            </a:lvl5pPr>
            <a:lvl6pPr marL="1279140" indent="0">
              <a:buNone/>
              <a:defRPr sz="500"/>
            </a:lvl6pPr>
            <a:lvl7pPr marL="1534944" indent="0">
              <a:buNone/>
              <a:defRPr sz="500"/>
            </a:lvl7pPr>
            <a:lvl8pPr marL="1790795" indent="0">
              <a:buNone/>
              <a:defRPr sz="500"/>
            </a:lvl8pPr>
            <a:lvl9pPr marL="204659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3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50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3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1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9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83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6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34" indent="0">
              <a:buNone/>
              <a:defRPr sz="1100" b="1"/>
            </a:lvl2pPr>
            <a:lvl3pPr marL="511668" indent="0">
              <a:buNone/>
              <a:defRPr sz="1000" b="1"/>
            </a:lvl3pPr>
            <a:lvl4pPr marL="767502" indent="0">
              <a:buNone/>
              <a:defRPr sz="900" b="1"/>
            </a:lvl4pPr>
            <a:lvl5pPr marL="1023336" indent="0">
              <a:buNone/>
              <a:defRPr sz="900" b="1"/>
            </a:lvl5pPr>
            <a:lvl6pPr marL="1279170" indent="0">
              <a:buNone/>
              <a:defRPr sz="900" b="1"/>
            </a:lvl6pPr>
            <a:lvl7pPr marL="1534980" indent="0">
              <a:buNone/>
              <a:defRPr sz="900" b="1"/>
            </a:lvl7pPr>
            <a:lvl8pPr marL="1790837" indent="0">
              <a:buNone/>
              <a:defRPr sz="900" b="1"/>
            </a:lvl8pPr>
            <a:lvl9pPr marL="204664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34" indent="0">
              <a:buNone/>
              <a:defRPr sz="1100" b="1"/>
            </a:lvl2pPr>
            <a:lvl3pPr marL="511668" indent="0">
              <a:buNone/>
              <a:defRPr sz="1000" b="1"/>
            </a:lvl3pPr>
            <a:lvl4pPr marL="767502" indent="0">
              <a:buNone/>
              <a:defRPr sz="900" b="1"/>
            </a:lvl4pPr>
            <a:lvl5pPr marL="1023336" indent="0">
              <a:buNone/>
              <a:defRPr sz="900" b="1"/>
            </a:lvl5pPr>
            <a:lvl6pPr marL="1279170" indent="0">
              <a:buNone/>
              <a:defRPr sz="900" b="1"/>
            </a:lvl6pPr>
            <a:lvl7pPr marL="1534980" indent="0">
              <a:buNone/>
              <a:defRPr sz="900" b="1"/>
            </a:lvl7pPr>
            <a:lvl8pPr marL="1790837" indent="0">
              <a:buNone/>
              <a:defRPr sz="900" b="1"/>
            </a:lvl8pPr>
            <a:lvl9pPr marL="204664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34" indent="0">
              <a:buNone/>
              <a:defRPr sz="700"/>
            </a:lvl2pPr>
            <a:lvl3pPr marL="511668" indent="0">
              <a:buNone/>
              <a:defRPr sz="600"/>
            </a:lvl3pPr>
            <a:lvl4pPr marL="767502" indent="0">
              <a:buNone/>
              <a:defRPr sz="500"/>
            </a:lvl4pPr>
            <a:lvl5pPr marL="1023336" indent="0">
              <a:buNone/>
              <a:defRPr sz="500"/>
            </a:lvl5pPr>
            <a:lvl6pPr marL="1279170" indent="0">
              <a:buNone/>
              <a:defRPr sz="500"/>
            </a:lvl6pPr>
            <a:lvl7pPr marL="1534980" indent="0">
              <a:buNone/>
              <a:defRPr sz="500"/>
            </a:lvl7pPr>
            <a:lvl8pPr marL="1790837" indent="0">
              <a:buNone/>
              <a:defRPr sz="500"/>
            </a:lvl8pPr>
            <a:lvl9pPr marL="204664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9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34" indent="0">
              <a:buNone/>
              <a:defRPr sz="1600"/>
            </a:lvl2pPr>
            <a:lvl3pPr marL="511668" indent="0">
              <a:buNone/>
              <a:defRPr sz="1300"/>
            </a:lvl3pPr>
            <a:lvl4pPr marL="767502" indent="0">
              <a:buNone/>
              <a:defRPr sz="1100"/>
            </a:lvl4pPr>
            <a:lvl5pPr marL="1023336" indent="0">
              <a:buNone/>
              <a:defRPr sz="1100"/>
            </a:lvl5pPr>
            <a:lvl6pPr marL="1279170" indent="0">
              <a:buNone/>
              <a:defRPr sz="1100"/>
            </a:lvl6pPr>
            <a:lvl7pPr marL="1534980" indent="0">
              <a:buNone/>
              <a:defRPr sz="1100"/>
            </a:lvl7pPr>
            <a:lvl8pPr marL="1790837" indent="0">
              <a:buNone/>
              <a:defRPr sz="1100"/>
            </a:lvl8pPr>
            <a:lvl9pPr marL="204664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34" indent="0">
              <a:buNone/>
              <a:defRPr sz="700"/>
            </a:lvl2pPr>
            <a:lvl3pPr marL="511668" indent="0">
              <a:buNone/>
              <a:defRPr sz="600"/>
            </a:lvl3pPr>
            <a:lvl4pPr marL="767502" indent="0">
              <a:buNone/>
              <a:defRPr sz="500"/>
            </a:lvl4pPr>
            <a:lvl5pPr marL="1023336" indent="0">
              <a:buNone/>
              <a:defRPr sz="500"/>
            </a:lvl5pPr>
            <a:lvl6pPr marL="1279170" indent="0">
              <a:buNone/>
              <a:defRPr sz="500"/>
            </a:lvl6pPr>
            <a:lvl7pPr marL="1534980" indent="0">
              <a:buNone/>
              <a:defRPr sz="500"/>
            </a:lvl7pPr>
            <a:lvl8pPr marL="1790837" indent="0">
              <a:buNone/>
              <a:defRPr sz="500"/>
            </a:lvl8pPr>
            <a:lvl9pPr marL="204664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4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8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52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3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2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0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8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7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42" indent="0">
              <a:buNone/>
              <a:defRPr sz="1100" b="1"/>
            </a:lvl2pPr>
            <a:lvl3pPr marL="511684" indent="0">
              <a:buNone/>
              <a:defRPr sz="1000" b="1"/>
            </a:lvl3pPr>
            <a:lvl4pPr marL="767526" indent="0">
              <a:buNone/>
              <a:defRPr sz="900" b="1"/>
            </a:lvl4pPr>
            <a:lvl5pPr marL="1023368" indent="0">
              <a:buNone/>
              <a:defRPr sz="900" b="1"/>
            </a:lvl5pPr>
            <a:lvl6pPr marL="1279210" indent="0">
              <a:buNone/>
              <a:defRPr sz="900" b="1"/>
            </a:lvl6pPr>
            <a:lvl7pPr marL="1535029" indent="0">
              <a:buNone/>
              <a:defRPr sz="900" b="1"/>
            </a:lvl7pPr>
            <a:lvl8pPr marL="1790893" indent="0">
              <a:buNone/>
              <a:defRPr sz="900" b="1"/>
            </a:lvl8pPr>
            <a:lvl9pPr marL="204670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42" indent="0">
              <a:buNone/>
              <a:defRPr sz="1100" b="1"/>
            </a:lvl2pPr>
            <a:lvl3pPr marL="511684" indent="0">
              <a:buNone/>
              <a:defRPr sz="1000" b="1"/>
            </a:lvl3pPr>
            <a:lvl4pPr marL="767526" indent="0">
              <a:buNone/>
              <a:defRPr sz="900" b="1"/>
            </a:lvl4pPr>
            <a:lvl5pPr marL="1023368" indent="0">
              <a:buNone/>
              <a:defRPr sz="900" b="1"/>
            </a:lvl5pPr>
            <a:lvl6pPr marL="1279210" indent="0">
              <a:buNone/>
              <a:defRPr sz="900" b="1"/>
            </a:lvl6pPr>
            <a:lvl7pPr marL="1535029" indent="0">
              <a:buNone/>
              <a:defRPr sz="900" b="1"/>
            </a:lvl7pPr>
            <a:lvl8pPr marL="1790893" indent="0">
              <a:buNone/>
              <a:defRPr sz="900" b="1"/>
            </a:lvl8pPr>
            <a:lvl9pPr marL="204670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2" indent="0">
              <a:buNone/>
              <a:defRPr sz="1100" b="1"/>
            </a:lvl2pPr>
            <a:lvl3pPr marL="511644" indent="0">
              <a:buNone/>
              <a:defRPr sz="1000" b="1"/>
            </a:lvl3pPr>
            <a:lvl4pPr marL="767466" indent="0">
              <a:buNone/>
              <a:defRPr sz="900" b="1"/>
            </a:lvl4pPr>
            <a:lvl5pPr marL="1023288" indent="0">
              <a:buNone/>
              <a:defRPr sz="900" b="1"/>
            </a:lvl5pPr>
            <a:lvl6pPr marL="1279110" indent="0">
              <a:buNone/>
              <a:defRPr sz="900" b="1"/>
            </a:lvl6pPr>
            <a:lvl7pPr marL="1534908" indent="0">
              <a:buNone/>
              <a:defRPr sz="900" b="1"/>
            </a:lvl7pPr>
            <a:lvl8pPr marL="1790753" indent="0">
              <a:buNone/>
              <a:defRPr sz="900" b="1"/>
            </a:lvl8pPr>
            <a:lvl9pPr marL="204654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2" indent="0">
              <a:buNone/>
              <a:defRPr sz="1100" b="1"/>
            </a:lvl2pPr>
            <a:lvl3pPr marL="511644" indent="0">
              <a:buNone/>
              <a:defRPr sz="1000" b="1"/>
            </a:lvl3pPr>
            <a:lvl4pPr marL="767466" indent="0">
              <a:buNone/>
              <a:defRPr sz="900" b="1"/>
            </a:lvl4pPr>
            <a:lvl5pPr marL="1023288" indent="0">
              <a:buNone/>
              <a:defRPr sz="900" b="1"/>
            </a:lvl5pPr>
            <a:lvl6pPr marL="1279110" indent="0">
              <a:buNone/>
              <a:defRPr sz="900" b="1"/>
            </a:lvl6pPr>
            <a:lvl7pPr marL="1534908" indent="0">
              <a:buNone/>
              <a:defRPr sz="900" b="1"/>
            </a:lvl7pPr>
            <a:lvl8pPr marL="1790753" indent="0">
              <a:buNone/>
              <a:defRPr sz="900" b="1"/>
            </a:lvl8pPr>
            <a:lvl9pPr marL="204654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2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2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42" indent="0">
              <a:buNone/>
              <a:defRPr sz="700"/>
            </a:lvl2pPr>
            <a:lvl3pPr marL="511684" indent="0">
              <a:buNone/>
              <a:defRPr sz="600"/>
            </a:lvl3pPr>
            <a:lvl4pPr marL="767526" indent="0">
              <a:buNone/>
              <a:defRPr sz="500"/>
            </a:lvl4pPr>
            <a:lvl5pPr marL="1023368" indent="0">
              <a:buNone/>
              <a:defRPr sz="500"/>
            </a:lvl5pPr>
            <a:lvl6pPr marL="1279210" indent="0">
              <a:buNone/>
              <a:defRPr sz="500"/>
            </a:lvl6pPr>
            <a:lvl7pPr marL="1535029" indent="0">
              <a:buNone/>
              <a:defRPr sz="500"/>
            </a:lvl7pPr>
            <a:lvl8pPr marL="1790893" indent="0">
              <a:buNone/>
              <a:defRPr sz="500"/>
            </a:lvl8pPr>
            <a:lvl9pPr marL="204670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9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42" indent="0">
              <a:buNone/>
              <a:defRPr sz="1600"/>
            </a:lvl2pPr>
            <a:lvl3pPr marL="511684" indent="0">
              <a:buNone/>
              <a:defRPr sz="1300"/>
            </a:lvl3pPr>
            <a:lvl4pPr marL="767526" indent="0">
              <a:buNone/>
              <a:defRPr sz="1100"/>
            </a:lvl4pPr>
            <a:lvl5pPr marL="1023368" indent="0">
              <a:buNone/>
              <a:defRPr sz="1100"/>
            </a:lvl5pPr>
            <a:lvl6pPr marL="1279210" indent="0">
              <a:buNone/>
              <a:defRPr sz="1100"/>
            </a:lvl6pPr>
            <a:lvl7pPr marL="1535029" indent="0">
              <a:buNone/>
              <a:defRPr sz="1100"/>
            </a:lvl7pPr>
            <a:lvl8pPr marL="1790893" indent="0">
              <a:buNone/>
              <a:defRPr sz="1100"/>
            </a:lvl8pPr>
            <a:lvl9pPr marL="2046705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42" indent="0">
              <a:buNone/>
              <a:defRPr sz="700"/>
            </a:lvl2pPr>
            <a:lvl3pPr marL="511684" indent="0">
              <a:buNone/>
              <a:defRPr sz="600"/>
            </a:lvl3pPr>
            <a:lvl4pPr marL="767526" indent="0">
              <a:buNone/>
              <a:defRPr sz="500"/>
            </a:lvl4pPr>
            <a:lvl5pPr marL="1023368" indent="0">
              <a:buNone/>
              <a:defRPr sz="500"/>
            </a:lvl5pPr>
            <a:lvl6pPr marL="1279210" indent="0">
              <a:buNone/>
              <a:defRPr sz="500"/>
            </a:lvl6pPr>
            <a:lvl7pPr marL="1535029" indent="0">
              <a:buNone/>
              <a:defRPr sz="500"/>
            </a:lvl7pPr>
            <a:lvl8pPr marL="1790893" indent="0">
              <a:buNone/>
              <a:defRPr sz="500"/>
            </a:lvl8pPr>
            <a:lvl9pPr marL="204670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5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4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2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0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96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78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52" indent="0">
              <a:buNone/>
              <a:defRPr sz="1100" b="1"/>
            </a:lvl2pPr>
            <a:lvl3pPr marL="511704" indent="0">
              <a:buNone/>
              <a:defRPr sz="1000" b="1"/>
            </a:lvl3pPr>
            <a:lvl4pPr marL="767556" indent="0">
              <a:buNone/>
              <a:defRPr sz="900" b="1"/>
            </a:lvl4pPr>
            <a:lvl5pPr marL="1023408" indent="0">
              <a:buNone/>
              <a:defRPr sz="900" b="1"/>
            </a:lvl5pPr>
            <a:lvl6pPr marL="1279260" indent="0">
              <a:buNone/>
              <a:defRPr sz="900" b="1"/>
            </a:lvl6pPr>
            <a:lvl7pPr marL="1535090" indent="0">
              <a:buNone/>
              <a:defRPr sz="900" b="1"/>
            </a:lvl7pPr>
            <a:lvl8pPr marL="1790963" indent="0">
              <a:buNone/>
              <a:defRPr sz="900" b="1"/>
            </a:lvl8pPr>
            <a:lvl9pPr marL="204678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52" indent="0">
              <a:buNone/>
              <a:defRPr sz="1100" b="1"/>
            </a:lvl2pPr>
            <a:lvl3pPr marL="511704" indent="0">
              <a:buNone/>
              <a:defRPr sz="1000" b="1"/>
            </a:lvl3pPr>
            <a:lvl4pPr marL="767556" indent="0">
              <a:buNone/>
              <a:defRPr sz="900" b="1"/>
            </a:lvl4pPr>
            <a:lvl5pPr marL="1023408" indent="0">
              <a:buNone/>
              <a:defRPr sz="900" b="1"/>
            </a:lvl5pPr>
            <a:lvl6pPr marL="1279260" indent="0">
              <a:buNone/>
              <a:defRPr sz="900" b="1"/>
            </a:lvl6pPr>
            <a:lvl7pPr marL="1535090" indent="0">
              <a:buNone/>
              <a:defRPr sz="900" b="1"/>
            </a:lvl7pPr>
            <a:lvl8pPr marL="1790963" indent="0">
              <a:buNone/>
              <a:defRPr sz="900" b="1"/>
            </a:lvl8pPr>
            <a:lvl9pPr marL="204678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2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2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52" indent="0">
              <a:buNone/>
              <a:defRPr sz="700"/>
            </a:lvl2pPr>
            <a:lvl3pPr marL="511704" indent="0">
              <a:buNone/>
              <a:defRPr sz="600"/>
            </a:lvl3pPr>
            <a:lvl4pPr marL="767556" indent="0">
              <a:buNone/>
              <a:defRPr sz="500"/>
            </a:lvl4pPr>
            <a:lvl5pPr marL="1023408" indent="0">
              <a:buNone/>
              <a:defRPr sz="500"/>
            </a:lvl5pPr>
            <a:lvl6pPr marL="1279260" indent="0">
              <a:buNone/>
              <a:defRPr sz="500"/>
            </a:lvl6pPr>
            <a:lvl7pPr marL="1535090" indent="0">
              <a:buNone/>
              <a:defRPr sz="500"/>
            </a:lvl7pPr>
            <a:lvl8pPr marL="1790963" indent="0">
              <a:buNone/>
              <a:defRPr sz="500"/>
            </a:lvl8pPr>
            <a:lvl9pPr marL="204678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9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52" indent="0">
              <a:buNone/>
              <a:defRPr sz="1600"/>
            </a:lvl2pPr>
            <a:lvl3pPr marL="511704" indent="0">
              <a:buNone/>
              <a:defRPr sz="1300"/>
            </a:lvl3pPr>
            <a:lvl4pPr marL="767556" indent="0">
              <a:buNone/>
              <a:defRPr sz="1100"/>
            </a:lvl4pPr>
            <a:lvl5pPr marL="1023408" indent="0">
              <a:buNone/>
              <a:defRPr sz="1100"/>
            </a:lvl5pPr>
            <a:lvl6pPr marL="1279260" indent="0">
              <a:buNone/>
              <a:defRPr sz="1100"/>
            </a:lvl6pPr>
            <a:lvl7pPr marL="1535090" indent="0">
              <a:buNone/>
              <a:defRPr sz="1100"/>
            </a:lvl7pPr>
            <a:lvl8pPr marL="1790963" indent="0">
              <a:buNone/>
              <a:defRPr sz="1100"/>
            </a:lvl8pPr>
            <a:lvl9pPr marL="204678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52" indent="0">
              <a:buNone/>
              <a:defRPr sz="700"/>
            </a:lvl2pPr>
            <a:lvl3pPr marL="511704" indent="0">
              <a:buNone/>
              <a:defRPr sz="600"/>
            </a:lvl3pPr>
            <a:lvl4pPr marL="767556" indent="0">
              <a:buNone/>
              <a:defRPr sz="500"/>
            </a:lvl4pPr>
            <a:lvl5pPr marL="1023408" indent="0">
              <a:buNone/>
              <a:defRPr sz="500"/>
            </a:lvl5pPr>
            <a:lvl6pPr marL="1279260" indent="0">
              <a:buNone/>
              <a:defRPr sz="500"/>
            </a:lvl6pPr>
            <a:lvl7pPr marL="1535090" indent="0">
              <a:buNone/>
              <a:defRPr sz="500"/>
            </a:lvl7pPr>
            <a:lvl8pPr marL="1790963" indent="0">
              <a:buNone/>
              <a:defRPr sz="500"/>
            </a:lvl8pPr>
            <a:lvl9pPr marL="204678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6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5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4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3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16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04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64" indent="0">
              <a:buNone/>
              <a:defRPr sz="1100" b="1"/>
            </a:lvl2pPr>
            <a:lvl3pPr marL="511728" indent="0">
              <a:buNone/>
              <a:defRPr sz="1000" b="1"/>
            </a:lvl3pPr>
            <a:lvl4pPr marL="767592" indent="0">
              <a:buNone/>
              <a:defRPr sz="900" b="1"/>
            </a:lvl4pPr>
            <a:lvl5pPr marL="1023456" indent="0">
              <a:buNone/>
              <a:defRPr sz="900" b="1"/>
            </a:lvl5pPr>
            <a:lvl6pPr marL="1279320" indent="0">
              <a:buNone/>
              <a:defRPr sz="900" b="1"/>
            </a:lvl6pPr>
            <a:lvl7pPr marL="1535164" indent="0">
              <a:buNone/>
              <a:defRPr sz="900" b="1"/>
            </a:lvl7pPr>
            <a:lvl8pPr marL="1791047" indent="0">
              <a:buNone/>
              <a:defRPr sz="900" b="1"/>
            </a:lvl8pPr>
            <a:lvl9pPr marL="204688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64" indent="0">
              <a:buNone/>
              <a:defRPr sz="1100" b="1"/>
            </a:lvl2pPr>
            <a:lvl3pPr marL="511728" indent="0">
              <a:buNone/>
              <a:defRPr sz="1000" b="1"/>
            </a:lvl3pPr>
            <a:lvl4pPr marL="767592" indent="0">
              <a:buNone/>
              <a:defRPr sz="900" b="1"/>
            </a:lvl4pPr>
            <a:lvl5pPr marL="1023456" indent="0">
              <a:buNone/>
              <a:defRPr sz="900" b="1"/>
            </a:lvl5pPr>
            <a:lvl6pPr marL="1279320" indent="0">
              <a:buNone/>
              <a:defRPr sz="900" b="1"/>
            </a:lvl6pPr>
            <a:lvl7pPr marL="1535164" indent="0">
              <a:buNone/>
              <a:defRPr sz="900" b="1"/>
            </a:lvl7pPr>
            <a:lvl8pPr marL="1791047" indent="0">
              <a:buNone/>
              <a:defRPr sz="900" b="1"/>
            </a:lvl8pPr>
            <a:lvl9pPr marL="204688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18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18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64" indent="0">
              <a:buNone/>
              <a:defRPr sz="700"/>
            </a:lvl2pPr>
            <a:lvl3pPr marL="511728" indent="0">
              <a:buNone/>
              <a:defRPr sz="600"/>
            </a:lvl3pPr>
            <a:lvl4pPr marL="767592" indent="0">
              <a:buNone/>
              <a:defRPr sz="500"/>
            </a:lvl4pPr>
            <a:lvl5pPr marL="1023456" indent="0">
              <a:buNone/>
              <a:defRPr sz="500"/>
            </a:lvl5pPr>
            <a:lvl6pPr marL="1279320" indent="0">
              <a:buNone/>
              <a:defRPr sz="500"/>
            </a:lvl6pPr>
            <a:lvl7pPr marL="1535164" indent="0">
              <a:buNone/>
              <a:defRPr sz="500"/>
            </a:lvl7pPr>
            <a:lvl8pPr marL="1791047" indent="0">
              <a:buNone/>
              <a:defRPr sz="500"/>
            </a:lvl8pPr>
            <a:lvl9pPr marL="204688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8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64" indent="0">
              <a:buNone/>
              <a:defRPr sz="1600"/>
            </a:lvl2pPr>
            <a:lvl3pPr marL="511728" indent="0">
              <a:buNone/>
              <a:defRPr sz="1300"/>
            </a:lvl3pPr>
            <a:lvl4pPr marL="767592" indent="0">
              <a:buNone/>
              <a:defRPr sz="1100"/>
            </a:lvl4pPr>
            <a:lvl5pPr marL="1023456" indent="0">
              <a:buNone/>
              <a:defRPr sz="1100"/>
            </a:lvl5pPr>
            <a:lvl6pPr marL="1279320" indent="0">
              <a:buNone/>
              <a:defRPr sz="1100"/>
            </a:lvl6pPr>
            <a:lvl7pPr marL="1535164" indent="0">
              <a:buNone/>
              <a:defRPr sz="1100"/>
            </a:lvl7pPr>
            <a:lvl8pPr marL="1791047" indent="0">
              <a:buNone/>
              <a:defRPr sz="1100"/>
            </a:lvl8pPr>
            <a:lvl9pPr marL="2046885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64" indent="0">
              <a:buNone/>
              <a:defRPr sz="700"/>
            </a:lvl2pPr>
            <a:lvl3pPr marL="511728" indent="0">
              <a:buNone/>
              <a:defRPr sz="600"/>
            </a:lvl3pPr>
            <a:lvl4pPr marL="767592" indent="0">
              <a:buNone/>
              <a:defRPr sz="500"/>
            </a:lvl4pPr>
            <a:lvl5pPr marL="1023456" indent="0">
              <a:buNone/>
              <a:defRPr sz="500"/>
            </a:lvl5pPr>
            <a:lvl6pPr marL="1279320" indent="0">
              <a:buNone/>
              <a:defRPr sz="500"/>
            </a:lvl6pPr>
            <a:lvl7pPr marL="1535164" indent="0">
              <a:buNone/>
              <a:defRPr sz="500"/>
            </a:lvl7pPr>
            <a:lvl8pPr marL="1791047" indent="0">
              <a:buNone/>
              <a:defRPr sz="500"/>
            </a:lvl8pPr>
            <a:lvl9pPr marL="204688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22" indent="0">
              <a:buNone/>
              <a:defRPr sz="700"/>
            </a:lvl2pPr>
            <a:lvl3pPr marL="511644" indent="0">
              <a:buNone/>
              <a:defRPr sz="600"/>
            </a:lvl3pPr>
            <a:lvl4pPr marL="767466" indent="0">
              <a:buNone/>
              <a:defRPr sz="500"/>
            </a:lvl4pPr>
            <a:lvl5pPr marL="1023288" indent="0">
              <a:buNone/>
              <a:defRPr sz="500"/>
            </a:lvl5pPr>
            <a:lvl6pPr marL="1279110" indent="0">
              <a:buNone/>
              <a:defRPr sz="500"/>
            </a:lvl6pPr>
            <a:lvl7pPr marL="1534908" indent="0">
              <a:buNone/>
              <a:defRPr sz="500"/>
            </a:lvl7pPr>
            <a:lvl8pPr marL="1790753" indent="0">
              <a:buNone/>
              <a:defRPr sz="500"/>
            </a:lvl8pPr>
            <a:lvl9pPr marL="204654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3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3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2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14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9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8" indent="0">
              <a:buNone/>
              <a:defRPr sz="1100" b="1"/>
            </a:lvl2pPr>
            <a:lvl3pPr marL="511756" indent="0">
              <a:buNone/>
              <a:defRPr sz="1000" b="1"/>
            </a:lvl3pPr>
            <a:lvl4pPr marL="767634" indent="0">
              <a:buNone/>
              <a:defRPr sz="900" b="1"/>
            </a:lvl4pPr>
            <a:lvl5pPr marL="1023512" indent="0">
              <a:buNone/>
              <a:defRPr sz="900" b="1"/>
            </a:lvl5pPr>
            <a:lvl6pPr marL="1279390" indent="0">
              <a:buNone/>
              <a:defRPr sz="900" b="1"/>
            </a:lvl6pPr>
            <a:lvl7pPr marL="1535250" indent="0">
              <a:buNone/>
              <a:defRPr sz="900" b="1"/>
            </a:lvl7pPr>
            <a:lvl8pPr marL="1791145" indent="0">
              <a:buNone/>
              <a:defRPr sz="900" b="1"/>
            </a:lvl8pPr>
            <a:lvl9pPr marL="204699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8" indent="0">
              <a:buNone/>
              <a:defRPr sz="1100" b="1"/>
            </a:lvl2pPr>
            <a:lvl3pPr marL="511756" indent="0">
              <a:buNone/>
              <a:defRPr sz="1000" b="1"/>
            </a:lvl3pPr>
            <a:lvl4pPr marL="767634" indent="0">
              <a:buNone/>
              <a:defRPr sz="900" b="1"/>
            </a:lvl4pPr>
            <a:lvl5pPr marL="1023512" indent="0">
              <a:buNone/>
              <a:defRPr sz="900" b="1"/>
            </a:lvl5pPr>
            <a:lvl6pPr marL="1279390" indent="0">
              <a:buNone/>
              <a:defRPr sz="900" b="1"/>
            </a:lvl6pPr>
            <a:lvl7pPr marL="1535250" indent="0">
              <a:buNone/>
              <a:defRPr sz="900" b="1"/>
            </a:lvl7pPr>
            <a:lvl8pPr marL="1791145" indent="0">
              <a:buNone/>
              <a:defRPr sz="900" b="1"/>
            </a:lvl8pPr>
            <a:lvl9pPr marL="204699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11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11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78" indent="0">
              <a:buNone/>
              <a:defRPr sz="700"/>
            </a:lvl2pPr>
            <a:lvl3pPr marL="511756" indent="0">
              <a:buNone/>
              <a:defRPr sz="600"/>
            </a:lvl3pPr>
            <a:lvl4pPr marL="767634" indent="0">
              <a:buNone/>
              <a:defRPr sz="500"/>
            </a:lvl4pPr>
            <a:lvl5pPr marL="1023512" indent="0">
              <a:buNone/>
              <a:defRPr sz="500"/>
            </a:lvl5pPr>
            <a:lvl6pPr marL="1279390" indent="0">
              <a:buNone/>
              <a:defRPr sz="500"/>
            </a:lvl6pPr>
            <a:lvl7pPr marL="1535250" indent="0">
              <a:buNone/>
              <a:defRPr sz="500"/>
            </a:lvl7pPr>
            <a:lvl8pPr marL="1791145" indent="0">
              <a:buNone/>
              <a:defRPr sz="500"/>
            </a:lvl8pPr>
            <a:lvl9pPr marL="204699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77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78" indent="0">
              <a:buNone/>
              <a:defRPr sz="1600"/>
            </a:lvl2pPr>
            <a:lvl3pPr marL="511756" indent="0">
              <a:buNone/>
              <a:defRPr sz="1300"/>
            </a:lvl3pPr>
            <a:lvl4pPr marL="767634" indent="0">
              <a:buNone/>
              <a:defRPr sz="1100"/>
            </a:lvl4pPr>
            <a:lvl5pPr marL="1023512" indent="0">
              <a:buNone/>
              <a:defRPr sz="1100"/>
            </a:lvl5pPr>
            <a:lvl6pPr marL="1279390" indent="0">
              <a:buNone/>
              <a:defRPr sz="1100"/>
            </a:lvl6pPr>
            <a:lvl7pPr marL="1535250" indent="0">
              <a:buNone/>
              <a:defRPr sz="1100"/>
            </a:lvl7pPr>
            <a:lvl8pPr marL="1791145" indent="0">
              <a:buNone/>
              <a:defRPr sz="1100"/>
            </a:lvl8pPr>
            <a:lvl9pPr marL="204699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78" indent="0">
              <a:buNone/>
              <a:defRPr sz="700"/>
            </a:lvl2pPr>
            <a:lvl3pPr marL="511756" indent="0">
              <a:buNone/>
              <a:defRPr sz="600"/>
            </a:lvl3pPr>
            <a:lvl4pPr marL="767634" indent="0">
              <a:buNone/>
              <a:defRPr sz="500"/>
            </a:lvl4pPr>
            <a:lvl5pPr marL="1023512" indent="0">
              <a:buNone/>
              <a:defRPr sz="500"/>
            </a:lvl5pPr>
            <a:lvl6pPr marL="1279390" indent="0">
              <a:buNone/>
              <a:defRPr sz="500"/>
            </a:lvl6pPr>
            <a:lvl7pPr marL="1535250" indent="0">
              <a:buNone/>
              <a:defRPr sz="500"/>
            </a:lvl7pPr>
            <a:lvl8pPr marL="1791145" indent="0">
              <a:buNone/>
              <a:defRPr sz="500"/>
            </a:lvl8pPr>
            <a:lvl9pPr marL="204699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22" indent="0">
              <a:buNone/>
              <a:defRPr sz="1600"/>
            </a:lvl2pPr>
            <a:lvl3pPr marL="511644" indent="0">
              <a:buNone/>
              <a:defRPr sz="1300"/>
            </a:lvl3pPr>
            <a:lvl4pPr marL="767466" indent="0">
              <a:buNone/>
              <a:defRPr sz="1100"/>
            </a:lvl4pPr>
            <a:lvl5pPr marL="1023288" indent="0">
              <a:buNone/>
              <a:defRPr sz="1100"/>
            </a:lvl5pPr>
            <a:lvl6pPr marL="1279110" indent="0">
              <a:buNone/>
              <a:defRPr sz="1100"/>
            </a:lvl6pPr>
            <a:lvl7pPr marL="1534908" indent="0">
              <a:buNone/>
              <a:defRPr sz="1100"/>
            </a:lvl7pPr>
            <a:lvl8pPr marL="1790753" indent="0">
              <a:buNone/>
              <a:defRPr sz="1100"/>
            </a:lvl8pPr>
            <a:lvl9pPr marL="204654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22" indent="0">
              <a:buNone/>
              <a:defRPr sz="700"/>
            </a:lvl2pPr>
            <a:lvl3pPr marL="511644" indent="0">
              <a:buNone/>
              <a:defRPr sz="600"/>
            </a:lvl3pPr>
            <a:lvl4pPr marL="767466" indent="0">
              <a:buNone/>
              <a:defRPr sz="500"/>
            </a:lvl4pPr>
            <a:lvl5pPr marL="1023288" indent="0">
              <a:buNone/>
              <a:defRPr sz="500"/>
            </a:lvl5pPr>
            <a:lvl6pPr marL="1279110" indent="0">
              <a:buNone/>
              <a:defRPr sz="500"/>
            </a:lvl6pPr>
            <a:lvl7pPr marL="1534908" indent="0">
              <a:buNone/>
              <a:defRPr sz="500"/>
            </a:lvl7pPr>
            <a:lvl8pPr marL="1790753" indent="0">
              <a:buNone/>
              <a:defRPr sz="500"/>
            </a:lvl8pPr>
            <a:lvl9pPr marL="204654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4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3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2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1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94" indent="0">
              <a:buNone/>
              <a:defRPr sz="1100" b="1"/>
            </a:lvl2pPr>
            <a:lvl3pPr marL="511788" indent="0">
              <a:buNone/>
              <a:defRPr sz="1000" b="1"/>
            </a:lvl3pPr>
            <a:lvl4pPr marL="767682" indent="0">
              <a:buNone/>
              <a:defRPr sz="900" b="1"/>
            </a:lvl4pPr>
            <a:lvl5pPr marL="1023576" indent="0">
              <a:buNone/>
              <a:defRPr sz="900" b="1"/>
            </a:lvl5pPr>
            <a:lvl6pPr marL="1279470" indent="0">
              <a:buNone/>
              <a:defRPr sz="900" b="1"/>
            </a:lvl6pPr>
            <a:lvl7pPr marL="1535348" indent="0">
              <a:buNone/>
              <a:defRPr sz="900" b="1"/>
            </a:lvl7pPr>
            <a:lvl8pPr marL="1791257" indent="0">
              <a:buNone/>
              <a:defRPr sz="900" b="1"/>
            </a:lvl8pPr>
            <a:lvl9pPr marL="204713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94" indent="0">
              <a:buNone/>
              <a:defRPr sz="1100" b="1"/>
            </a:lvl2pPr>
            <a:lvl3pPr marL="511788" indent="0">
              <a:buNone/>
              <a:defRPr sz="1000" b="1"/>
            </a:lvl3pPr>
            <a:lvl4pPr marL="767682" indent="0">
              <a:buNone/>
              <a:defRPr sz="900" b="1"/>
            </a:lvl4pPr>
            <a:lvl5pPr marL="1023576" indent="0">
              <a:buNone/>
              <a:defRPr sz="900" b="1"/>
            </a:lvl5pPr>
            <a:lvl6pPr marL="1279470" indent="0">
              <a:buNone/>
              <a:defRPr sz="900" b="1"/>
            </a:lvl6pPr>
            <a:lvl7pPr marL="1535348" indent="0">
              <a:buNone/>
              <a:defRPr sz="900" b="1"/>
            </a:lvl7pPr>
            <a:lvl8pPr marL="1791257" indent="0">
              <a:buNone/>
              <a:defRPr sz="900" b="1"/>
            </a:lvl8pPr>
            <a:lvl9pPr marL="204713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0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0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94" indent="0">
              <a:buNone/>
              <a:defRPr sz="700"/>
            </a:lvl2pPr>
            <a:lvl3pPr marL="511788" indent="0">
              <a:buNone/>
              <a:defRPr sz="600"/>
            </a:lvl3pPr>
            <a:lvl4pPr marL="767682" indent="0">
              <a:buNone/>
              <a:defRPr sz="500"/>
            </a:lvl4pPr>
            <a:lvl5pPr marL="1023576" indent="0">
              <a:buNone/>
              <a:defRPr sz="500"/>
            </a:lvl5pPr>
            <a:lvl6pPr marL="1279470" indent="0">
              <a:buNone/>
              <a:defRPr sz="500"/>
            </a:lvl6pPr>
            <a:lvl7pPr marL="1535348" indent="0">
              <a:buNone/>
              <a:defRPr sz="500"/>
            </a:lvl7pPr>
            <a:lvl8pPr marL="1791257" indent="0">
              <a:buNone/>
              <a:defRPr sz="500"/>
            </a:lvl8pPr>
            <a:lvl9pPr marL="204713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6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94" indent="0">
              <a:buNone/>
              <a:defRPr sz="1600"/>
            </a:lvl2pPr>
            <a:lvl3pPr marL="511788" indent="0">
              <a:buNone/>
              <a:defRPr sz="1300"/>
            </a:lvl3pPr>
            <a:lvl4pPr marL="767682" indent="0">
              <a:buNone/>
              <a:defRPr sz="1100"/>
            </a:lvl4pPr>
            <a:lvl5pPr marL="1023576" indent="0">
              <a:buNone/>
              <a:defRPr sz="1100"/>
            </a:lvl5pPr>
            <a:lvl6pPr marL="1279470" indent="0">
              <a:buNone/>
              <a:defRPr sz="1100"/>
            </a:lvl6pPr>
            <a:lvl7pPr marL="1535348" indent="0">
              <a:buNone/>
              <a:defRPr sz="1100"/>
            </a:lvl7pPr>
            <a:lvl8pPr marL="1791257" indent="0">
              <a:buNone/>
              <a:defRPr sz="1100"/>
            </a:lvl8pPr>
            <a:lvl9pPr marL="204713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94" indent="0">
              <a:buNone/>
              <a:defRPr sz="700"/>
            </a:lvl2pPr>
            <a:lvl3pPr marL="511788" indent="0">
              <a:buNone/>
              <a:defRPr sz="600"/>
            </a:lvl3pPr>
            <a:lvl4pPr marL="767682" indent="0">
              <a:buNone/>
              <a:defRPr sz="500"/>
            </a:lvl4pPr>
            <a:lvl5pPr marL="1023576" indent="0">
              <a:buNone/>
              <a:defRPr sz="500"/>
            </a:lvl5pPr>
            <a:lvl6pPr marL="1279470" indent="0">
              <a:buNone/>
              <a:defRPr sz="500"/>
            </a:lvl6pPr>
            <a:lvl7pPr marL="1535348" indent="0">
              <a:buNone/>
              <a:defRPr sz="500"/>
            </a:lvl7pPr>
            <a:lvl8pPr marL="1791257" indent="0">
              <a:buNone/>
              <a:defRPr sz="500"/>
            </a:lvl8pPr>
            <a:lvl9pPr marL="204713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164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62" indent="-191862" algn="l" defTabSz="5116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6" indent="-159906" algn="l" defTabSz="51164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55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77" indent="-127911" algn="l" defTabSz="51164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199" indent="-127911" algn="l" defTabSz="51164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002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742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637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436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22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44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66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288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110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908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53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542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2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2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2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2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2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51182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32" indent="-191932" algn="l" defTabSz="51182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43" indent="-159954" algn="l" defTabSz="51182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80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92" indent="-127956" algn="l" defTabSz="51182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04" indent="-127956" algn="l" defTabSz="51182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506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372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324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223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12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24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36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48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60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58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83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277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5118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47" indent="-191947" algn="l" defTabSz="511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78" indent="-159965" algn="l" defTabSz="5118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30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62" indent="-127966" algn="l" defTabSz="5118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94" indent="-127966" algn="l" defTabSz="5118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18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512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77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398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32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64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96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28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6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8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23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441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0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0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0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0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0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51190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64" indent="-191964" algn="l" defTabSz="5119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16" indent="-159977" algn="l" defTabSz="51190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85" indent="-127977" algn="l" defTabSz="51190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39" indent="-127977" algn="l" defTabSz="51190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793" indent="-127977" algn="l" defTabSz="51190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41" indent="-127977" algn="l" defTabSz="5119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666" indent="-127977" algn="l" defTabSz="5119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645" indent="-127977" algn="l" defTabSz="5119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590" indent="-127977" algn="l" defTabSz="5119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54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08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62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16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770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715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677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620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6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56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6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6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56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51195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83" indent="-191983" algn="l" defTabSz="5119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58" indent="-159990" algn="l" defTabSz="5119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45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23" indent="-127989" algn="l" defTabSz="51195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01" indent="-127989" algn="l" defTabSz="51195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875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834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828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800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78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56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4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12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90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862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845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816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0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0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51200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3" indent="-192003" algn="l" defTabSz="512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04" indent="-160004" algn="l" defTabSz="51200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10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14" indent="-128002" algn="l" defTabSz="51200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18" indent="-128002" algn="l" defTabSz="51200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21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16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27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28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04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08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12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16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20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22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27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29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164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63" indent="-191863" algn="l" defTabSz="51164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9" indent="-159907" algn="l" defTabSz="51164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60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84" indent="-127912" algn="l" defTabSz="51164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08" indent="-127912" algn="l" defTabSz="51164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013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756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652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453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24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48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72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296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120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920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67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559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56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56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56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56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56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165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66" indent="-191866" algn="l" defTabSz="5116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96" indent="-159909" algn="l" defTabSz="5116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70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98" indent="-127914" algn="l" defTabSz="51165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26" indent="-127914" algn="l" defTabSz="51165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035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784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683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488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28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56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84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312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140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944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95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591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6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6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6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6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6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1166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71" indent="-191871" algn="l" defTabSz="5116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06" indent="-159912" algn="l" defTabSz="51166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85" indent="-127917" algn="l" defTabSz="51166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419" indent="-127917" algn="l" defTabSz="51166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3" indent="-127917" algn="l" defTabSz="51166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069" indent="-127917" algn="l" defTabSz="5116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826" indent="-127917" algn="l" defTabSz="5116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729" indent="-127917" algn="l" defTabSz="5116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540" indent="-127917" algn="l" defTabSz="5116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34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68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02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336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170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980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837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640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8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8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8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8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8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168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77" indent="-191877" algn="l" defTabSz="5116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20" indent="-159917" algn="l" defTabSz="51168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05" indent="-127921" algn="l" defTabSz="51168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447" indent="-127921" algn="l" defTabSz="51168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89" indent="-127921" algn="l" defTabSz="51168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14" indent="-127921" algn="l" defTabSz="5116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882" indent="-127921" algn="l" defTabSz="5116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790" indent="-127921" algn="l" defTabSz="5116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610" indent="-127921" algn="l" defTabSz="5116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42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84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26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368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210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029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893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705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0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0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0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0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0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1170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85" indent="-191885" algn="l" defTabSz="51170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38" indent="-159922" algn="l" defTabSz="51170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30" indent="-127926" algn="l" defTabSz="51170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482" indent="-127926" algn="l" defTabSz="51170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334" indent="-127926" algn="l" defTabSz="51170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70" indent="-127926" algn="l" defTabSz="5117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952" indent="-127926" algn="l" defTabSz="5117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866" indent="-127926" algn="l" defTabSz="5117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698" indent="-127926" algn="l" defTabSz="5117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52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04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56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408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260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090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963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787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2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2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2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2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2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51172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94" indent="-191894" algn="l" defTabSz="5117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59" indent="-159929" algn="l" defTabSz="51172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60" indent="-127932" algn="l" defTabSz="51172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24" indent="-127932" algn="l" defTabSz="51172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388" indent="-127932" algn="l" defTabSz="51172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237" indent="-127932" algn="l" defTabSz="5117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36" indent="-127932" algn="l" defTabSz="5117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58" indent="-127932" algn="l" defTabSz="5117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03" indent="-127932" algn="l" defTabSz="5117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64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28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92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456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320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164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047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885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56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56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56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56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56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51175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05" indent="-191905" algn="l" defTabSz="5117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84" indent="-159936" algn="l" defTabSz="5117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95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73" indent="-127939" algn="l" defTabSz="51175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51" indent="-127939" algn="l" defTabSz="51175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315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134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065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926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78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56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34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12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390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250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145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999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8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8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8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8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8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1178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18" indent="-191918" algn="l" defTabSz="5117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12" indent="-159945" algn="l" defTabSz="51178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35" indent="-127947" algn="l" defTabSz="51178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29" indent="-127947" algn="l" defTabSz="51178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523" indent="-127947" algn="l" defTabSz="51178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405" indent="-127947" algn="l" defTabSz="5117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246" indent="-127947" algn="l" defTabSz="5117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187" indent="-127947" algn="l" defTabSz="5117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066" indent="-127947" algn="l" defTabSz="5117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94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88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82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76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470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348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257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130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389467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1490184"/>
            <a:ext cx="3238500" cy="4199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2413001"/>
            <a:ext cx="5435600" cy="25315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5600" y="-660400"/>
            <a:ext cx="6299200" cy="6358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0" y="1422400"/>
            <a:ext cx="20955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364067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0" y="2683946"/>
            <a:ext cx="3086100" cy="27516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3640676"/>
            <a:ext cx="5422900" cy="14139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50" y="1947333"/>
            <a:ext cx="8267700" cy="210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4650" y="-829733"/>
            <a:ext cx="4279900" cy="5401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50" y="1303870"/>
            <a:ext cx="1212850" cy="1024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29733"/>
            <a:ext cx="4279900" cy="54017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2065918"/>
            <a:ext cx="8274050" cy="1049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" y="1422403"/>
            <a:ext cx="1231900" cy="10329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4207934"/>
            <a:ext cx="8312150" cy="17441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471384"/>
            <a:ext cx="1187450" cy="1507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12800"/>
            <a:ext cx="549910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2082803"/>
            <a:ext cx="8610600" cy="41317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" y="1295406"/>
            <a:ext cx="914400" cy="1049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12800"/>
            <a:ext cx="549910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082805"/>
            <a:ext cx="8604250" cy="28617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1303868"/>
            <a:ext cx="895350" cy="103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12800"/>
            <a:ext cx="803910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565405"/>
            <a:ext cx="8426450" cy="1896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12800"/>
            <a:ext cx="556895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2379134"/>
            <a:ext cx="8610600" cy="1913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1303868"/>
            <a:ext cx="914400" cy="103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389467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584246"/>
            <a:ext cx="3937000" cy="6028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" y="2235206"/>
            <a:ext cx="4603750" cy="3640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2900" y="-673100"/>
            <a:ext cx="6299200" cy="63584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1397001"/>
            <a:ext cx="1581150" cy="11091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541874"/>
            <a:ext cx="4089400" cy="618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89467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0" y="1600200"/>
            <a:ext cx="3022600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2006703"/>
            <a:ext cx="5683250" cy="5063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5600" y="-660400"/>
            <a:ext cx="6299200" cy="6358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0" y="1422400"/>
            <a:ext cx="20955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389467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972833"/>
            <a:ext cx="8731250" cy="50630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600" y="-660400"/>
            <a:ext cx="6299200" cy="6358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" y="1295406"/>
            <a:ext cx="914400" cy="1049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347133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2201338"/>
            <a:ext cx="2755900" cy="30818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550" y="2827920"/>
            <a:ext cx="2609850" cy="309033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900" y="931429"/>
            <a:ext cx="2533650" cy="30818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600" y="-660400"/>
            <a:ext cx="6299200" cy="622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50" y="1295406"/>
            <a:ext cx="914400" cy="10498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5351030"/>
            <a:ext cx="1543050" cy="1083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0" y="5918296"/>
            <a:ext cx="1454150" cy="10837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4047072"/>
            <a:ext cx="2730500" cy="753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364067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1490142"/>
            <a:ext cx="3162300" cy="3894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2065869"/>
            <a:ext cx="5359400" cy="39539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5600" y="-660400"/>
            <a:ext cx="6299200" cy="6358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50" y="1312342"/>
            <a:ext cx="2292350" cy="1024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364067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84400"/>
            <a:ext cx="8166100" cy="3581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600" y="-660400"/>
            <a:ext cx="6299200" cy="6358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1295401"/>
            <a:ext cx="914400" cy="103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364067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2252162"/>
            <a:ext cx="3676650" cy="32088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350" y="2252133"/>
            <a:ext cx="3435350" cy="3149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5600" y="-660400"/>
            <a:ext cx="6299200" cy="63584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1295401"/>
            <a:ext cx="914400" cy="10329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" y="5418667"/>
            <a:ext cx="3054350" cy="889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800" y="5393267"/>
            <a:ext cx="305435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364067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2176002"/>
            <a:ext cx="8286750" cy="29040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600" y="-660400"/>
            <a:ext cx="6299200" cy="6358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" y="1303870"/>
            <a:ext cx="1466850" cy="1024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화면 슬라이드 쇼(4:3)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15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samsungpc</dc:creator>
  <cp:lastModifiedBy>samsungpc</cp:lastModifiedBy>
  <cp:revision>1</cp:revision>
  <dcterms:created xsi:type="dcterms:W3CDTF">2024-05-30T08:29:13Z</dcterms:created>
  <dcterms:modified xsi:type="dcterms:W3CDTF">2024-05-30T08:38:10Z</dcterms:modified>
</cp:coreProperties>
</file>