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 varScale="1">
        <p:scale>
          <a:sx n="45" d="100"/>
          <a:sy n="45" d="100"/>
        </p:scale>
        <p:origin x="62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수 최" userId="4b6107ef8ef072bd" providerId="LiveId" clId="{26BB4A2B-411F-4085-9912-6405DE7B03F2}"/>
    <pc:docChg chg="delSld">
      <pc:chgData name="지수 최" userId="4b6107ef8ef072bd" providerId="LiveId" clId="{26BB4A2B-411F-4085-9912-6405DE7B03F2}" dt="2024-05-31T05:09:25.590" v="14" actId="47"/>
      <pc:docMkLst>
        <pc:docMk/>
      </pc:docMkLst>
      <pc:sldChg chg="del">
        <pc:chgData name="지수 최" userId="4b6107ef8ef072bd" providerId="LiveId" clId="{26BB4A2B-411F-4085-9912-6405DE7B03F2}" dt="2024-05-31T05:09:09.468" v="0" actId="47"/>
        <pc:sldMkLst>
          <pc:docMk/>
          <pc:sldMk cId="0" sldId="256"/>
        </pc:sldMkLst>
      </pc:sldChg>
      <pc:sldChg chg="del">
        <pc:chgData name="지수 최" userId="4b6107ef8ef072bd" providerId="LiveId" clId="{26BB4A2B-411F-4085-9912-6405DE7B03F2}" dt="2024-05-31T05:09:09.651" v="1" actId="47"/>
        <pc:sldMkLst>
          <pc:docMk/>
          <pc:sldMk cId="0" sldId="257"/>
        </pc:sldMkLst>
      </pc:sldChg>
      <pc:sldChg chg="del">
        <pc:chgData name="지수 최" userId="4b6107ef8ef072bd" providerId="LiveId" clId="{26BB4A2B-411F-4085-9912-6405DE7B03F2}" dt="2024-05-31T05:09:09.852" v="2" actId="47"/>
        <pc:sldMkLst>
          <pc:docMk/>
          <pc:sldMk cId="0" sldId="258"/>
        </pc:sldMkLst>
      </pc:sldChg>
      <pc:sldChg chg="del">
        <pc:chgData name="지수 최" userId="4b6107ef8ef072bd" providerId="LiveId" clId="{26BB4A2B-411F-4085-9912-6405DE7B03F2}" dt="2024-05-31T05:09:10.017" v="3" actId="47"/>
        <pc:sldMkLst>
          <pc:docMk/>
          <pc:sldMk cId="0" sldId="259"/>
        </pc:sldMkLst>
      </pc:sldChg>
      <pc:sldChg chg="del">
        <pc:chgData name="지수 최" userId="4b6107ef8ef072bd" providerId="LiveId" clId="{26BB4A2B-411F-4085-9912-6405DE7B03F2}" dt="2024-05-31T05:09:10.207" v="4" actId="47"/>
        <pc:sldMkLst>
          <pc:docMk/>
          <pc:sldMk cId="0" sldId="260"/>
        </pc:sldMkLst>
      </pc:sldChg>
      <pc:sldChg chg="del">
        <pc:chgData name="지수 최" userId="4b6107ef8ef072bd" providerId="LiveId" clId="{26BB4A2B-411F-4085-9912-6405DE7B03F2}" dt="2024-05-31T05:09:10.640" v="5" actId="47"/>
        <pc:sldMkLst>
          <pc:docMk/>
          <pc:sldMk cId="0" sldId="261"/>
        </pc:sldMkLst>
      </pc:sldChg>
      <pc:sldChg chg="del">
        <pc:chgData name="지수 최" userId="4b6107ef8ef072bd" providerId="LiveId" clId="{26BB4A2B-411F-4085-9912-6405DE7B03F2}" dt="2024-05-31T05:09:10.895" v="6" actId="47"/>
        <pc:sldMkLst>
          <pc:docMk/>
          <pc:sldMk cId="0" sldId="262"/>
        </pc:sldMkLst>
      </pc:sldChg>
      <pc:sldChg chg="del">
        <pc:chgData name="지수 최" userId="4b6107ef8ef072bd" providerId="LiveId" clId="{26BB4A2B-411F-4085-9912-6405DE7B03F2}" dt="2024-05-31T05:09:11.232" v="7" actId="47"/>
        <pc:sldMkLst>
          <pc:docMk/>
          <pc:sldMk cId="0" sldId="263"/>
        </pc:sldMkLst>
      </pc:sldChg>
      <pc:sldChg chg="del">
        <pc:chgData name="지수 최" userId="4b6107ef8ef072bd" providerId="LiveId" clId="{26BB4A2B-411F-4085-9912-6405DE7B03F2}" dt="2024-05-31T05:09:11.669" v="8" actId="47"/>
        <pc:sldMkLst>
          <pc:docMk/>
          <pc:sldMk cId="0" sldId="264"/>
        </pc:sldMkLst>
      </pc:sldChg>
      <pc:sldChg chg="del">
        <pc:chgData name="지수 최" userId="4b6107ef8ef072bd" providerId="LiveId" clId="{26BB4A2B-411F-4085-9912-6405DE7B03F2}" dt="2024-05-31T05:09:12.392" v="9" actId="47"/>
        <pc:sldMkLst>
          <pc:docMk/>
          <pc:sldMk cId="0" sldId="265"/>
        </pc:sldMkLst>
      </pc:sldChg>
      <pc:sldChg chg="del">
        <pc:chgData name="지수 최" userId="4b6107ef8ef072bd" providerId="LiveId" clId="{26BB4A2B-411F-4085-9912-6405DE7B03F2}" dt="2024-05-31T05:09:16.173" v="10" actId="47"/>
        <pc:sldMkLst>
          <pc:docMk/>
          <pc:sldMk cId="0" sldId="276"/>
        </pc:sldMkLst>
      </pc:sldChg>
      <pc:sldChg chg="del">
        <pc:chgData name="지수 최" userId="4b6107ef8ef072bd" providerId="LiveId" clId="{26BB4A2B-411F-4085-9912-6405DE7B03F2}" dt="2024-05-31T05:09:16.859" v="11" actId="47"/>
        <pc:sldMkLst>
          <pc:docMk/>
          <pc:sldMk cId="0" sldId="277"/>
        </pc:sldMkLst>
      </pc:sldChg>
      <pc:sldChg chg="del">
        <pc:chgData name="지수 최" userId="4b6107ef8ef072bd" providerId="LiveId" clId="{26BB4A2B-411F-4085-9912-6405DE7B03F2}" dt="2024-05-31T05:09:17.765" v="12" actId="47"/>
        <pc:sldMkLst>
          <pc:docMk/>
          <pc:sldMk cId="0" sldId="278"/>
        </pc:sldMkLst>
      </pc:sldChg>
      <pc:sldChg chg="del">
        <pc:chgData name="지수 최" userId="4b6107ef8ef072bd" providerId="LiveId" clId="{26BB4A2B-411F-4085-9912-6405DE7B03F2}" dt="2024-05-31T05:09:24.984" v="13" actId="47"/>
        <pc:sldMkLst>
          <pc:docMk/>
          <pc:sldMk cId="0" sldId="279"/>
        </pc:sldMkLst>
      </pc:sldChg>
      <pc:sldChg chg="del">
        <pc:chgData name="지수 최" userId="4b6107ef8ef072bd" providerId="LiveId" clId="{26BB4A2B-411F-4085-9912-6405DE7B03F2}" dt="2024-05-31T05:09:25.590" v="14" actId="47"/>
        <pc:sldMkLst>
          <pc:docMk/>
          <pc:sldMk cId="0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20AD8-531E-4C59-89AE-0AA2ABBA7763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5F12-2121-43C7-B6B6-F50E14AF79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97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75.png"/><Relationship Id="rId17" Type="http://schemas.openxmlformats.org/officeDocument/2006/relationships/image" Target="../media/image77.png"/><Relationship Id="rId2" Type="http://schemas.openxmlformats.org/officeDocument/2006/relationships/image" Target="../media/image1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25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73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5" Type="http://schemas.openxmlformats.org/officeDocument/2006/relationships/image" Target="../media/image25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31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8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4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23.png"/><Relationship Id="rId17" Type="http://schemas.openxmlformats.org/officeDocument/2006/relationships/image" Target="../media/image53.png"/><Relationship Id="rId2" Type="http://schemas.openxmlformats.org/officeDocument/2006/relationships/image" Target="../media/image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9.png"/><Relationship Id="rId5" Type="http://schemas.openxmlformats.org/officeDocument/2006/relationships/image" Target="../media/image36.png"/><Relationship Id="rId15" Type="http://schemas.openxmlformats.org/officeDocument/2006/relationships/image" Target="../media/image51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8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5" Type="http://schemas.openxmlformats.org/officeDocument/2006/relationships/image" Target="../media/image60.png"/><Relationship Id="rId10" Type="http://schemas.openxmlformats.org/officeDocument/2006/relationships/image" Target="../media/image43.png"/><Relationship Id="rId4" Type="http://schemas.openxmlformats.org/officeDocument/2006/relationships/image" Target="../media/image17.png"/><Relationship Id="rId9" Type="http://schemas.openxmlformats.org/officeDocument/2006/relationships/image" Target="../media/image56.png"/><Relationship Id="rId1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64.pn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3.png"/><Relationship Id="rId5" Type="http://schemas.openxmlformats.org/officeDocument/2006/relationships/image" Target="../media/image54.png"/><Relationship Id="rId15" Type="http://schemas.openxmlformats.org/officeDocument/2006/relationships/image" Target="../media/image65.png"/><Relationship Id="rId10" Type="http://schemas.openxmlformats.org/officeDocument/2006/relationships/image" Target="../media/image43.png"/><Relationship Id="rId4" Type="http://schemas.openxmlformats.org/officeDocument/2006/relationships/image" Target="../media/image17.png"/><Relationship Id="rId9" Type="http://schemas.openxmlformats.org/officeDocument/2006/relationships/image" Target="../media/image62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69.png"/><Relationship Id="rId17" Type="http://schemas.openxmlformats.org/officeDocument/2006/relationships/image" Target="../media/image72.png"/><Relationship Id="rId2" Type="http://schemas.openxmlformats.org/officeDocument/2006/relationships/image" Target="../media/image1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8.png"/><Relationship Id="rId5" Type="http://schemas.openxmlformats.org/officeDocument/2006/relationships/image" Target="../media/image33.png"/><Relationship Id="rId15" Type="http://schemas.openxmlformats.org/officeDocument/2006/relationships/image" Target="../media/image70.png"/><Relationship Id="rId10" Type="http://schemas.openxmlformats.org/officeDocument/2006/relationships/image" Target="../media/image67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4762500"/>
            <a:ext cx="9677400" cy="4089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52197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6400800"/>
            <a:ext cx="33909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7581900"/>
            <a:ext cx="3390900" cy="850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1714246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0" y="6057900"/>
            <a:ext cx="4953000" cy="12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017395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7226300"/>
            <a:ext cx="49530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027428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8420100"/>
            <a:ext cx="49530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9400" y="4762500"/>
            <a:ext cx="4686300" cy="40894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49100" y="4889500"/>
            <a:ext cx="4419600" cy="3835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790700" y="1981200"/>
            <a:ext cx="19177000" cy="2959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2100" y="1181100"/>
            <a:ext cx="2146300" cy="939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4700" y="5092700"/>
            <a:ext cx="2336800" cy="1968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0300" y="6019800"/>
            <a:ext cx="3657600" cy="1409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0300" y="7213600"/>
            <a:ext cx="3657600" cy="14097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1700" y="6261100"/>
            <a:ext cx="4140200" cy="1181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1700" y="7442200"/>
            <a:ext cx="4064000" cy="1181100"/>
          </a:xfrm>
          <a:prstGeom prst="rect">
            <a:avLst/>
          </a:prstGeom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ABE62561-D63E-876C-31F1-80D08A7BDB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1700" y="5118100"/>
            <a:ext cx="5803900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900" y="1981200"/>
            <a:ext cx="162687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1181100"/>
            <a:ext cx="21336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0" y="5067300"/>
            <a:ext cx="4025900" cy="1409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8100" y="6413500"/>
            <a:ext cx="3060700" cy="1295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000" y="7442200"/>
            <a:ext cx="4025900" cy="1409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6400" y="6527800"/>
            <a:ext cx="7200900" cy="1765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0" y="7670800"/>
            <a:ext cx="6959600" cy="1181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4500" y="6261100"/>
            <a:ext cx="10795000" cy="381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4000" y="4114800"/>
            <a:ext cx="2336800" cy="1968500"/>
          </a:xfrm>
          <a:prstGeom prst="rect">
            <a:avLst/>
          </a:prstGeom>
        </p:spPr>
      </p:pic>
      <p:pic>
        <p:nvPicPr>
          <p:cNvPr id="27" name="Picture 13">
            <a:extLst>
              <a:ext uri="{FF2B5EF4-FFF2-40B4-BE49-F238E27FC236}">
                <a16:creationId xmlns:a16="http://schemas.microsoft.com/office/drawing/2014/main" id="{E5EFA558-DC44-12B3-0587-286668802E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86400" y="5308600"/>
            <a:ext cx="10325100" cy="1181100"/>
          </a:xfrm>
          <a:prstGeom prst="rect">
            <a:avLst/>
          </a:prstGeom>
        </p:spPr>
      </p:pic>
      <p:pic>
        <p:nvPicPr>
          <p:cNvPr id="28" name="Picture 26">
            <a:extLst>
              <a:ext uri="{FF2B5EF4-FFF2-40B4-BE49-F238E27FC236}">
                <a16:creationId xmlns:a16="http://schemas.microsoft.com/office/drawing/2014/main" id="{3E449756-FCD2-A1C8-11AB-D5B09785CD7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73700" y="4102100"/>
            <a:ext cx="106172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90700" y="1981200"/>
            <a:ext cx="191770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100" y="1181100"/>
            <a:ext cx="21463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0" y="5067300"/>
            <a:ext cx="4025900" cy="1409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0" y="6413500"/>
            <a:ext cx="3060700" cy="1295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5000" y="7442200"/>
            <a:ext cx="3657600" cy="1409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6400" y="5308600"/>
            <a:ext cx="7899400" cy="1181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0" y="7670800"/>
            <a:ext cx="8915400" cy="1181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4500" y="6261100"/>
            <a:ext cx="10795000" cy="381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4000" y="4114800"/>
            <a:ext cx="2336800" cy="19685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73700" y="4102100"/>
            <a:ext cx="10325100" cy="1181100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121AFE09-CE6A-E1D4-F0C8-A446E1CC9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86400" y="6502400"/>
            <a:ext cx="92075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4762500"/>
            <a:ext cx="9677400" cy="4089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100" y="57912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100" y="6972300"/>
            <a:ext cx="3390900" cy="8509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714246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6629400"/>
            <a:ext cx="4953000" cy="127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01739500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0900" y="7810500"/>
            <a:ext cx="4953000" cy="12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09400" y="4762500"/>
            <a:ext cx="4686300" cy="40894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11000" y="4864100"/>
            <a:ext cx="4495800" cy="3886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790700" y="1981200"/>
            <a:ext cx="19177000" cy="2959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2100" y="1181100"/>
            <a:ext cx="2146300" cy="939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5800" y="5664200"/>
            <a:ext cx="2336800" cy="1968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11400" y="6604000"/>
            <a:ext cx="3657600" cy="1409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80100" y="5651500"/>
            <a:ext cx="4978400" cy="1181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92800" y="6832600"/>
            <a:ext cx="47117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4762500"/>
            <a:ext cx="9677400" cy="4089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52197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6400800"/>
            <a:ext cx="33909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7581900"/>
            <a:ext cx="3390900" cy="850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1714246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0" y="6057900"/>
            <a:ext cx="4953000" cy="12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017395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7226300"/>
            <a:ext cx="49530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027428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8420100"/>
            <a:ext cx="49530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9400" y="4762500"/>
            <a:ext cx="4686300" cy="40894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36400" y="4864100"/>
            <a:ext cx="4432300" cy="3873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1981200"/>
            <a:ext cx="17856200" cy="2959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4800" y="1181100"/>
            <a:ext cx="2120900" cy="939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4700" y="5092700"/>
            <a:ext cx="2336800" cy="1968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0300" y="6019800"/>
            <a:ext cx="3657600" cy="1409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0300" y="7213600"/>
            <a:ext cx="3657600" cy="14097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1700" y="6299200"/>
            <a:ext cx="4470400" cy="17653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1700" y="7442200"/>
            <a:ext cx="5016500" cy="1181100"/>
          </a:xfrm>
          <a:prstGeom prst="rect">
            <a:avLst/>
          </a:prstGeom>
        </p:spPr>
      </p:pic>
      <p:pic>
        <p:nvPicPr>
          <p:cNvPr id="26" name="Picture 22">
            <a:extLst>
              <a:ext uri="{FF2B5EF4-FFF2-40B4-BE49-F238E27FC236}">
                <a16:creationId xmlns:a16="http://schemas.microsoft.com/office/drawing/2014/main" id="{E37007E0-BB3A-A012-5380-B9B34C8B66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1700" y="5080000"/>
            <a:ext cx="48895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1981200"/>
            <a:ext cx="178562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1181100"/>
            <a:ext cx="21209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0" y="5067300"/>
            <a:ext cx="4025900" cy="1409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4500" y="6248400"/>
            <a:ext cx="4114800" cy="1409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000" y="7442200"/>
            <a:ext cx="4025900" cy="1409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6400" y="5346700"/>
            <a:ext cx="9029700" cy="1765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4000" y="4114800"/>
            <a:ext cx="2336800" cy="19685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73700" y="4102100"/>
            <a:ext cx="7200900" cy="1181100"/>
          </a:xfrm>
          <a:prstGeom prst="rect">
            <a:avLst/>
          </a:prstGeom>
        </p:spPr>
      </p:pic>
      <p:pic>
        <p:nvPicPr>
          <p:cNvPr id="29" name="Picture 14">
            <a:extLst>
              <a:ext uri="{FF2B5EF4-FFF2-40B4-BE49-F238E27FC236}">
                <a16:creationId xmlns:a16="http://schemas.microsoft.com/office/drawing/2014/main" id="{14CB4B81-E779-5F58-7680-6F5BDAE5E6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6400" y="6489700"/>
            <a:ext cx="8013700" cy="1181100"/>
          </a:xfrm>
          <a:prstGeom prst="rect">
            <a:avLst/>
          </a:prstGeom>
        </p:spPr>
      </p:pic>
      <p:pic>
        <p:nvPicPr>
          <p:cNvPr id="30" name="Picture 15">
            <a:extLst>
              <a:ext uri="{FF2B5EF4-FFF2-40B4-BE49-F238E27FC236}">
                <a16:creationId xmlns:a16="http://schemas.microsoft.com/office/drawing/2014/main" id="{826FFF97-8818-5B93-675F-54519DF0B3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86400" y="7670800"/>
            <a:ext cx="87249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1981200"/>
            <a:ext cx="178562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1181100"/>
            <a:ext cx="21209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0" y="5067300"/>
            <a:ext cx="4025900" cy="1409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1300" y="6502400"/>
            <a:ext cx="2336800" cy="1968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000" y="7442200"/>
            <a:ext cx="4025900" cy="1409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6400" y="7670800"/>
            <a:ext cx="7048500" cy="1181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4500" y="6261100"/>
            <a:ext cx="10795000" cy="381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4000" y="4114800"/>
            <a:ext cx="2781300" cy="19685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73700" y="4102100"/>
            <a:ext cx="10756900" cy="1181100"/>
          </a:xfrm>
          <a:prstGeom prst="rect">
            <a:avLst/>
          </a:prstGeom>
        </p:spPr>
      </p:pic>
      <p:pic>
        <p:nvPicPr>
          <p:cNvPr id="27" name="Picture 13">
            <a:extLst>
              <a:ext uri="{FF2B5EF4-FFF2-40B4-BE49-F238E27FC236}">
                <a16:creationId xmlns:a16="http://schemas.microsoft.com/office/drawing/2014/main" id="{660156ED-5083-BCD3-158A-D7E9E676B2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86400" y="5308600"/>
            <a:ext cx="7874000" cy="1181100"/>
          </a:xfrm>
          <a:prstGeom prst="rect">
            <a:avLst/>
          </a:prstGeom>
        </p:spPr>
      </p:pic>
      <p:pic>
        <p:nvPicPr>
          <p:cNvPr id="29" name="Picture 14">
            <a:extLst>
              <a:ext uri="{FF2B5EF4-FFF2-40B4-BE49-F238E27FC236}">
                <a16:creationId xmlns:a16="http://schemas.microsoft.com/office/drawing/2014/main" id="{E3FE1BAE-FE8C-63F9-50A1-29A5651829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86400" y="6489700"/>
            <a:ext cx="106172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40000" y="1981200"/>
            <a:ext cx="199771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1181100"/>
            <a:ext cx="21717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0" y="5067300"/>
            <a:ext cx="4025900" cy="1409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4400" y="6400800"/>
            <a:ext cx="3238500" cy="1295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000" y="7442200"/>
            <a:ext cx="4025900" cy="1409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8300" y="5308600"/>
            <a:ext cx="9245600" cy="1181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0" y="7721600"/>
            <a:ext cx="10934700" cy="1765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4000" y="4114800"/>
            <a:ext cx="2336800" cy="1968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8736E6-3BEA-8FD0-CF1F-B08D2E3964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73700" y="4102100"/>
            <a:ext cx="11188700" cy="11811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79962BD-6BE4-6689-7185-40D462F0EC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86400" y="6489700"/>
            <a:ext cx="94361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40000" y="1981200"/>
            <a:ext cx="199771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1181100"/>
            <a:ext cx="21717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0" y="5067300"/>
            <a:ext cx="4025900" cy="1409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4400" y="6400800"/>
            <a:ext cx="3263900" cy="1282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000" y="7442200"/>
            <a:ext cx="4025900" cy="1409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6400" y="6489700"/>
            <a:ext cx="6019800" cy="1181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0" y="7670800"/>
            <a:ext cx="8318500" cy="1181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4000" y="4114800"/>
            <a:ext cx="2781300" cy="1968500"/>
          </a:xfrm>
          <a:prstGeom prst="rect">
            <a:avLst/>
          </a:prstGeom>
        </p:spPr>
      </p:pic>
      <p:pic>
        <p:nvPicPr>
          <p:cNvPr id="27" name="Picture 13">
            <a:extLst>
              <a:ext uri="{FF2B5EF4-FFF2-40B4-BE49-F238E27FC236}">
                <a16:creationId xmlns:a16="http://schemas.microsoft.com/office/drawing/2014/main" id="{9F2C6CC7-A7D6-EE72-9A19-E86B495D43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6400" y="5308600"/>
            <a:ext cx="9779000" cy="1181100"/>
          </a:xfrm>
          <a:prstGeom prst="rect">
            <a:avLst/>
          </a:prstGeom>
        </p:spPr>
      </p:pic>
      <p:pic>
        <p:nvPicPr>
          <p:cNvPr id="28" name="Picture 26">
            <a:extLst>
              <a:ext uri="{FF2B5EF4-FFF2-40B4-BE49-F238E27FC236}">
                <a16:creationId xmlns:a16="http://schemas.microsoft.com/office/drawing/2014/main" id="{BB610EF3-5AD5-A4B1-B89C-95014EED2C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73700" y="4102100"/>
            <a:ext cx="72517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4762500"/>
            <a:ext cx="9677400" cy="4089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52197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6400800"/>
            <a:ext cx="33909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7581900"/>
            <a:ext cx="3390900" cy="850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1714246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0" y="6057900"/>
            <a:ext cx="4953000" cy="12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017395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7226300"/>
            <a:ext cx="49530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027428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8420100"/>
            <a:ext cx="49530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9400" y="4762500"/>
            <a:ext cx="4686300" cy="40894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61800" y="4902200"/>
            <a:ext cx="4406900" cy="3822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1900" y="1981200"/>
            <a:ext cx="16268700" cy="2959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4800" y="1181100"/>
            <a:ext cx="2133600" cy="939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4700" y="5092700"/>
            <a:ext cx="2336800" cy="1968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0300" y="6019800"/>
            <a:ext cx="3657600" cy="1409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0300" y="7213600"/>
            <a:ext cx="3657600" cy="1409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1700" y="5118100"/>
            <a:ext cx="3556000" cy="17653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1700" y="6261100"/>
            <a:ext cx="4000500" cy="1181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69000" y="7442200"/>
            <a:ext cx="58547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0</Words>
  <Application>Microsoft Office PowerPoint</Application>
  <PresentationFormat>사용자 지정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최지수</dc:creator>
  <cp:lastModifiedBy>지수 최</cp:lastModifiedBy>
  <cp:revision>6</cp:revision>
  <dcterms:created xsi:type="dcterms:W3CDTF">2006-08-16T00:00:00Z</dcterms:created>
  <dcterms:modified xsi:type="dcterms:W3CDTF">2024-05-31T05:09:30Z</dcterms:modified>
</cp:coreProperties>
</file>