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0.png" Type="http://schemas.openxmlformats.org/officeDocument/2006/relationships/image"/><Relationship Id="rId11" Target="../media/image21.png" Type="http://schemas.openxmlformats.org/officeDocument/2006/relationships/image"/><Relationship Id="rId12" Target="../media/image22.png" Type="http://schemas.openxmlformats.org/officeDocument/2006/relationships/image"/><Relationship Id="rId13" Target="../media/image23.png" Type="http://schemas.openxmlformats.org/officeDocument/2006/relationships/image"/><Relationship Id="rId14" Target="../media/image24.png" Type="http://schemas.openxmlformats.org/officeDocument/2006/relationships/image"/><Relationship Id="rId15" Target="../media/image25.png" Type="http://schemas.openxmlformats.org/officeDocument/2006/relationships/image"/><Relationship Id="rId16" Target="../media/image26.png" Type="http://schemas.openxmlformats.org/officeDocument/2006/relationships/image"/><Relationship Id="rId17" Target="../media/image27.png" Type="http://schemas.openxmlformats.org/officeDocument/2006/relationships/image"/><Relationship Id="rId18" Target="../media/image28.png" Type="http://schemas.openxmlformats.org/officeDocument/2006/relationships/image"/><Relationship Id="rId19" Target="../media/image29.png" Type="http://schemas.openxmlformats.org/officeDocument/2006/relationships/image"/><Relationship Id="rId2" Target="../media/image12.png" Type="http://schemas.openxmlformats.org/officeDocument/2006/relationships/image"/><Relationship Id="rId20" Target="../media/image30.png" Type="http://schemas.openxmlformats.org/officeDocument/2006/relationships/image"/><Relationship Id="rId21" Target="../media/image31.png" Type="http://schemas.openxmlformats.org/officeDocument/2006/relationships/image"/><Relationship Id="rId22" Target="../media/image32.png" Type="http://schemas.openxmlformats.org/officeDocument/2006/relationships/image"/><Relationship Id="rId23" Target="../media/image33.png" Type="http://schemas.openxmlformats.org/officeDocument/2006/relationships/image"/><Relationship Id="rId3" Target="../media/image13.png" Type="http://schemas.openxmlformats.org/officeDocument/2006/relationships/image"/><Relationship Id="rId4" Target="../media/image14.png" Type="http://schemas.openxmlformats.org/officeDocument/2006/relationships/image"/><Relationship Id="rId5" Target="../media/image15.png" Type="http://schemas.openxmlformats.org/officeDocument/2006/relationships/image"/><Relationship Id="rId6" Target="../media/image16.png" Type="http://schemas.openxmlformats.org/officeDocument/2006/relationships/image"/><Relationship Id="rId7" Target="../media/image17.png" Type="http://schemas.openxmlformats.org/officeDocument/2006/relationships/image"/><Relationship Id="rId8" Target="../media/image18.png" Type="http://schemas.openxmlformats.org/officeDocument/2006/relationships/image"/><Relationship Id="rId9" Target="../media/image19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4.png" Type="http://schemas.openxmlformats.org/officeDocument/2006/relationships/image"/><Relationship Id="rId3" Target="../media/image35.png" Type="http://schemas.openxmlformats.org/officeDocument/2006/relationships/image"/><Relationship Id="rId4" Target="../media/image36.png" Type="http://schemas.openxmlformats.org/officeDocument/2006/relationships/image"/><Relationship Id="rId5" Target="../media/image37.png" Type="http://schemas.openxmlformats.org/officeDocument/2006/relationships/image"/><Relationship Id="rId6" Target="../media/image38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7.png" Type="http://schemas.openxmlformats.org/officeDocument/2006/relationships/image"/><Relationship Id="rId11" Target="../media/image48.png" Type="http://schemas.openxmlformats.org/officeDocument/2006/relationships/image"/><Relationship Id="rId12" Target="../media/image49.png" Type="http://schemas.openxmlformats.org/officeDocument/2006/relationships/image"/><Relationship Id="rId13" Target="../media/image50.png" Type="http://schemas.openxmlformats.org/officeDocument/2006/relationships/image"/><Relationship Id="rId14" Target="../media/image51.png" Type="http://schemas.openxmlformats.org/officeDocument/2006/relationships/image"/><Relationship Id="rId2" Target="../media/image39.png" Type="http://schemas.openxmlformats.org/officeDocument/2006/relationships/image"/><Relationship Id="rId3" Target="../media/image40.png" Type="http://schemas.openxmlformats.org/officeDocument/2006/relationships/image"/><Relationship Id="rId4" Target="../media/image41.png" Type="http://schemas.openxmlformats.org/officeDocument/2006/relationships/image"/><Relationship Id="rId5" Target="../media/image42.png" Type="http://schemas.openxmlformats.org/officeDocument/2006/relationships/image"/><Relationship Id="rId6" Target="../media/image43.png" Type="http://schemas.openxmlformats.org/officeDocument/2006/relationships/image"/><Relationship Id="rId7" Target="../media/image44.png" Type="http://schemas.openxmlformats.org/officeDocument/2006/relationships/image"/><Relationship Id="rId8" Target="../media/image45.png" Type="http://schemas.openxmlformats.org/officeDocument/2006/relationships/image"/><Relationship Id="rId9" Target="../media/image46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0.png" Type="http://schemas.openxmlformats.org/officeDocument/2006/relationships/image"/><Relationship Id="rId11" Target="../media/image61.png" Type="http://schemas.openxmlformats.org/officeDocument/2006/relationships/image"/><Relationship Id="rId12" Target="../media/image62.png" Type="http://schemas.openxmlformats.org/officeDocument/2006/relationships/image"/><Relationship Id="rId13" Target="../media/image63.png" Type="http://schemas.openxmlformats.org/officeDocument/2006/relationships/image"/><Relationship Id="rId14" Target="../media/image64.png" Type="http://schemas.openxmlformats.org/officeDocument/2006/relationships/image"/><Relationship Id="rId15" Target="../media/image65.png" Type="http://schemas.openxmlformats.org/officeDocument/2006/relationships/image"/><Relationship Id="rId16" Target="../media/image66.png" Type="http://schemas.openxmlformats.org/officeDocument/2006/relationships/image"/><Relationship Id="rId17" Target="../media/image67.png" Type="http://schemas.openxmlformats.org/officeDocument/2006/relationships/image"/><Relationship Id="rId18" Target="../media/image68.png" Type="http://schemas.openxmlformats.org/officeDocument/2006/relationships/image"/><Relationship Id="rId2" Target="../media/image52.png" Type="http://schemas.openxmlformats.org/officeDocument/2006/relationships/image"/><Relationship Id="rId3" Target="../media/image53.png" Type="http://schemas.openxmlformats.org/officeDocument/2006/relationships/image"/><Relationship Id="rId4" Target="../media/image54.png" Type="http://schemas.openxmlformats.org/officeDocument/2006/relationships/image"/><Relationship Id="rId5" Target="../media/image55.png" Type="http://schemas.openxmlformats.org/officeDocument/2006/relationships/image"/><Relationship Id="rId6" Target="../media/image56.png" Type="http://schemas.openxmlformats.org/officeDocument/2006/relationships/image"/><Relationship Id="rId7" Target="../media/image57.png" Type="http://schemas.openxmlformats.org/officeDocument/2006/relationships/image"/><Relationship Id="rId8" Target="../media/image58.png" Type="http://schemas.openxmlformats.org/officeDocument/2006/relationships/image"/><Relationship Id="rId9" Target="../media/image59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6.png" Type="http://schemas.openxmlformats.org/officeDocument/2006/relationships/image"/><Relationship Id="rId11" Target="../media/image77.png" Type="http://schemas.openxmlformats.org/officeDocument/2006/relationships/image"/><Relationship Id="rId12" Target="../media/image78.png" Type="http://schemas.openxmlformats.org/officeDocument/2006/relationships/image"/><Relationship Id="rId13" Target="../media/image79.png" Type="http://schemas.openxmlformats.org/officeDocument/2006/relationships/image"/><Relationship Id="rId14" Target="../media/image80.png" Type="http://schemas.openxmlformats.org/officeDocument/2006/relationships/image"/><Relationship Id="rId15" Target="../media/image81.png" Type="http://schemas.openxmlformats.org/officeDocument/2006/relationships/image"/><Relationship Id="rId16" Target="../media/image82.png" Type="http://schemas.openxmlformats.org/officeDocument/2006/relationships/image"/><Relationship Id="rId17" Target="../media/image83.png" Type="http://schemas.openxmlformats.org/officeDocument/2006/relationships/image"/><Relationship Id="rId18" Target="../media/image84.png" Type="http://schemas.openxmlformats.org/officeDocument/2006/relationships/image"/><Relationship Id="rId19" Target="../media/image85.png" Type="http://schemas.openxmlformats.org/officeDocument/2006/relationships/image"/><Relationship Id="rId2" Target="../media/image69.png" Type="http://schemas.openxmlformats.org/officeDocument/2006/relationships/image"/><Relationship Id="rId20" Target="../media/image86.png" Type="http://schemas.openxmlformats.org/officeDocument/2006/relationships/image"/><Relationship Id="rId21" Target="../media/image87.png" Type="http://schemas.openxmlformats.org/officeDocument/2006/relationships/image"/><Relationship Id="rId3" Target="../media/image53.png" Type="http://schemas.openxmlformats.org/officeDocument/2006/relationships/image"/><Relationship Id="rId4" Target="../media/image70.png" Type="http://schemas.openxmlformats.org/officeDocument/2006/relationships/image"/><Relationship Id="rId5" Target="../media/image71.png" Type="http://schemas.openxmlformats.org/officeDocument/2006/relationships/image"/><Relationship Id="rId6" Target="../media/image72.png" Type="http://schemas.openxmlformats.org/officeDocument/2006/relationships/image"/><Relationship Id="rId7" Target="../media/image73.png" Type="http://schemas.openxmlformats.org/officeDocument/2006/relationships/image"/><Relationship Id="rId8" Target="../media/image74.png" Type="http://schemas.openxmlformats.org/officeDocument/2006/relationships/image"/><Relationship Id="rId9" Target="../media/image75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203200" y="6565900"/>
            <a:ext cx="18783300" cy="49403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254000" y="5981700"/>
            <a:ext cx="18834100" cy="5842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0" y="0"/>
            <a:ext cx="2147483647" cy="2147483647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0" y="0"/>
            <a:ext cx="6819900" cy="102870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0" y="0"/>
            <a:ext cx="6858000" cy="10287000"/>
          </a:xfrm>
          <a:prstGeom prst="rect">
            <a:avLst/>
          </a:prstGeom>
        </p:spPr>
      </p:pic>
      <p:grpSp>
        <p:nvGrpSpPr>
          <p:cNvPr name="Group 7" id="7"/>
          <p:cNvGrpSpPr/>
          <p:nvPr/>
        </p:nvGrpSpPr>
        <p:grpSpPr>
          <a:xfrm>
            <a:off x="2147483647" y="2147483647"/>
            <a:ext cx="2147483647" cy="476250000"/>
          </a:xfrm>
        </p:grpSpPr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-10800000">
            <a:off x="6858000" y="5981700"/>
            <a:ext cx="11684000" cy="38100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>
            <a:off x="2147483647" y="2147483647"/>
            <a:ext cx="2147483647" cy="476250000"/>
          </a:xfrm>
        </p:grpSpPr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-5400000">
            <a:off x="1333500" y="5156200"/>
            <a:ext cx="11010900" cy="381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6383000" y="8407400"/>
            <a:ext cx="1231900" cy="12065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7747000" y="1409700"/>
            <a:ext cx="1092200" cy="3429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7518400" y="1930400"/>
            <a:ext cx="4610100" cy="12827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7175500" y="2082800"/>
            <a:ext cx="11074400" cy="41402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7632700" y="4622800"/>
            <a:ext cx="3022600" cy="825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4211300" y="-241300"/>
            <a:ext cx="4216400" cy="108077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9080500" y="4876800"/>
            <a:ext cx="10731500" cy="4953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2147483647" y="2147483647"/>
            <a:ext cx="2147483647" cy="476250000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572500" y="5359400"/>
            <a:ext cx="11239500" cy="38100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1087100" y="1143000"/>
            <a:ext cx="6235700" cy="80137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231900" y="2730500"/>
            <a:ext cx="4419600" cy="14097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5880100" y="6070600"/>
            <a:ext cx="4419600" cy="14097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5880100" y="2730500"/>
            <a:ext cx="4419600" cy="14097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5880100" y="4394200"/>
            <a:ext cx="4419600" cy="14097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244600" y="7734300"/>
            <a:ext cx="609600" cy="6096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231900" y="2730500"/>
            <a:ext cx="609600" cy="6096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5880100" y="2730500"/>
            <a:ext cx="609600" cy="6096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231900" y="4394200"/>
            <a:ext cx="609600" cy="6096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5880100" y="4394200"/>
            <a:ext cx="609600" cy="6096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231900" y="6070600"/>
            <a:ext cx="609600" cy="609600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5880100" y="6070600"/>
            <a:ext cx="609600" cy="609600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231900" y="977900"/>
            <a:ext cx="9067800" cy="1041400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231900" y="4394200"/>
            <a:ext cx="4419600" cy="1409700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231900" y="6070600"/>
            <a:ext cx="4419600" cy="1409700"/>
          </a:xfrm>
          <a:prstGeom prst="rect">
            <a:avLst/>
          </a:prstGeom>
        </p:spPr>
      </p:pic>
      <p:pic>
        <p:nvPicPr>
          <p:cNvPr name="Picture 22" id="22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231900" y="7734300"/>
            <a:ext cx="4419600" cy="1409700"/>
          </a:xfrm>
          <a:prstGeom prst="rect">
            <a:avLst/>
          </a:prstGeom>
        </p:spPr>
      </p:pic>
      <p:pic>
        <p:nvPicPr>
          <p:cNvPr name="Picture 23" id="23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2654300" y="723900"/>
            <a:ext cx="2032000" cy="1778000"/>
          </a:xfrm>
          <a:prstGeom prst="rect">
            <a:avLst/>
          </a:prstGeom>
        </p:spPr>
      </p:pic>
      <p:pic>
        <p:nvPicPr>
          <p:cNvPr name="Picture 24" id="24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2349500" y="4546600"/>
            <a:ext cx="2552700" cy="1346200"/>
          </a:xfrm>
          <a:prstGeom prst="rect">
            <a:avLst/>
          </a:prstGeom>
        </p:spPr>
      </p:pic>
      <p:pic>
        <p:nvPicPr>
          <p:cNvPr name="Picture 25" id="25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6781800" y="4546600"/>
            <a:ext cx="3124200" cy="1346200"/>
          </a:xfrm>
          <a:prstGeom prst="rect">
            <a:avLst/>
          </a:prstGeom>
        </p:spPr>
      </p:pic>
      <p:pic>
        <p:nvPicPr>
          <p:cNvPr name="Picture 26" id="26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1079500" y="6172200"/>
            <a:ext cx="4889500" cy="1346200"/>
          </a:xfrm>
          <a:prstGeom prst="rect">
            <a:avLst/>
          </a:prstGeom>
        </p:spPr>
      </p:pic>
      <p:pic>
        <p:nvPicPr>
          <p:cNvPr name="Picture 27" id="27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7277100" y="6159500"/>
            <a:ext cx="1879600" cy="1320800"/>
          </a:xfrm>
          <a:prstGeom prst="rect">
            <a:avLst/>
          </a:prstGeom>
        </p:spPr>
      </p:pic>
      <p:pic>
        <p:nvPicPr>
          <p:cNvPr name="Picture 28" id="28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2387600" y="3035300"/>
            <a:ext cx="2235200" cy="901700"/>
          </a:xfrm>
          <a:prstGeom prst="rect">
            <a:avLst/>
          </a:prstGeom>
        </p:spPr>
      </p:pic>
      <p:pic>
        <p:nvPicPr>
          <p:cNvPr name="Picture 29" id="29"/>
          <p:cNvPicPr>
            <a:picLocks noChangeAspect="true"/>
          </p:cNvPicPr>
          <p:nvPr/>
        </p:nvPicPr>
        <p:blipFill>
          <a:blip r:embed="rId15"/>
          <a:stretch>
            <a:fillRect/>
          </a:stretch>
        </p:blipFill>
        <p:spPr>
          <a:xfrm rot="0">
            <a:off x="6502400" y="3048000"/>
            <a:ext cx="3441700" cy="927100"/>
          </a:xfrm>
          <a:prstGeom prst="rect">
            <a:avLst/>
          </a:prstGeom>
        </p:spPr>
      </p:pic>
      <p:pic>
        <p:nvPicPr>
          <p:cNvPr name="Picture 30" id="30"/>
          <p:cNvPicPr>
            <a:picLocks noChangeAspect="true"/>
          </p:cNvPicPr>
          <p:nvPr/>
        </p:nvPicPr>
        <p:blipFill>
          <a:blip r:embed="rId16"/>
          <a:stretch>
            <a:fillRect/>
          </a:stretch>
        </p:blipFill>
        <p:spPr>
          <a:xfrm rot="0">
            <a:off x="2501900" y="8064500"/>
            <a:ext cx="2120900" cy="927100"/>
          </a:xfrm>
          <a:prstGeom prst="rect">
            <a:avLst/>
          </a:prstGeom>
        </p:spPr>
      </p:pic>
      <p:pic>
        <p:nvPicPr>
          <p:cNvPr name="Picture 31" id="31"/>
          <p:cNvPicPr>
            <a:picLocks noChangeAspect="true"/>
          </p:cNvPicPr>
          <p:nvPr/>
        </p:nvPicPr>
        <p:blipFill>
          <a:blip r:embed="rId17"/>
          <a:stretch>
            <a:fillRect/>
          </a:stretch>
        </p:blipFill>
        <p:spPr>
          <a:xfrm rot="0">
            <a:off x="1358900" y="2692400"/>
            <a:ext cx="533400" cy="1397000"/>
          </a:xfrm>
          <a:prstGeom prst="rect">
            <a:avLst/>
          </a:prstGeom>
        </p:spPr>
      </p:pic>
      <p:pic>
        <p:nvPicPr>
          <p:cNvPr name="Picture 32" id="32"/>
          <p:cNvPicPr>
            <a:picLocks noChangeAspect="true"/>
          </p:cNvPicPr>
          <p:nvPr/>
        </p:nvPicPr>
        <p:blipFill>
          <a:blip r:embed="rId18"/>
          <a:stretch>
            <a:fillRect/>
          </a:stretch>
        </p:blipFill>
        <p:spPr>
          <a:xfrm rot="0">
            <a:off x="5943600" y="2628900"/>
            <a:ext cx="698500" cy="914400"/>
          </a:xfrm>
          <a:prstGeom prst="rect">
            <a:avLst/>
          </a:prstGeom>
        </p:spPr>
      </p:pic>
      <p:pic>
        <p:nvPicPr>
          <p:cNvPr name="Picture 33" id="33"/>
          <p:cNvPicPr>
            <a:picLocks noChangeAspect="true"/>
          </p:cNvPicPr>
          <p:nvPr/>
        </p:nvPicPr>
        <p:blipFill>
          <a:blip r:embed="rId19"/>
          <a:stretch>
            <a:fillRect/>
          </a:stretch>
        </p:blipFill>
        <p:spPr>
          <a:xfrm rot="0">
            <a:off x="1295400" y="4292600"/>
            <a:ext cx="698500" cy="914400"/>
          </a:xfrm>
          <a:prstGeom prst="rect">
            <a:avLst/>
          </a:prstGeom>
        </p:spPr>
      </p:pic>
      <p:pic>
        <p:nvPicPr>
          <p:cNvPr name="Picture 34" id="34"/>
          <p:cNvPicPr>
            <a:picLocks noChangeAspect="true"/>
          </p:cNvPicPr>
          <p:nvPr/>
        </p:nvPicPr>
        <p:blipFill>
          <a:blip r:embed="rId20"/>
          <a:stretch>
            <a:fillRect/>
          </a:stretch>
        </p:blipFill>
        <p:spPr>
          <a:xfrm rot="0">
            <a:off x="5956300" y="4368800"/>
            <a:ext cx="673100" cy="1397000"/>
          </a:xfrm>
          <a:prstGeom prst="rect">
            <a:avLst/>
          </a:prstGeom>
        </p:spPr>
      </p:pic>
      <p:pic>
        <p:nvPicPr>
          <p:cNvPr name="Picture 35" id="35"/>
          <p:cNvPicPr>
            <a:picLocks noChangeAspect="true"/>
          </p:cNvPicPr>
          <p:nvPr/>
        </p:nvPicPr>
        <p:blipFill>
          <a:blip r:embed="rId21"/>
          <a:stretch>
            <a:fillRect/>
          </a:stretch>
        </p:blipFill>
        <p:spPr>
          <a:xfrm rot="0">
            <a:off x="1295400" y="5969000"/>
            <a:ext cx="711200" cy="914400"/>
          </a:xfrm>
          <a:prstGeom prst="rect">
            <a:avLst/>
          </a:prstGeom>
        </p:spPr>
      </p:pic>
      <p:pic>
        <p:nvPicPr>
          <p:cNvPr name="Picture 36" id="36"/>
          <p:cNvPicPr>
            <a:picLocks noChangeAspect="true"/>
          </p:cNvPicPr>
          <p:nvPr/>
        </p:nvPicPr>
        <p:blipFill>
          <a:blip r:embed="rId22"/>
          <a:stretch>
            <a:fillRect/>
          </a:stretch>
        </p:blipFill>
        <p:spPr>
          <a:xfrm rot="0">
            <a:off x="5943600" y="5969000"/>
            <a:ext cx="711200" cy="914400"/>
          </a:xfrm>
          <a:prstGeom prst="rect">
            <a:avLst/>
          </a:prstGeom>
        </p:spPr>
      </p:pic>
      <p:pic>
        <p:nvPicPr>
          <p:cNvPr name="Picture 37" id="37"/>
          <p:cNvPicPr>
            <a:picLocks noChangeAspect="true"/>
          </p:cNvPicPr>
          <p:nvPr/>
        </p:nvPicPr>
        <p:blipFill>
          <a:blip r:embed="rId23"/>
          <a:stretch>
            <a:fillRect/>
          </a:stretch>
        </p:blipFill>
        <p:spPr>
          <a:xfrm rot="0">
            <a:off x="1333500" y="7721600"/>
            <a:ext cx="635000" cy="1397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346200" y="2540000"/>
            <a:ext cx="15570200" cy="66929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358900" y="876300"/>
            <a:ext cx="15570200" cy="10414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2147483647" y="2147483647"/>
            <a:ext cx="2147483647" cy="476250000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358900" y="9232900"/>
            <a:ext cx="15582900" cy="38100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>
            <a:off x="2147483647" y="2147483647"/>
            <a:ext cx="2147483647" cy="476250000"/>
          </a:xfrm>
        </p:grpSpPr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358900" y="2501900"/>
            <a:ext cx="15582900" cy="381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917700" y="685800"/>
            <a:ext cx="4889500" cy="18542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406400" y="4648200"/>
            <a:ext cx="16535400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-2147483648" y="-254000000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558800" y="-12700"/>
            <a:ext cx="8788400" cy="103124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6438900" y="876300"/>
            <a:ext cx="10871200" cy="1041400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>
            <a:off x="2147483647" y="2147483647"/>
            <a:ext cx="2147483647" cy="571500000"/>
          </a:xfrm>
        </p:grpSpPr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-6420000">
            <a:off x="825500" y="5118100"/>
            <a:ext cx="11607800" cy="381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6972300" y="635000"/>
            <a:ext cx="3873500" cy="18288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7861300" y="6350000"/>
            <a:ext cx="571500" cy="558800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grpSp>
        <p:nvGrpSpPr>
          <p:cNvPr name="Group 10" id="10"/>
          <p:cNvGrpSpPr/>
          <p:nvPr/>
        </p:nvGrpSpPr>
        <p:grpSpPr>
          <a:xfrm>
            <a:off x="2147483647" y="2147483647"/>
            <a:ext cx="2147483647" cy="381000000"/>
          </a:xfrm>
        </p:grpSpPr>
      </p:grpSp>
      <p:pic>
        <p:nvPicPr>
          <p:cNvPr name="Picture 11" id="11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7289800" y="4013200"/>
            <a:ext cx="9969500" cy="25400"/>
          </a:xfrm>
          <a:prstGeom prst="rect">
            <a:avLst/>
          </a:prstGeom>
        </p:spPr>
      </p:pic>
      <p:grpSp>
        <p:nvGrpSpPr>
          <p:cNvPr name="Group 12" id="12"/>
          <p:cNvGrpSpPr/>
          <p:nvPr/>
        </p:nvGrpSpPr>
        <p:grpSpPr>
          <a:xfrm>
            <a:off x="2147483647" y="2147483647"/>
            <a:ext cx="2147483647" cy="381000000"/>
          </a:xfrm>
        </p:grpSpPr>
      </p:grpSp>
      <p:pic>
        <p:nvPicPr>
          <p:cNvPr name="Picture 13" id="13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7874000" y="5918200"/>
            <a:ext cx="9372600" cy="25400"/>
          </a:xfrm>
          <a:prstGeom prst="rect">
            <a:avLst/>
          </a:prstGeom>
        </p:spPr>
      </p:pic>
      <p:grpSp>
        <p:nvGrpSpPr>
          <p:cNvPr name="Group 14" id="14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5" id="15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6756400" y="2527300"/>
            <a:ext cx="571500" cy="5588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7366000" y="2184400"/>
            <a:ext cx="6070600" cy="16637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7454900" y="3187700"/>
            <a:ext cx="7277100" cy="787400"/>
          </a:xfrm>
          <a:prstGeom prst="rect">
            <a:avLst/>
          </a:prstGeom>
        </p:spPr>
      </p:pic>
      <p:grpSp>
        <p:nvGrpSpPr>
          <p:cNvPr name="Group 18" id="18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9" id="19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7327900" y="4445000"/>
            <a:ext cx="571500" cy="558800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7937500" y="4089400"/>
            <a:ext cx="6121400" cy="1663700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8051800" y="4914900"/>
            <a:ext cx="6096000" cy="1143000"/>
          </a:xfrm>
          <a:prstGeom prst="rect">
            <a:avLst/>
          </a:prstGeom>
        </p:spPr>
      </p:pic>
      <p:grpSp>
        <p:nvGrpSpPr>
          <p:cNvPr name="Group 22" id="2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23" id="23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8483600" y="6007100"/>
            <a:ext cx="6121400" cy="1663700"/>
          </a:xfrm>
          <a:prstGeom prst="rect">
            <a:avLst/>
          </a:prstGeom>
        </p:spPr>
      </p:pic>
      <p:pic>
        <p:nvPicPr>
          <p:cNvPr name="Picture 24" id="24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8585200" y="6985000"/>
            <a:ext cx="9080500" cy="1168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662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0" y="0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358900" y="876300"/>
            <a:ext cx="15570200" cy="10414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358900" y="2781300"/>
            <a:ext cx="3784600" cy="64643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5295900" y="2781300"/>
            <a:ext cx="3784600" cy="64643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9220200" y="2781300"/>
            <a:ext cx="3784600" cy="64389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3144500" y="2781300"/>
            <a:ext cx="3784600" cy="6438900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460500" y="2921000"/>
            <a:ext cx="3568700" cy="2514600"/>
          </a:xfrm>
          <a:prstGeom prst="rect">
            <a:avLst/>
          </a:prstGeom>
        </p:spPr>
      </p:pic>
      <p:grpSp>
        <p:nvGrpSpPr>
          <p:cNvPr name="Group 11" id="11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2" id="12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5397500" y="2921000"/>
            <a:ext cx="3568700" cy="2514600"/>
          </a:xfrm>
          <a:prstGeom prst="rect">
            <a:avLst/>
          </a:prstGeom>
        </p:spPr>
      </p:pic>
      <p:grpSp>
        <p:nvGrpSpPr>
          <p:cNvPr name="Group 13" id="1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9321800" y="2921000"/>
            <a:ext cx="3568700" cy="2514600"/>
          </a:xfrm>
          <a:prstGeom prst="rect">
            <a:avLst/>
          </a:prstGeom>
        </p:spPr>
      </p:pic>
      <p:grpSp>
        <p:nvGrpSpPr>
          <p:cNvPr name="Group 15" id="15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6" id="16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3246100" y="2921000"/>
            <a:ext cx="3568700" cy="25146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892300" y="685800"/>
            <a:ext cx="6007100" cy="1854200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736600" y="5854700"/>
            <a:ext cx="4546600" cy="1371600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1562100" y="7404100"/>
            <a:ext cx="3530600" cy="1498600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4686300" y="5867400"/>
            <a:ext cx="4470400" cy="1346200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5511800" y="7404100"/>
            <a:ext cx="3581400" cy="1473200"/>
          </a:xfrm>
          <a:prstGeom prst="rect">
            <a:avLst/>
          </a:prstGeom>
        </p:spPr>
      </p:pic>
      <p:pic>
        <p:nvPicPr>
          <p:cNvPr name="Picture 22" id="22"/>
          <p:cNvPicPr>
            <a:picLocks noChangeAspect="true"/>
          </p:cNvPicPr>
          <p:nvPr/>
        </p:nvPicPr>
        <p:blipFill>
          <a:blip r:embed="rId15"/>
          <a:stretch>
            <a:fillRect/>
          </a:stretch>
        </p:blipFill>
        <p:spPr>
          <a:xfrm rot="0">
            <a:off x="8839200" y="5549900"/>
            <a:ext cx="4241800" cy="1968500"/>
          </a:xfrm>
          <a:prstGeom prst="rect">
            <a:avLst/>
          </a:prstGeom>
        </p:spPr>
      </p:pic>
      <p:pic>
        <p:nvPicPr>
          <p:cNvPr name="Picture 23" id="23"/>
          <p:cNvPicPr>
            <a:picLocks noChangeAspect="true"/>
          </p:cNvPicPr>
          <p:nvPr/>
        </p:nvPicPr>
        <p:blipFill>
          <a:blip r:embed="rId16"/>
          <a:stretch>
            <a:fillRect/>
          </a:stretch>
        </p:blipFill>
        <p:spPr>
          <a:xfrm rot="0">
            <a:off x="9385300" y="7404100"/>
            <a:ext cx="3568700" cy="1498600"/>
          </a:xfrm>
          <a:prstGeom prst="rect">
            <a:avLst/>
          </a:prstGeom>
        </p:spPr>
      </p:pic>
      <p:pic>
        <p:nvPicPr>
          <p:cNvPr name="Picture 24" id="24"/>
          <p:cNvPicPr>
            <a:picLocks noChangeAspect="true"/>
          </p:cNvPicPr>
          <p:nvPr/>
        </p:nvPicPr>
        <p:blipFill>
          <a:blip r:embed="rId17"/>
          <a:stretch>
            <a:fillRect/>
          </a:stretch>
        </p:blipFill>
        <p:spPr>
          <a:xfrm rot="0">
            <a:off x="13411200" y="5803900"/>
            <a:ext cx="3187700" cy="1371600"/>
          </a:xfrm>
          <a:prstGeom prst="rect">
            <a:avLst/>
          </a:prstGeom>
        </p:spPr>
      </p:pic>
      <p:pic>
        <p:nvPicPr>
          <p:cNvPr name="Picture 25" id="25"/>
          <p:cNvPicPr>
            <a:picLocks noChangeAspect="true"/>
          </p:cNvPicPr>
          <p:nvPr/>
        </p:nvPicPr>
        <p:blipFill>
          <a:blip r:embed="rId18"/>
          <a:stretch>
            <a:fillRect/>
          </a:stretch>
        </p:blipFill>
        <p:spPr>
          <a:xfrm rot="0">
            <a:off x="13296900" y="7404100"/>
            <a:ext cx="3530600" cy="1498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662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0" y="0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358900" y="876300"/>
            <a:ext cx="15570200" cy="10414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-101600" y="5143500"/>
            <a:ext cx="18491200" cy="1587500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>
            <a:off x="2147483647" y="2147483647"/>
            <a:ext cx="2147483647" cy="1428750000"/>
          </a:xfrm>
        </p:grpSpPr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419100" y="4165600"/>
            <a:ext cx="1333500" cy="101600"/>
          </a:xfrm>
          <a:prstGeom prst="rect">
            <a:avLst/>
          </a:prstGeom>
        </p:spPr>
      </p:pic>
      <p:grpSp>
        <p:nvGrpSpPr>
          <p:cNvPr name="Group 8" id="8"/>
          <p:cNvGrpSpPr/>
          <p:nvPr/>
        </p:nvGrpSpPr>
        <p:grpSpPr>
          <a:xfrm>
            <a:off x="-2147483648" y="2147483647"/>
            <a:ext cx="2147483647" cy="190500000"/>
          </a:xfrm>
        </p:grpSpPr>
      </p:grpSp>
      <p:pic>
        <p:nvPicPr>
          <p:cNvPr name="Picture 9" id="9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-10800000">
            <a:off x="-330200" y="5943600"/>
            <a:ext cx="18923000" cy="12700"/>
          </a:xfrm>
          <a:prstGeom prst="rect">
            <a:avLst/>
          </a:prstGeom>
        </p:spPr>
      </p:pic>
      <p:grpSp>
        <p:nvGrpSpPr>
          <p:cNvPr name="Group 10" id="10"/>
          <p:cNvGrpSpPr/>
          <p:nvPr/>
        </p:nvGrpSpPr>
        <p:grpSpPr>
          <a:xfrm>
            <a:off x="2147483647" y="2147483647"/>
            <a:ext cx="2147483647" cy="1428750000"/>
          </a:xfrm>
        </p:grpSpPr>
      </p:grpSp>
      <p:pic>
        <p:nvPicPr>
          <p:cNvPr name="Picture 11" id="11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88100" y="4216400"/>
            <a:ext cx="1333500" cy="101600"/>
          </a:xfrm>
          <a:prstGeom prst="rect">
            <a:avLst/>
          </a:prstGeom>
        </p:spPr>
      </p:pic>
      <p:grpSp>
        <p:nvGrpSpPr>
          <p:cNvPr name="Group 12" id="12"/>
          <p:cNvGrpSpPr/>
          <p:nvPr/>
        </p:nvGrpSpPr>
        <p:grpSpPr>
          <a:xfrm>
            <a:off x="2147483647" y="2147483647"/>
            <a:ext cx="2147483647" cy="1428750000"/>
          </a:xfrm>
        </p:grpSpPr>
      </p:grpSp>
      <p:pic>
        <p:nvPicPr>
          <p:cNvPr name="Picture 13" id="13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2242800" y="4165600"/>
            <a:ext cx="1333500" cy="1016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041400" y="7048500"/>
            <a:ext cx="4622800" cy="27432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7035800" y="7048500"/>
            <a:ext cx="4559300" cy="27432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2852400" y="7048500"/>
            <a:ext cx="4597400" cy="27432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892300" y="622300"/>
            <a:ext cx="5435600" cy="1854200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800100" y="4381500"/>
            <a:ext cx="3302000" cy="2514600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1308100" y="3390900"/>
            <a:ext cx="2400300" cy="1549400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1333500" y="4000500"/>
            <a:ext cx="914400" cy="1168400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12687300" y="4406900"/>
            <a:ext cx="5041900" cy="2514600"/>
          </a:xfrm>
          <a:prstGeom prst="rect">
            <a:avLst/>
          </a:prstGeom>
        </p:spPr>
      </p:pic>
      <p:pic>
        <p:nvPicPr>
          <p:cNvPr name="Picture 22" id="22"/>
          <p:cNvPicPr>
            <a:picLocks noChangeAspect="true"/>
          </p:cNvPicPr>
          <p:nvPr/>
        </p:nvPicPr>
        <p:blipFill>
          <a:blip r:embed="rId15"/>
          <a:stretch>
            <a:fillRect/>
          </a:stretch>
        </p:blipFill>
        <p:spPr>
          <a:xfrm rot="0">
            <a:off x="6743700" y="4699000"/>
            <a:ext cx="4140200" cy="2222500"/>
          </a:xfrm>
          <a:prstGeom prst="rect">
            <a:avLst/>
          </a:prstGeom>
        </p:spPr>
      </p:pic>
      <p:pic>
        <p:nvPicPr>
          <p:cNvPr name="Picture 23" id="23"/>
          <p:cNvPicPr>
            <a:picLocks noChangeAspect="true"/>
          </p:cNvPicPr>
          <p:nvPr/>
        </p:nvPicPr>
        <p:blipFill>
          <a:blip r:embed="rId16"/>
          <a:stretch>
            <a:fillRect/>
          </a:stretch>
        </p:blipFill>
        <p:spPr>
          <a:xfrm rot="0">
            <a:off x="7200900" y="3378200"/>
            <a:ext cx="2425700" cy="1028700"/>
          </a:xfrm>
          <a:prstGeom prst="rect">
            <a:avLst/>
          </a:prstGeom>
        </p:spPr>
      </p:pic>
      <p:pic>
        <p:nvPicPr>
          <p:cNvPr name="Picture 24" id="24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7239000" y="3949700"/>
            <a:ext cx="914400" cy="1168400"/>
          </a:xfrm>
          <a:prstGeom prst="rect">
            <a:avLst/>
          </a:prstGeom>
        </p:spPr>
      </p:pic>
      <p:pic>
        <p:nvPicPr>
          <p:cNvPr name="Picture 25" id="25"/>
          <p:cNvPicPr>
            <a:picLocks noChangeAspect="true"/>
          </p:cNvPicPr>
          <p:nvPr/>
        </p:nvPicPr>
        <p:blipFill>
          <a:blip r:embed="rId17"/>
          <a:stretch>
            <a:fillRect/>
          </a:stretch>
        </p:blipFill>
        <p:spPr>
          <a:xfrm rot="0">
            <a:off x="13042900" y="3390900"/>
            <a:ext cx="2349500" cy="1028700"/>
          </a:xfrm>
          <a:prstGeom prst="rect">
            <a:avLst/>
          </a:prstGeom>
        </p:spPr>
      </p:pic>
      <p:pic>
        <p:nvPicPr>
          <p:cNvPr name="Picture 26" id="26"/>
          <p:cNvPicPr>
            <a:picLocks noChangeAspect="true"/>
          </p:cNvPicPr>
          <p:nvPr/>
        </p:nvPicPr>
        <p:blipFill>
          <a:blip r:embed="rId18"/>
          <a:stretch>
            <a:fillRect/>
          </a:stretch>
        </p:blipFill>
        <p:spPr>
          <a:xfrm rot="0">
            <a:off x="13081000" y="3924300"/>
            <a:ext cx="1193800" cy="1168400"/>
          </a:xfrm>
          <a:prstGeom prst="rect">
            <a:avLst/>
          </a:prstGeom>
        </p:spPr>
      </p:pic>
      <p:pic>
        <p:nvPicPr>
          <p:cNvPr name="Picture 27" id="27"/>
          <p:cNvPicPr>
            <a:picLocks noChangeAspect="true"/>
          </p:cNvPicPr>
          <p:nvPr/>
        </p:nvPicPr>
        <p:blipFill>
          <a:blip r:embed="rId19"/>
          <a:stretch>
            <a:fillRect/>
          </a:stretch>
        </p:blipFill>
        <p:spPr>
          <a:xfrm rot="0">
            <a:off x="1231900" y="7734300"/>
            <a:ext cx="4381500" cy="1524000"/>
          </a:xfrm>
          <a:prstGeom prst="rect">
            <a:avLst/>
          </a:prstGeom>
        </p:spPr>
      </p:pic>
      <p:pic>
        <p:nvPicPr>
          <p:cNvPr name="Picture 28" id="28"/>
          <p:cNvPicPr>
            <a:picLocks noChangeAspect="true"/>
          </p:cNvPicPr>
          <p:nvPr/>
        </p:nvPicPr>
        <p:blipFill>
          <a:blip r:embed="rId20"/>
          <a:stretch>
            <a:fillRect/>
          </a:stretch>
        </p:blipFill>
        <p:spPr>
          <a:xfrm rot="0">
            <a:off x="6858000" y="7734300"/>
            <a:ext cx="4724400" cy="1485900"/>
          </a:xfrm>
          <a:prstGeom prst="rect">
            <a:avLst/>
          </a:prstGeom>
        </p:spPr>
      </p:pic>
      <p:pic>
        <p:nvPicPr>
          <p:cNvPr name="Picture 29" id="29"/>
          <p:cNvPicPr>
            <a:picLocks noChangeAspect="true"/>
          </p:cNvPicPr>
          <p:nvPr/>
        </p:nvPicPr>
        <p:blipFill>
          <a:blip r:embed="rId21"/>
          <a:stretch>
            <a:fillRect/>
          </a:stretch>
        </p:blipFill>
        <p:spPr>
          <a:xfrm rot="0">
            <a:off x="13030200" y="7734300"/>
            <a:ext cx="4419600" cy="1524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