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hyperlink" Target="https://www.youtube.com/watch?v=av3kLzh0Fbc" TargetMode="Externa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32713" y="5461064"/>
            <a:ext cx="15155882" cy="4951249"/>
            <a:chOff x="1532713" y="5461064"/>
            <a:chExt cx="15155882" cy="495124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2713" y="5461064"/>
              <a:ext cx="15155882" cy="495124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884743" y="2798950"/>
            <a:ext cx="9347189" cy="35714"/>
            <a:chOff x="8884743" y="2798950"/>
            <a:chExt cx="9347189" cy="35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84743" y="2798950"/>
              <a:ext cx="9347189" cy="35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598772" y="2679121"/>
            <a:ext cx="5394671" cy="35714"/>
            <a:chOff x="10598772" y="2679121"/>
            <a:chExt cx="5394671" cy="35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60000">
              <a:off x="10598772" y="2679121"/>
              <a:ext cx="5394671" cy="3571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776" y="499160"/>
            <a:ext cx="8644009" cy="413716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3819" y="3972601"/>
            <a:ext cx="2866990" cy="834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848147" y="2209524"/>
            <a:ext cx="7713229" cy="6889488"/>
            <a:chOff x="1848147" y="2209524"/>
            <a:chExt cx="7713229" cy="688948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8147" y="2209524"/>
              <a:ext cx="7713229" cy="688948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838086" y="2299160"/>
            <a:ext cx="7713229" cy="6889488"/>
            <a:chOff x="8838086" y="2299160"/>
            <a:chExt cx="7713229" cy="688948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8086" y="2299160"/>
              <a:ext cx="7713229" cy="688948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09531" y="-303746"/>
            <a:ext cx="9384140" cy="331724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19128" y="872165"/>
            <a:ext cx="1066307" cy="493714"/>
            <a:chOff x="819128" y="872165"/>
            <a:chExt cx="1066307" cy="493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819128" y="872165"/>
              <a:ext cx="1066307" cy="493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021849" y="3464404"/>
            <a:ext cx="6533333" cy="5634608"/>
            <a:chOff x="9021849" y="3464404"/>
            <a:chExt cx="6533333" cy="563460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1849" y="3464404"/>
              <a:ext cx="6533333" cy="563460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885435" y="3276140"/>
            <a:ext cx="6600592" cy="5696898"/>
            <a:chOff x="1885435" y="3276140"/>
            <a:chExt cx="6600592" cy="569689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5435" y="3276140"/>
              <a:ext cx="6600592" cy="569689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1653167" y="0"/>
            <a:ext cx="6632547" cy="10363354"/>
            <a:chOff x="11653167" y="0"/>
            <a:chExt cx="6632547" cy="1036335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53167" y="0"/>
              <a:ext cx="6632547" cy="1036335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7291" y="2097651"/>
            <a:ext cx="5862573" cy="338178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798672" y="4776745"/>
            <a:ext cx="8854495" cy="493714"/>
            <a:chOff x="2798672" y="4776745"/>
            <a:chExt cx="8854495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8672" y="4776745"/>
              <a:ext cx="8854495" cy="493714"/>
            </a:xfrm>
            <a:prstGeom prst="rect">
              <a:avLst/>
            </a:prstGeom>
          </p:spPr>
        </p:pic>
      </p:grpSp>
      <p:pic>
        <p:nvPicPr>
          <p:cNvPr id="9" name="Object 8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3618" y="2057143"/>
            <a:ext cx="12332771" cy="6937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528603" y="-286111"/>
            <a:ext cx="5216789" cy="10929829"/>
            <a:chOff x="6528603" y="-286111"/>
            <a:chExt cx="5216789" cy="109298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8603" y="-286111"/>
              <a:ext cx="5216789" cy="109298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9621" y="7540069"/>
            <a:ext cx="4157733" cy="88986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87049" y="8081926"/>
            <a:ext cx="5617965" cy="136170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71812" y="1976202"/>
            <a:ext cx="2509933" cy="1037362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2764" y="2597345"/>
            <a:ext cx="4503498" cy="170809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71812" y="4751060"/>
            <a:ext cx="2206962" cy="102783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578478" y="5355802"/>
            <a:ext cx="4583955" cy="141121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699853" y="1376018"/>
            <a:ext cx="609671" cy="725799"/>
            <a:chOff x="12699853" y="1376018"/>
            <a:chExt cx="609671" cy="72579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99853" y="1376018"/>
              <a:ext cx="609671" cy="72579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723662" y="4228181"/>
            <a:ext cx="621576" cy="609144"/>
            <a:chOff x="12723662" y="4228181"/>
            <a:chExt cx="621576" cy="60914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23662" y="4228181"/>
              <a:ext cx="621576" cy="6091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699853" y="6860587"/>
            <a:ext cx="568335" cy="676590"/>
            <a:chOff x="12699853" y="6860587"/>
            <a:chExt cx="568335" cy="67659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99853" y="6860587"/>
              <a:ext cx="568335" cy="67659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0459" y="4854978"/>
            <a:ext cx="1479855" cy="124632"/>
            <a:chOff x="50459" y="4854978"/>
            <a:chExt cx="1479855" cy="12463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5400000">
              <a:off x="50459" y="4854978"/>
              <a:ext cx="1479855" cy="124632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5537" y="283957"/>
            <a:ext cx="5643762" cy="405421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2754" y="3709421"/>
            <a:ext cx="4597482" cy="2443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272780" y="3248365"/>
            <a:ext cx="11428367" cy="3655651"/>
            <a:chOff x="3272780" y="3248365"/>
            <a:chExt cx="11428367" cy="365565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2780" y="3248365"/>
              <a:ext cx="11428367" cy="365565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7995" y="4109757"/>
            <a:ext cx="16053284" cy="3413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CE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456872" y="3616884"/>
            <a:ext cx="16153194" cy="6801298"/>
            <a:chOff x="2456872" y="3616884"/>
            <a:chExt cx="16153194" cy="68012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6872" y="3616884"/>
              <a:ext cx="16153194" cy="68012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315814" y="5068280"/>
            <a:ext cx="11545373" cy="279540"/>
            <a:chOff x="-3315814" y="5068280"/>
            <a:chExt cx="11545373" cy="2795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-3315814" y="5068280"/>
              <a:ext cx="11545373" cy="27954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7101" y="5434171"/>
            <a:ext cx="1659405" cy="199296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9565" y="5961089"/>
            <a:ext cx="2541589" cy="107828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34645" y="5434171"/>
            <a:ext cx="1750834" cy="199296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17155" y="5961089"/>
            <a:ext cx="2541589" cy="107828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67101" y="7283839"/>
            <a:ext cx="1750834" cy="199293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9565" y="7810746"/>
            <a:ext cx="2532065" cy="107828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934645" y="7283839"/>
            <a:ext cx="1774043" cy="199293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07631" y="7729803"/>
            <a:ext cx="2185084" cy="118001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801668" y="4034143"/>
            <a:ext cx="104960" cy="1306543"/>
            <a:chOff x="11801668" y="4034143"/>
            <a:chExt cx="104960" cy="130654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5400000">
              <a:off x="11801668" y="4034143"/>
              <a:ext cx="104960" cy="130654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334125" y="4086623"/>
            <a:ext cx="104960" cy="1306543"/>
            <a:chOff x="4334125" y="4086623"/>
            <a:chExt cx="104960" cy="130654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5400000">
              <a:off x="4334125" y="4086623"/>
              <a:ext cx="104960" cy="130654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3444258" y="-883042"/>
            <a:ext cx="6171429" cy="11168757"/>
            <a:chOff x="-3444258" y="-883042"/>
            <a:chExt cx="6171429" cy="1116875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3444258" y="-883042"/>
              <a:ext cx="6171429" cy="1116875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2727171" y="-2554545"/>
            <a:ext cx="15558543" cy="6171429"/>
            <a:chOff x="2727171" y="-2554545"/>
            <a:chExt cx="15558543" cy="6171429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27171" y="-2554545"/>
              <a:ext cx="15558543" cy="61714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3354622" y="-564637"/>
            <a:ext cx="6171429" cy="6171429"/>
            <a:chOff x="-3354622" y="-564637"/>
            <a:chExt cx="6171429" cy="617142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-3354622" y="-564637"/>
              <a:ext cx="6171429" cy="6171429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14385" y="93171"/>
            <a:ext cx="9182908" cy="4014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37640" y="0"/>
            <a:ext cx="15636274" cy="530225"/>
            <a:chOff x="1337640" y="0"/>
            <a:chExt cx="15636274" cy="53022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7640" y="0"/>
              <a:ext cx="15636274" cy="53022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4270" y="-116237"/>
            <a:ext cx="1182173" cy="81996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31522" y="3749565"/>
            <a:ext cx="15622360" cy="2786584"/>
            <a:chOff x="1131522" y="3749565"/>
            <a:chExt cx="15622360" cy="278658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1522" y="3749565"/>
              <a:ext cx="15622360" cy="278658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5180" y="3979538"/>
            <a:ext cx="10470736" cy="285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29132" y="-731095"/>
            <a:ext cx="19473389" cy="11747905"/>
            <a:chOff x="-829132" y="-731095"/>
            <a:chExt cx="19473389" cy="11747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29132" y="-731095"/>
              <a:ext cx="19473389" cy="117479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076190" y="4025397"/>
            <a:ext cx="14663913" cy="6323810"/>
            <a:chOff x="4076190" y="4025397"/>
            <a:chExt cx="14663913" cy="63238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6190" y="4025397"/>
              <a:ext cx="14663913" cy="632381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73016" y="4025397"/>
            <a:ext cx="10604984" cy="6260318"/>
            <a:chOff x="3873016" y="3961905"/>
            <a:chExt cx="10539683" cy="63238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3016" y="3961905"/>
              <a:ext cx="10539683" cy="632381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1329" y="1022242"/>
            <a:ext cx="7614196" cy="148150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031746" y="1467549"/>
            <a:ext cx="8584127" cy="311738"/>
            <a:chOff x="10031746" y="1467549"/>
            <a:chExt cx="8584127" cy="31173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31746" y="1467549"/>
              <a:ext cx="8584127" cy="31173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5409524" y="1467549"/>
            <a:ext cx="8584127" cy="311738"/>
            <a:chOff x="-5409524" y="1467549"/>
            <a:chExt cx="8584127" cy="31173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409524" y="1467549"/>
              <a:ext cx="8584127" cy="31173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877519" y="2159486"/>
            <a:ext cx="13738354" cy="1793041"/>
            <a:chOff x="4877519" y="2159486"/>
            <a:chExt cx="13738354" cy="1793041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4877519" y="2159486"/>
              <a:ext cx="13738354" cy="892919"/>
              <a:chOff x="4877519" y="2159486"/>
              <a:chExt cx="13738354" cy="892919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877519" y="2159486"/>
                <a:ext cx="13738354" cy="892919"/>
              </a:xfrm>
              <a:prstGeom prst="rect">
                <a:avLst/>
              </a:prstGeom>
            </p:spPr>
          </p:pic>
        </p:grpSp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20218" y="2081629"/>
              <a:ext cx="11219654" cy="2536076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994698" y="5384891"/>
            <a:ext cx="16626784" cy="261574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32803" y="5590500"/>
            <a:ext cx="3802456" cy="3805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4355" y="-140092"/>
            <a:ext cx="18438095" cy="1796640"/>
            <a:chOff x="-74355" y="-140092"/>
            <a:chExt cx="18438095" cy="17966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4355" y="-140092"/>
              <a:ext cx="18438095" cy="17966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02145" y="3113292"/>
            <a:ext cx="6289068" cy="6289068"/>
            <a:chOff x="9402145" y="3113292"/>
            <a:chExt cx="6289068" cy="62890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2145" y="3113292"/>
              <a:ext cx="6289068" cy="628906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462074" y="4154173"/>
            <a:ext cx="4169211" cy="4169211"/>
            <a:chOff x="10462074" y="4154173"/>
            <a:chExt cx="4169211" cy="416921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62074" y="4154173"/>
              <a:ext cx="4169211" cy="416921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874963" y="2482457"/>
            <a:ext cx="3343433" cy="3343433"/>
            <a:chOff x="10874963" y="2482457"/>
            <a:chExt cx="3343433" cy="334343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74963" y="2482457"/>
              <a:ext cx="3343433" cy="334343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353168" y="6215186"/>
            <a:ext cx="3343433" cy="3343433"/>
            <a:chOff x="8353168" y="6215186"/>
            <a:chExt cx="3343433" cy="334343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3168" y="6215186"/>
              <a:ext cx="3343433" cy="334343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413632" y="6215186"/>
            <a:ext cx="3343433" cy="3343433"/>
            <a:chOff x="13413632" y="6215186"/>
            <a:chExt cx="3343433" cy="334343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13632" y="6215186"/>
              <a:ext cx="3343433" cy="334343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025" y="4553911"/>
            <a:ext cx="5228470" cy="215005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21524" y="2659779"/>
            <a:ext cx="2156657" cy="3193467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12555" y="7062323"/>
            <a:ext cx="3282624" cy="176589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90270" y="6975198"/>
            <a:ext cx="2405990" cy="258784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5124899" y="4703554"/>
            <a:ext cx="547266" cy="547266"/>
            <a:chOff x="15124899" y="4703554"/>
            <a:chExt cx="547266" cy="547266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124899" y="4703554"/>
              <a:ext cx="547266" cy="54726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439312" y="4703554"/>
            <a:ext cx="547266" cy="547266"/>
            <a:chOff x="9439312" y="4703554"/>
            <a:chExt cx="547266" cy="547266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39312" y="4703554"/>
              <a:ext cx="547266" cy="54726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273046" y="9109679"/>
            <a:ext cx="547266" cy="547266"/>
            <a:chOff x="12273046" y="9109679"/>
            <a:chExt cx="547266" cy="547266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73046" y="9109679"/>
              <a:ext cx="547266" cy="54726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88572" y="4468692"/>
            <a:ext cx="6171429" cy="1789134"/>
            <a:chOff x="788572" y="4468692"/>
            <a:chExt cx="6171429" cy="178913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8572" y="4468692"/>
              <a:ext cx="6171429" cy="178913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2667" y="-41244"/>
            <a:ext cx="18455300" cy="4404398"/>
            <a:chOff x="-72667" y="-41244"/>
            <a:chExt cx="18455300" cy="44043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2667" y="-41244"/>
              <a:ext cx="18455300" cy="440439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7773"/>
            <a:ext cx="10174261" cy="22098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16547" y="6124070"/>
            <a:ext cx="2967918" cy="3394848"/>
            <a:chOff x="1516547" y="6124070"/>
            <a:chExt cx="2967918" cy="339484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6547" y="6124070"/>
              <a:ext cx="2967918" cy="33948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190299" y="5100390"/>
            <a:ext cx="1638428" cy="1034192"/>
            <a:chOff x="2190299" y="5100390"/>
            <a:chExt cx="1638428" cy="103419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0299" y="5100390"/>
              <a:ext cx="1638428" cy="103419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915" y="7066396"/>
            <a:ext cx="2059419" cy="254881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604942" y="6126734"/>
            <a:ext cx="2967918" cy="3394848"/>
            <a:chOff x="5604942" y="6126734"/>
            <a:chExt cx="2967918" cy="339484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4942" y="6126734"/>
              <a:ext cx="2967918" cy="339484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278695" y="5103054"/>
            <a:ext cx="1638428" cy="1034192"/>
            <a:chOff x="6278695" y="5103054"/>
            <a:chExt cx="1638428" cy="103419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8695" y="5103054"/>
              <a:ext cx="1638428" cy="103419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4860" y="6404667"/>
            <a:ext cx="1019874" cy="113096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9985" y="6404667"/>
            <a:ext cx="1059093" cy="113096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693338" y="6126734"/>
            <a:ext cx="2967918" cy="3394848"/>
            <a:chOff x="9693338" y="6126734"/>
            <a:chExt cx="2967918" cy="339484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3338" y="6126734"/>
              <a:ext cx="2967918" cy="339484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358083" y="5103054"/>
            <a:ext cx="1638428" cy="1034192"/>
            <a:chOff x="10358083" y="5103054"/>
            <a:chExt cx="1638428" cy="103419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58083" y="5103054"/>
              <a:ext cx="1638428" cy="1034192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77926" y="6404667"/>
            <a:ext cx="1449836" cy="1130960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005352" y="7069473"/>
            <a:ext cx="2544381" cy="211475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3781733" y="6129398"/>
            <a:ext cx="2967918" cy="3394848"/>
            <a:chOff x="13781733" y="6129398"/>
            <a:chExt cx="2967918" cy="339484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81733" y="6129398"/>
              <a:ext cx="2967918" cy="339484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455485" y="5105718"/>
            <a:ext cx="1638428" cy="1034192"/>
            <a:chOff x="14455485" y="5105718"/>
            <a:chExt cx="1638428" cy="1034192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55485" y="5105718"/>
              <a:ext cx="1638428" cy="103419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211204" y="52415"/>
            <a:ext cx="6171429" cy="4310739"/>
            <a:chOff x="12211204" y="52415"/>
            <a:chExt cx="6171429" cy="4310739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211204" y="52415"/>
              <a:ext cx="6171429" cy="4310739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714640" y="6404667"/>
            <a:ext cx="1250960" cy="1130960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201038" y="7204407"/>
            <a:ext cx="2337486" cy="2290429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1299537" y="2395003"/>
            <a:ext cx="11003265" cy="1516580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30358" y="4724860"/>
            <a:ext cx="2111980" cy="1900332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29228" y="4903770"/>
            <a:ext cx="2525799" cy="1751704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176321" y="5059707"/>
            <a:ext cx="2257170" cy="1272227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78855" y="7500122"/>
            <a:ext cx="3035409" cy="1781199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164327" y="4772479"/>
            <a:ext cx="2878123" cy="1871761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-133057" y="3239685"/>
            <a:ext cx="9318070" cy="1046794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453390" y="3907880"/>
            <a:ext cx="1900727" cy="2615746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42686" y="2493517"/>
            <a:ext cx="1909984" cy="2615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147" y="433552"/>
            <a:ext cx="4773002" cy="229915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21238" y="1161628"/>
            <a:ext cx="449241" cy="49284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958722" y="4322660"/>
            <a:ext cx="4721761" cy="5238095"/>
            <a:chOff x="1958722" y="4322660"/>
            <a:chExt cx="4721761" cy="523809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8722" y="4322660"/>
              <a:ext cx="4721761" cy="523809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55228" y="4152447"/>
            <a:ext cx="4728749" cy="238095"/>
            <a:chOff x="1955228" y="4152447"/>
            <a:chExt cx="4728749" cy="23809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5228" y="4152447"/>
              <a:ext cx="4728749" cy="23809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888176" y="4322660"/>
            <a:ext cx="4721761" cy="5238095"/>
            <a:chOff x="6888176" y="4322660"/>
            <a:chExt cx="4721761" cy="523809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8176" y="4322660"/>
              <a:ext cx="4721761" cy="523809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884682" y="4152447"/>
            <a:ext cx="4728749" cy="238095"/>
            <a:chOff x="6884682" y="4152447"/>
            <a:chExt cx="4728749" cy="23809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4682" y="4152447"/>
              <a:ext cx="4728749" cy="23809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819040" y="4322660"/>
            <a:ext cx="4721761" cy="5238095"/>
            <a:chOff x="11819040" y="4322660"/>
            <a:chExt cx="4721761" cy="523809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19040" y="4322660"/>
              <a:ext cx="4721761" cy="523809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815545" y="4152447"/>
            <a:ext cx="4728749" cy="238095"/>
            <a:chOff x="11815545" y="4152447"/>
            <a:chExt cx="4728749" cy="238095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15545" y="4152447"/>
              <a:ext cx="4728749" cy="238095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0899" y="5196777"/>
            <a:ext cx="4900581" cy="115351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363" y="5199063"/>
            <a:ext cx="4385886" cy="116458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281884" y="5199063"/>
            <a:ext cx="4016695" cy="116458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85048" y="7185514"/>
            <a:ext cx="4008574" cy="233599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84002" y="7616135"/>
            <a:ext cx="4226098" cy="174207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-3551110" y="5661103"/>
            <a:ext cx="8097950" cy="297382"/>
            <a:chOff x="-3551110" y="5661103"/>
            <a:chExt cx="8097950" cy="29738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6200000">
              <a:off x="-3551110" y="5661103"/>
              <a:ext cx="8097950" cy="29738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70763" y="730770"/>
            <a:ext cx="654206" cy="297382"/>
            <a:chOff x="170763" y="730770"/>
            <a:chExt cx="654206" cy="29738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6200000">
              <a:off x="170763" y="730770"/>
              <a:ext cx="654206" cy="29738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500808" y="6072939"/>
            <a:ext cx="1523810" cy="1523810"/>
            <a:chOff x="3500808" y="6072939"/>
            <a:chExt cx="1523810" cy="1523810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00808" y="6072939"/>
              <a:ext cx="1523810" cy="152381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3418015" y="6100753"/>
            <a:ext cx="1523810" cy="1523810"/>
            <a:chOff x="13418015" y="6100753"/>
            <a:chExt cx="1523810" cy="1523810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418015" y="6100753"/>
              <a:ext cx="1523810" cy="152381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8380952" y="6134985"/>
            <a:ext cx="1523810" cy="1523810"/>
            <a:chOff x="8380952" y="6134985"/>
            <a:chExt cx="1523810" cy="152381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80952" y="6134985"/>
              <a:ext cx="1523810" cy="152381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2114286" y="-236124"/>
            <a:ext cx="6171429" cy="4388571"/>
            <a:chOff x="12114286" y="-236124"/>
            <a:chExt cx="6171429" cy="4388571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114286" y="-236124"/>
              <a:ext cx="6171429" cy="4388571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381682" y="7228298"/>
            <a:ext cx="4027294" cy="22922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198943" y="5678347"/>
            <a:ext cx="20683601" cy="4810782"/>
            <a:chOff x="-1198943" y="5678347"/>
            <a:chExt cx="20683601" cy="48107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198943" y="5678347"/>
              <a:ext cx="20683601" cy="48107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61831" y="1587290"/>
            <a:ext cx="14672417" cy="7111134"/>
            <a:chOff x="1761831" y="1587290"/>
            <a:chExt cx="14672417" cy="711113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1831" y="1587290"/>
              <a:ext cx="14672417" cy="711113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556148" y="3175023"/>
            <a:ext cx="10639341" cy="493714"/>
            <a:chOff x="-3556148" y="3175023"/>
            <a:chExt cx="10639341" cy="493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-3556148" y="3175023"/>
              <a:ext cx="10639341" cy="493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1354809"/>
            <a:ext cx="17219048" cy="493714"/>
            <a:chOff x="-2774483" y="1354809"/>
            <a:chExt cx="19993531" cy="49371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-2774483" y="1354809"/>
              <a:ext cx="19993531" cy="4937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95238" y="8494693"/>
            <a:ext cx="15540701" cy="493714"/>
            <a:chOff x="895238" y="8494693"/>
            <a:chExt cx="15540701" cy="49371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895238" y="8494693"/>
              <a:ext cx="15540701" cy="4937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814735" y="5903367"/>
            <a:ext cx="9109075" cy="493714"/>
            <a:chOff x="11814735" y="5903367"/>
            <a:chExt cx="9109075" cy="49371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6200000">
              <a:off x="11814735" y="5903367"/>
              <a:ext cx="9109075" cy="49371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61831" y="4022995"/>
            <a:ext cx="6652514" cy="1928604"/>
            <a:chOff x="1761831" y="4022995"/>
            <a:chExt cx="6652514" cy="192860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1831" y="4022995"/>
              <a:ext cx="6652514" cy="1928604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-16200000">
            <a:off x="15953657" y="6190057"/>
            <a:ext cx="1726345" cy="65966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-16200000">
            <a:off x="16092033" y="8084099"/>
            <a:ext cx="1495316" cy="67362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70154" y="1422822"/>
            <a:ext cx="9070063" cy="239524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67758" y="2735354"/>
            <a:ext cx="4241961" cy="178554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95225" y="3949864"/>
            <a:ext cx="6945860" cy="2448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사용자 지정</PresentationFormat>
  <Paragraphs>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김채현</cp:lastModifiedBy>
  <cp:revision>3</cp:revision>
  <dcterms:created xsi:type="dcterms:W3CDTF">2023-09-27T17:28:01Z</dcterms:created>
  <dcterms:modified xsi:type="dcterms:W3CDTF">2023-09-27T08:45:47Z</dcterms:modified>
</cp:coreProperties>
</file>