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8" r:id="rId5"/>
    <p:sldId id="266" r:id="rId6"/>
    <p:sldId id="272" r:id="rId7"/>
    <p:sldId id="271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5801EC-C295-4858-8326-607C1CC9F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E7DC87-E516-477C-A19E-7DEA85611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3034AF-406C-417D-AD43-DA141839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EAEF70-EB3F-4BEB-9EDF-A7CD9471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8D002-EA57-4BCE-AACF-87488814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30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13BE78-204E-46C0-8B35-A3036FE0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DFB73A5-C4A0-475F-9A76-6939CB558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1E864-7816-4966-ACF4-99CCBE73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E1B35F-AC28-4849-84A7-DD4166EE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F79681-1FBC-4885-827A-1AB69906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8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D8CA56-1722-463F-BDA8-5231B858C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406323-F282-4CC3-98D6-50448EB72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6CCA05-5491-4AD3-9000-4064B60A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AD545C-9626-4EF4-9ADA-9DB9C69E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8D73D3-47DB-45EF-8FD1-BDD7D591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93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206BB8-4610-40CF-8A5F-945F6530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1ACD09-ACE1-4C6B-BCA8-7E9E0AF78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14D39C-D50F-4296-9426-3A96C160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6AFA7A-DC46-4326-A7F1-241C8C9F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5711B2-700B-4C55-8CCE-2D3B45DD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165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964D3A-BA28-4773-A15C-6C78EBD7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07AD7D-8F69-40E8-9FDE-7CB608459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D12F8B-92A4-49C6-A279-CA9B3FEE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6F1A33-1593-400F-B9D9-E59E8F25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8F9E90-12E6-4132-9621-E6D1A7ED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7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6E77E7-4DF0-4565-A4E6-2CB545DA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E24E5C-1055-40B0-A8F0-AFB4E8857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049A42-79E4-44D9-9380-CE6420C95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D4282-D689-4100-A715-7D1F6B87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ACF73F-875F-4203-8BB2-0F54CB0A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AAF0E1-BD4F-44AC-B97B-012D54C4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26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1AF054-C380-48C0-9DF6-8B943108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6C5BD6-7915-414B-BEC9-5D88BE9B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575B22-9E7C-453D-AF0D-0BE26A30E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EB6D391-7230-4580-979D-75CE19DFE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4207373-E0DC-4CAF-984D-AC3047A50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4C02D68-2EAC-4507-9E0D-3D595F47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6B15D3-32BC-4F0A-BF18-A53B67D8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BB63658-691C-4B6B-B907-F3917A8A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B38DB6-8888-464D-8E75-49FD7B7B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6F9DD5C-908C-4D1C-B32E-FD60CFDB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6E237E-1685-4B39-ABD5-BC34B32E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14ED27-0D86-4F8C-9C93-EF10FB1D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52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BBF61E8-6974-4158-AD49-0051AD65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02319F-56FA-433A-A959-E3059CA6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08A245-3174-4AB4-8D0A-FEB837B1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53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EC82D5-6CCF-4F70-8F20-A2B8759D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E4DC0A-B12C-487B-9415-AE14A093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3A25F4-ACB9-48AE-86DF-24CAED3C8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9CB061-FE27-46C6-966F-88F49DAA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54A2C7-3A5E-4997-B684-50ED26C7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F63408-A36C-4C2B-8D80-1E03EF65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30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91EF1D-2018-4D7D-A43B-2A09611D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2716557-56E8-4BCC-B63D-21933CE0B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2CE642-8BE1-41D4-922E-B2A793C57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5008E0-24F9-48E1-8D34-F3E01D5D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6C0462-478B-4EA7-8F68-1EAF29E1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643667-ABF5-4C4A-88D9-152F97A6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0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7549DC8-485E-4AD4-BBD0-E43AE08BB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89B89-0A5F-4B05-B89F-F24C5E1A9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27B2E1-DC0B-48DC-9364-C47543145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D8AB-08D5-4BAD-B599-69405C03B84A}" type="datetimeFigureOut">
              <a:rPr lang="ko-KR" altLang="en-US" smtClean="0"/>
              <a:t>2022-04-10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B7194D-4FB4-4F47-A0E7-69A055558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87A77A-6AD9-4854-A4C0-BB33B04EB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F0C5-E9B8-4809-A85D-E3752625DE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3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FYUF9AuH7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hyperlink" Target="https://www.youtube.com/watch?v=_o7i3qnfiK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C98A9A-ACA5-447D-B931-D374346F3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일본사회와 관광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EB748C5-5378-4084-A986-62A5DFF942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 일본학교에 대하여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김지수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채승원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김시홍</a:t>
            </a:r>
          </a:p>
        </p:txBody>
      </p:sp>
    </p:spTree>
    <p:extLst>
      <p:ext uri="{BB962C8B-B14F-4D97-AF65-F5344CB8AC3E}">
        <p14:creationId xmlns:p14="http://schemas.microsoft.com/office/powerpoint/2010/main" val="495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5A290-0CEA-4664-876F-4D89BA84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295565"/>
            <a:ext cx="5178960" cy="1932770"/>
          </a:xfrm>
        </p:spPr>
        <p:txBody>
          <a:bodyPr anchor="ctr">
            <a:normAutofit fontScale="92500" lnSpcReduction="10000"/>
          </a:bodyPr>
          <a:lstStyle/>
          <a:p>
            <a:r>
              <a:rPr lang="ko-KR" altLang="en-US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대학입시가 얼마 남지 않은 </a:t>
            </a: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학년들도 적극 참여</a:t>
            </a:r>
            <a:endParaRPr lang="en-US" altLang="ko-KR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축제 현수막에서 음식을 먹으려면 미리 식권을 </a:t>
            </a:r>
            <a:r>
              <a:rPr lang="ko-KR" altLang="en-US" sz="13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구입해야됨</a:t>
            </a:r>
            <a:endParaRPr lang="en-US" altLang="ko-KR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주로 운동부의 비중이 적고 문화부의 비중이 큼</a:t>
            </a:r>
            <a:endParaRPr lang="en-US" altLang="ko-KR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(ex. </a:t>
            </a:r>
            <a:r>
              <a:rPr lang="ko-KR" altLang="en-US" sz="13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미술부</a:t>
            </a: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사진부</a:t>
            </a: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음악관련부</a:t>
            </a:r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r>
              <a:rPr lang="en-US" altLang="ko-KR" sz="1300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2"/>
              </a:rPr>
              <a:t>https://www.youtube.com/watch?v=FYUF9AuH7eQ</a:t>
            </a:r>
            <a:endParaRPr lang="ko-KR" altLang="en-US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462919-C3BB-4ECC-B150-6010DF955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13" y="2421924"/>
            <a:ext cx="4931755" cy="371114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6819D71-1BBB-46BA-ADA4-4EDA32D2E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394" y="2431316"/>
            <a:ext cx="5167185" cy="3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5A290-0CEA-4664-876F-4D89BA844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두발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복장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동아리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운동회</a:t>
            </a: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축제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8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86AA0F6-C92E-409F-A1F7-D2283F46B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86" r="1" b="8200"/>
          <a:stretch/>
        </p:blipFill>
        <p:spPr>
          <a:xfrm>
            <a:off x="4426858" y="3429004"/>
            <a:ext cx="7765144" cy="3428999"/>
          </a:xfrm>
          <a:prstGeom prst="rect">
            <a:avLst/>
          </a:prstGeom>
        </p:spPr>
      </p:pic>
      <p:pic>
        <p:nvPicPr>
          <p:cNvPr id="7" name="그림 6" descr="텍스트, 장치, 측정기, 게이지이(가) 표시된 사진&#10;&#10;자동 생성된 설명">
            <a:extLst>
              <a:ext uri="{FF2B5EF4-FFF2-40B4-BE49-F238E27FC236}">
                <a16:creationId xmlns:a16="http://schemas.microsoft.com/office/drawing/2014/main" id="{2FC64A30-1571-43F4-8C58-999714C41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r="-2" b="14178"/>
          <a:stretch/>
        </p:blipFill>
        <p:spPr>
          <a:xfrm>
            <a:off x="4426853" y="-3"/>
            <a:ext cx="7765146" cy="34344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두발과 복장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5A290-0CEA-4664-876F-4D89BA84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일본은 현재까지도 두발에 대한 규정이 강함</a:t>
            </a:r>
            <a:endParaRPr lang="en-US" altLang="ko-KR" sz="2000" dirty="0">
              <a:solidFill>
                <a:schemeClr val="tx1">
                  <a:alpha val="6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alpha val="6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 err="1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투블럭</a:t>
            </a:r>
            <a:r>
              <a:rPr lang="ko-KR" altLang="en-US" sz="2000" dirty="0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금지</a:t>
            </a:r>
            <a:endParaRPr lang="en-US" altLang="ko-KR" sz="2000" dirty="0">
              <a:solidFill>
                <a:schemeClr val="tx1">
                  <a:alpha val="6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alpha val="6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자연염색이나 곱슬머리에 </a:t>
            </a:r>
            <a:endParaRPr lang="en-US" altLang="ko-KR" sz="2000" dirty="0">
              <a:solidFill>
                <a:schemeClr val="tx1">
                  <a:alpha val="6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대한 증명서를 내야함</a:t>
            </a:r>
            <a:r>
              <a:rPr lang="en-US" altLang="ko-KR" sz="2000" dirty="0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</a:t>
            </a:r>
            <a:r>
              <a:rPr lang="ja-JP" altLang="en-US" sz="2000" dirty="0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地モ証明書</a:t>
            </a:r>
            <a:endParaRPr lang="en-US" altLang="ko-KR" sz="2000" dirty="0">
              <a:solidFill>
                <a:schemeClr val="tx1">
                  <a:alpha val="6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alpha val="6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alpha val="6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염색은 어떤 사유라도 금지</a:t>
            </a:r>
          </a:p>
        </p:txBody>
      </p:sp>
    </p:spTree>
    <p:extLst>
      <p:ext uri="{BB962C8B-B14F-4D97-AF65-F5344CB8AC3E}">
        <p14:creationId xmlns:p14="http://schemas.microsoft.com/office/powerpoint/2010/main" val="25189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두발과 복장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369DD6DC-320F-5FC0-C513-C72F45C6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일본의 교복은 대체로 </a:t>
            </a:r>
            <a:r>
              <a:rPr lang="ko-KR" altLang="en-US" sz="1800" dirty="0" err="1"/>
              <a:t>평퍼짐하게</a:t>
            </a:r>
            <a:r>
              <a:rPr lang="ko-KR" altLang="en-US" sz="1800" dirty="0"/>
              <a:t> 입는 것을 좋아함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 err="1"/>
              <a:t>평퍼짐을</a:t>
            </a:r>
            <a:r>
              <a:rPr lang="ko-KR" altLang="en-US" sz="1800" dirty="0"/>
              <a:t> 넘어 오버 사이즈로 입는 것을 좋아하여 흘러내리는 듯한 모습도 연상됨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남학생은 벨트를 착용할 때 가죽 검정 벨트를 </a:t>
            </a:r>
            <a:r>
              <a:rPr lang="ko-KR" altLang="en-US" sz="1800" dirty="0" err="1"/>
              <a:t>매야함</a:t>
            </a:r>
            <a:endParaRPr lang="en-US" altLang="ko-KR" sz="1800" dirty="0"/>
          </a:p>
          <a:p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https://www.youtube.com/watch?v=NR-kcs9PDn8</a:t>
            </a:r>
            <a:endParaRPr lang="en-US" sz="1800" dirty="0"/>
          </a:p>
        </p:txBody>
      </p:sp>
      <p:pic>
        <p:nvPicPr>
          <p:cNvPr id="9" name="내용 개체 틀 8" descr="사람, 대학예복, 그룹, 정장이(가) 표시된 사진&#10;&#10;자동 생성된 설명">
            <a:extLst>
              <a:ext uri="{FF2B5EF4-FFF2-40B4-BE49-F238E27FC236}">
                <a16:creationId xmlns:a16="http://schemas.microsoft.com/office/drawing/2014/main" id="{4D1434A9-6B05-4524-96B2-160767A7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6288" b="-1"/>
          <a:stretch/>
        </p:blipFill>
        <p:spPr>
          <a:xfrm>
            <a:off x="6829162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D6EA5293-D810-4353-8BE6-7529C659B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0" r="7188" b="3"/>
          <a:stretch/>
        </p:blipFill>
        <p:spPr>
          <a:xfrm>
            <a:off x="6094476" y="-5707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2" name="내용 개체 틀 11" descr="사람, 서있는, 그룹, 가장이(가) 표시된 사진&#10;&#10;자동 생성된 설명">
            <a:extLst>
              <a:ext uri="{FF2B5EF4-FFF2-40B4-BE49-F238E27FC236}">
                <a16:creationId xmlns:a16="http://schemas.microsoft.com/office/drawing/2014/main" id="{207417A7-B46A-4E46-9518-C1C387AF3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2" r="20034" b="-3"/>
          <a:stretch/>
        </p:blipFill>
        <p:spPr>
          <a:xfrm>
            <a:off x="9559636" y="372217"/>
            <a:ext cx="2632365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05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9496EF-67D3-4461-ABA9-BA25D160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 r="-2" b="2393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그림 6" descr="바닥, 실내, 천장, 공항이(가) 표시된 사진&#10;&#10;자동 생성된 설명">
            <a:extLst>
              <a:ext uri="{FF2B5EF4-FFF2-40B4-BE49-F238E27FC236}">
                <a16:creationId xmlns:a16="http://schemas.microsoft.com/office/drawing/2014/main" id="{E0966270-A787-42DD-B41F-1DB9BF91D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6" r="-2" b="1422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ko-KR" altLang="en-US" sz="3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동아리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5A290-0CEA-4664-876F-4D89BA84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= ‘</a:t>
            </a:r>
            <a:r>
              <a:rPr lang="ja-JP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部活動’</a:t>
            </a:r>
            <a:endParaRPr lang="en-US" altLang="ja-JP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700" b="0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운동부와 문화부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가지의 형태로 나뉘어짐</a:t>
            </a:r>
            <a:r>
              <a:rPr lang="ko-KR" altLang="en-US" sz="1700" b="0" i="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1700" b="0" i="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동아리의 참여는 무조건적인 것이 아닌 본인의 의사가 중요하며 참여하지 않는 사람은 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17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귀가부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라고 함</a:t>
            </a:r>
            <a:r>
              <a:rPr lang="en-US" altLang="ko-KR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endParaRPr lang="en-US" altLang="ko-KR" sz="17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17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옆의 사진은 운동부를 대표하는 검도와 양궁</a:t>
            </a:r>
          </a:p>
        </p:txBody>
      </p:sp>
    </p:spTree>
    <p:extLst>
      <p:ext uri="{BB962C8B-B14F-4D97-AF65-F5344CB8AC3E}">
        <p14:creationId xmlns:p14="http://schemas.microsoft.com/office/powerpoint/2010/main" val="14520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71" y="988826"/>
            <a:ext cx="3864159" cy="734545"/>
          </a:xfrm>
        </p:spPr>
        <p:txBody>
          <a:bodyPr anchor="b">
            <a:normAutofit/>
          </a:bodyPr>
          <a:lstStyle/>
          <a:p>
            <a:r>
              <a:rPr lang="ko-KR" altLang="en-US" sz="3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동아리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96196E8-65B1-7603-5D9E-036AD1513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579818"/>
            <a:ext cx="3444240" cy="3510984"/>
          </a:xfrm>
        </p:spPr>
        <p:txBody>
          <a:bodyPr anchor="ctr">
            <a:normAutofit/>
          </a:bodyPr>
          <a:lstStyle/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문화부 동아리를 대표하는 다도와 꽃꽂이</a:t>
            </a:r>
            <a:endParaRPr lang="en-US" altLang="ko-KR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sz="1800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2"/>
              </a:rPr>
              <a:t>https://www.youtube.com/watch?v=_o7i3qnfiKg</a:t>
            </a:r>
            <a:endParaRPr lang="en-US" sz="1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endParaRPr lang="en-US" sz="1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 descr="벽, 테이블, 식탁, 가족이(가) 표시된 사진&#10;&#10;자동 생성된 설명">
            <a:extLst>
              <a:ext uri="{FF2B5EF4-FFF2-40B4-BE49-F238E27FC236}">
                <a16:creationId xmlns:a16="http://schemas.microsoft.com/office/drawing/2014/main" id="{263B215C-3BA2-4BC2-8255-CBE95AFE5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6298" b="-2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5" name="내용 개체 틀 4" descr="사람, 실내, 그룹, 스포츠이(가) 표시된 사진&#10;&#10;자동 생성된 설명">
            <a:extLst>
              <a:ext uri="{FF2B5EF4-FFF2-40B4-BE49-F238E27FC236}">
                <a16:creationId xmlns:a16="http://schemas.microsoft.com/office/drawing/2014/main" id="{C3CD7D12-AB39-4F7D-9B2F-0B2E4D47A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r="31734" b="-2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28" y="272257"/>
            <a:ext cx="4996041" cy="1938076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운동회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5A290-0CEA-4664-876F-4D89BA84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운동회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=</a:t>
            </a:r>
            <a:r>
              <a:rPr lang="ja-JP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運動会</a:t>
            </a:r>
            <a:endParaRPr lang="en-US" altLang="ja-JP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가을운동회 비중 감소 봄운동회 비중 증가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주로 홍군 백군으로 나뉘어져서 진행이 됩니다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ja-JP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　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홍군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=</a:t>
            </a:r>
            <a:r>
              <a:rPr lang="ja-JP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赤組　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백군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=</a:t>
            </a:r>
            <a:r>
              <a:rPr lang="ja-JP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白組</a:t>
            </a:r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 descr="나무, 실외, 사람, 대지이(가) 표시된 사진&#10;&#10;자동 생성된 설명">
            <a:extLst>
              <a:ext uri="{FF2B5EF4-FFF2-40B4-BE49-F238E27FC236}">
                <a16:creationId xmlns:a16="http://schemas.microsoft.com/office/drawing/2014/main" id="{386E61C7-4B2F-4125-A67E-0F002A3BD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r="-1" b="16024"/>
          <a:stretch/>
        </p:blipFill>
        <p:spPr>
          <a:xfrm>
            <a:off x="4904316" y="3212119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그림 4" descr="실외, 대지, 사람, 해변이(가) 표시된 사진&#10;&#10;자동 생성된 설명">
            <a:extLst>
              <a:ext uri="{FF2B5EF4-FFF2-40B4-BE49-F238E27FC236}">
                <a16:creationId xmlns:a16="http://schemas.microsoft.com/office/drawing/2014/main" id="{60A7718A-6CF2-4149-A63B-353BE9E7B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7"/>
          <a:stretch/>
        </p:blipFill>
        <p:spPr>
          <a:xfrm>
            <a:off x="4716571" y="0"/>
            <a:ext cx="7472381" cy="321211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50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운동회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5A290-0CEA-4664-876F-4D89BA84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だま入れ</a:t>
            </a:r>
            <a:endParaRPr lang="en-US" altLang="ja-JP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ja-JP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リレー</a:t>
            </a:r>
            <a:endParaRPr lang="en-US" altLang="ja-JP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ja-JP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ダンス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 descr="사람, 스포츠, 무용수이(가) 표시된 사진&#10;&#10;자동 생성된 설명">
            <a:extLst>
              <a:ext uri="{FF2B5EF4-FFF2-40B4-BE49-F238E27FC236}">
                <a16:creationId xmlns:a16="http://schemas.microsoft.com/office/drawing/2014/main" id="{69920877-7210-4D9B-A0BF-8A1529DA0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그림 6" descr="나무, 실외, 사람, 스포츠이(가) 표시된 사진&#10;&#10;자동 생성된 설명">
            <a:extLst>
              <a:ext uri="{FF2B5EF4-FFF2-40B4-BE49-F238E27FC236}">
                <a16:creationId xmlns:a16="http://schemas.microsoft.com/office/drawing/2014/main" id="{DDB696CF-65D6-43AC-AAFE-A6E44555D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8" r="2841" b="4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그림 4" descr="사람, 군중이(가) 표시된 사진&#10;&#10;자동 생성된 설명">
            <a:extLst>
              <a:ext uri="{FF2B5EF4-FFF2-40B4-BE49-F238E27FC236}">
                <a16:creationId xmlns:a16="http://schemas.microsoft.com/office/drawing/2014/main" id="{F6FCD143-618C-4715-9898-71671DB5F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-3" b="-3"/>
          <a:stretch/>
        </p:blipFill>
        <p:spPr>
          <a:xfrm>
            <a:off x="7621024" y="-6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07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FE23F79-9B5E-453F-964E-BAD2A091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일본학교의 축제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5A290-0CEA-4664-876F-4D89BA84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축제</a:t>
            </a:r>
            <a:r>
              <a:rPr lang="en-US" altLang="ko-KR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문화제</a:t>
            </a:r>
            <a:r>
              <a:rPr lang="en-US" altLang="ko-KR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)=</a:t>
            </a:r>
            <a:r>
              <a:rPr lang="ja-JP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文化祭</a:t>
            </a:r>
            <a:endParaRPr lang="en-US" altLang="ja-JP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 동아리의 운동부 문화부가 진행하는 고등학교 축제</a:t>
            </a:r>
            <a:endParaRPr lang="en-US" altLang="ko-KR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재학생들끼리의</a:t>
            </a:r>
            <a:r>
              <a:rPr lang="ko-KR" altLang="en-US" sz="2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단합의 목표도 있지만 학교홍보 및 지역주민들과 학부모들도 자유롭게 즐길 수 있도록 하는 축제</a:t>
            </a:r>
            <a:endParaRPr lang="en-US" altLang="ko-KR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en-US" altLang="ko-KR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2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그림 5" descr="텍스트, 사람, 사람들, 그룹이(가) 표시된 사진&#10;&#10;자동 생성된 설명">
            <a:extLst>
              <a:ext uri="{FF2B5EF4-FFF2-40B4-BE49-F238E27FC236}">
                <a16:creationId xmlns:a16="http://schemas.microsoft.com/office/drawing/2014/main" id="{F9883DF4-FAF6-41B1-915B-AA180EC31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7" r="-2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5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그림 9" descr="텍스트, 건물, 실외, 상점이(가) 표시된 사진&#10;&#10;자동 생성된 설명">
            <a:extLst>
              <a:ext uri="{FF2B5EF4-FFF2-40B4-BE49-F238E27FC236}">
                <a16:creationId xmlns:a16="http://schemas.microsoft.com/office/drawing/2014/main" id="{F1B96D6E-404C-4492-B349-675EDE437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2836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8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274</Words>
  <Application>Microsoft Office PowerPoint</Application>
  <PresentationFormat>와이드스크린</PresentationFormat>
  <Paragraphs>68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HY헤드라인M</vt:lpstr>
      <vt:lpstr>맑은 고딕</vt:lpstr>
      <vt:lpstr>Arial</vt:lpstr>
      <vt:lpstr>Calibri</vt:lpstr>
      <vt:lpstr>Office 테마</vt:lpstr>
      <vt:lpstr>일본사회와 관광</vt:lpstr>
      <vt:lpstr>목차</vt:lpstr>
      <vt:lpstr>일본학교의 두발과 복장</vt:lpstr>
      <vt:lpstr>일본학교의 두발과 복장</vt:lpstr>
      <vt:lpstr>일본학교의 동아리</vt:lpstr>
      <vt:lpstr>일본학교의 동아리</vt:lpstr>
      <vt:lpstr>일본학교의 운동회</vt:lpstr>
      <vt:lpstr>일본학교의 운동회</vt:lpstr>
      <vt:lpstr>일본학교의 축제</vt:lpstr>
      <vt:lpstr>일본학교의 축제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김시홍</dc:creator>
  <cp:lastModifiedBy>김시홍</cp:lastModifiedBy>
  <cp:revision>26</cp:revision>
  <dcterms:created xsi:type="dcterms:W3CDTF">2022-04-05T13:03:42Z</dcterms:created>
  <dcterms:modified xsi:type="dcterms:W3CDTF">2022-04-10T04:05:16Z</dcterms:modified>
</cp:coreProperties>
</file>