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9" r:id="rId1"/>
  </p:sldMasterIdLst>
  <p:notesMasterIdLst>
    <p:notesMasterId r:id="rId32"/>
  </p:notesMasterIdLst>
  <p:handoutMasterIdLst>
    <p:handoutMasterId r:id="rId33"/>
  </p:handoutMasterIdLst>
  <p:sldIdLst>
    <p:sldId id="291" r:id="rId2"/>
    <p:sldId id="257" r:id="rId3"/>
    <p:sldId id="271" r:id="rId4"/>
    <p:sldId id="272" r:id="rId5"/>
    <p:sldId id="273" r:id="rId6"/>
    <p:sldId id="292" r:id="rId7"/>
    <p:sldId id="293" r:id="rId8"/>
    <p:sldId id="294" r:id="rId9"/>
    <p:sldId id="295" r:id="rId10"/>
    <p:sldId id="276" r:id="rId11"/>
    <p:sldId id="277" r:id="rId12"/>
    <p:sldId id="278" r:id="rId13"/>
    <p:sldId id="279" r:id="rId14"/>
    <p:sldId id="270" r:id="rId15"/>
    <p:sldId id="286" r:id="rId16"/>
    <p:sldId id="274" r:id="rId17"/>
    <p:sldId id="296" r:id="rId18"/>
    <p:sldId id="297" r:id="rId19"/>
    <p:sldId id="298" r:id="rId20"/>
    <p:sldId id="285" r:id="rId21"/>
    <p:sldId id="283" r:id="rId22"/>
    <p:sldId id="280" r:id="rId23"/>
    <p:sldId id="281" r:id="rId24"/>
    <p:sldId id="282" r:id="rId25"/>
    <p:sldId id="299" r:id="rId26"/>
    <p:sldId id="275" r:id="rId27"/>
    <p:sldId id="268" r:id="rId28"/>
    <p:sldId id="288" r:id="rId29"/>
    <p:sldId id="289" r:id="rId30"/>
    <p:sldId id="290" r:id="rId31"/>
  </p:sldIdLst>
  <p:sldSz cx="12192000" cy="6858000"/>
  <p:notesSz cx="6858000" cy="9144000"/>
  <p:defaultTextStyle>
    <a:defPPr rtl="0">
      <a:defRPr lang="ko-k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C48"/>
    <a:srgbClr val="2C2D39"/>
    <a:srgbClr val="242630"/>
    <a:srgbClr val="2A1F43"/>
    <a:srgbClr val="0C1B43"/>
    <a:srgbClr val="000000"/>
    <a:srgbClr val="1D2225"/>
    <a:srgbClr val="F8F8F8"/>
    <a:srgbClr val="363C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69"/>
    <p:restoredTop sz="94488" autoAdjust="0"/>
  </p:normalViewPr>
  <p:slideViewPr>
    <p:cSldViewPr snapToGrid="0" snapToObjects="1">
      <p:cViewPr varScale="1">
        <p:scale>
          <a:sx n="119" d="100"/>
          <a:sy n="119" d="100"/>
        </p:scale>
        <p:origin x="1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0" d="100"/>
          <a:sy n="120" d="100"/>
        </p:scale>
        <p:origin x="504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8D5A2E05-2C6E-484E-9BB1-366C90717B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D2043844-B7FE-EC43-89AA-8831B859F9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ECFE44B-5956-4C55-A3A0-57F7FB1A98DC}" type="datetime1">
              <a:rPr lang="ko-KR" altLang="en-US" smtClean="0">
                <a:latin typeface="Malgun Gothic" panose="020B0503020000020004" pitchFamily="50" charset="-127"/>
                <a:ea typeface="Malgun Gothic" panose="020B0503020000020004" pitchFamily="50" charset="-127"/>
              </a:rPr>
              <a:t>2022-03-30</a:t>
            </a:fld>
            <a:endParaRPr lang="en-US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FAC2EDC-03FB-D147-9BAA-37FCFF988C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98E195D-E935-D746-A5D1-61E2EBF7EF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F57D167-9BB5-2048-9DDA-7DF8E5D94DC9}" type="slidenum">
              <a:rPr lang="en-US" smtClean="0">
                <a:latin typeface="Malgun Gothic" panose="020B0503020000020004" pitchFamily="50" charset="-127"/>
                <a:ea typeface="Malgun Gothic" panose="020B0503020000020004" pitchFamily="50" charset="-127"/>
              </a:rPr>
              <a:t>‹#›</a:t>
            </a:fld>
            <a:endParaRPr lang="en-US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7751213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DF9231D1-02BB-4FB3-AFA4-D79BFC4C88C2}" type="datetime1">
              <a:rPr lang="ko-KR" altLang="en-US" smtClean="0"/>
              <a:pPr/>
              <a:t>2022-03-30</a:t>
            </a:fld>
            <a:endParaRPr 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 noProof="0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ko" noProof="0" dirty="0"/>
              <a:t>마스터 텍스트 스타일을 편집하려면 클릭하세요.</a:t>
            </a:r>
          </a:p>
          <a:p>
            <a:pPr lvl="1" rtl="0"/>
            <a:r>
              <a:rPr lang="ko" noProof="0" dirty="0"/>
              <a:t>둘째 수준</a:t>
            </a:r>
          </a:p>
          <a:p>
            <a:pPr lvl="2" rtl="0"/>
            <a:r>
              <a:rPr lang="ko" noProof="0" dirty="0"/>
              <a:t>셋째 수준</a:t>
            </a:r>
          </a:p>
          <a:p>
            <a:pPr lvl="3" rtl="0"/>
            <a:r>
              <a:rPr lang="ko" noProof="0" dirty="0"/>
              <a:t>넷째 수준</a:t>
            </a:r>
          </a:p>
          <a:p>
            <a:pPr lvl="4" rtl="0"/>
            <a:r>
              <a:rPr lang="ko" noProof="0" dirty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DB303FA8-A3F3-7640-B13D-36C73B3E55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17856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Malgun Gothic" panose="020B0503020000020004" pitchFamily="50" charset="-127"/>
        <a:ea typeface="Malgun Gothic" panose="020B0503020000020004" pitchFamily="50" charset="-127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659533B-E887-448C-AD48-C3C0032D52F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3E3A75D5-0948-405C-A430-B245B8B0B505}" type="datetime1">
              <a:rPr lang="ko-KR" altLang="en-US" noProof="0" smtClean="0"/>
              <a:t>2022-03-30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199914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303FA8-A3F3-7640-B13D-36C73B3E55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50" charset="-127"/>
              <a:ea typeface="Malgun Gothic" panose="020B0503020000020004" pitchFamily="50" charset="-127"/>
              <a:cs typeface="+mn-cs"/>
            </a:endParaRP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E487CA5-5E57-466C-A948-5976CC0B997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08CC85-7437-4189-B9DF-490C04E55003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2022-03-30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50" charset="-127"/>
              <a:ea typeface="Malgun Gothic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226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659533B-E887-448C-AD48-C3C0032D52F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3E3A75D5-0948-405C-A430-B245B8B0B505}" type="datetime1">
              <a:rPr lang="ko-KR" altLang="en-US" noProof="0" smtClean="0"/>
              <a:t>2022-03-30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84804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2C132CA-450F-4415-883F-AF2F9F4125F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12BE3C31-83FA-4EBB-8764-CD3F62A7A620}" type="datetime1">
              <a:rPr lang="ko-KR" altLang="en-US" noProof="0" smtClean="0"/>
              <a:t>2022-03-30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0168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659533B-E887-448C-AD48-C3C0032D52F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3E3A75D5-0948-405C-A430-B245B8B0B505}" type="datetime1">
              <a:rPr lang="ko-KR" altLang="en-US" noProof="0" smtClean="0"/>
              <a:t>2022-03-30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40045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659533B-E887-448C-AD48-C3C0032D52F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3E3A75D5-0948-405C-A430-B245B8B0B505}" type="datetime1">
              <a:rPr lang="ko-KR" altLang="en-US" noProof="0" smtClean="0"/>
              <a:t>2022-03-30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80600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2C132CA-450F-4415-883F-AF2F9F4125F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12BE3C31-83FA-4EBB-8764-CD3F62A7A620}" type="datetime1">
              <a:rPr lang="ko-KR" altLang="en-US" noProof="0" smtClean="0"/>
              <a:t>2022-03-30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53332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27</a:t>
            </a:fld>
            <a:endParaRPr lang="en-US" dirty="0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E487CA5-5E57-466C-A948-5976CC0B997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3608CC85-7437-4189-B9DF-490C04E55003}" type="datetime1">
              <a:rPr lang="ko-KR" altLang="en-US" noProof="0" smtClean="0"/>
              <a:t>2022-03-30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71565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28</a:t>
            </a:fld>
            <a:endParaRPr lang="en-US" dirty="0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E487CA5-5E57-466C-A948-5976CC0B997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3608CC85-7437-4189-B9DF-490C04E55003}" type="datetime1">
              <a:rPr lang="ko-KR" altLang="en-US" noProof="0" smtClean="0"/>
              <a:t>2022-03-30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94830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29</a:t>
            </a:fld>
            <a:endParaRPr lang="en-US" dirty="0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E487CA5-5E57-466C-A948-5976CC0B997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3608CC85-7437-4189-B9DF-490C04E55003}" type="datetime1">
              <a:rPr lang="ko-KR" altLang="en-US" noProof="0" smtClean="0"/>
              <a:t>2022-03-30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83399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: 도형 20">
            <a:extLst>
              <a:ext uri="{FF2B5EF4-FFF2-40B4-BE49-F238E27FC236}">
                <a16:creationId xmlns:a16="http://schemas.microsoft.com/office/drawing/2014/main" id="{63B165D0-0594-9843-A653-74260F146AE5}"/>
              </a:ext>
            </a:extLst>
          </p:cNvPr>
          <p:cNvSpPr/>
          <p:nvPr userDrawn="1"/>
        </p:nvSpPr>
        <p:spPr>
          <a:xfrm rot="10800000">
            <a:off x="4516427" y="1"/>
            <a:ext cx="7675573" cy="2322894"/>
          </a:xfrm>
          <a:custGeom>
            <a:avLst/>
            <a:gdLst>
              <a:gd name="connsiteX0" fmla="*/ 3447958 w 5216859"/>
              <a:gd name="connsiteY0" fmla="*/ 463 h 1478847"/>
              <a:gd name="connsiteX1" fmla="*/ 3570648 w 5216859"/>
              <a:gd name="connsiteY1" fmla="*/ 11997 h 1478847"/>
              <a:gd name="connsiteX2" fmla="*/ 4142148 w 5216859"/>
              <a:gd name="connsiteY2" fmla="*/ 850197 h 1478847"/>
              <a:gd name="connsiteX3" fmla="*/ 4942248 w 5216859"/>
              <a:gd name="connsiteY3" fmla="*/ 1174047 h 1478847"/>
              <a:gd name="connsiteX4" fmla="*/ 5164151 w 5216859"/>
              <a:gd name="connsiteY4" fmla="*/ 1405605 h 1478847"/>
              <a:gd name="connsiteX5" fmla="*/ 5216859 w 5216859"/>
              <a:gd name="connsiteY5" fmla="*/ 1478847 h 1478847"/>
              <a:gd name="connsiteX6" fmla="*/ 0 w 5216859"/>
              <a:gd name="connsiteY6" fmla="*/ 1478847 h 1478847"/>
              <a:gd name="connsiteX7" fmla="*/ 28985 w 5216859"/>
              <a:gd name="connsiteY7" fmla="*/ 1403243 h 1478847"/>
              <a:gd name="connsiteX8" fmla="*/ 560748 w 5216859"/>
              <a:gd name="connsiteY8" fmla="*/ 640647 h 1478847"/>
              <a:gd name="connsiteX9" fmla="*/ 2294298 w 5216859"/>
              <a:gd name="connsiteY9" fmla="*/ 373947 h 1478847"/>
              <a:gd name="connsiteX10" fmla="*/ 3447958 w 5216859"/>
              <a:gd name="connsiteY10" fmla="*/ 463 h 1478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16859" h="1478847">
                <a:moveTo>
                  <a:pt x="3447958" y="463"/>
                </a:moveTo>
                <a:cubicBezTo>
                  <a:pt x="3491174" y="-1348"/>
                  <a:pt x="3532151" y="2075"/>
                  <a:pt x="3570648" y="11997"/>
                </a:cubicBezTo>
                <a:cubicBezTo>
                  <a:pt x="3878623" y="91372"/>
                  <a:pt x="3913548" y="656522"/>
                  <a:pt x="4142148" y="850197"/>
                </a:cubicBezTo>
                <a:cubicBezTo>
                  <a:pt x="4370748" y="1043872"/>
                  <a:pt x="4739048" y="1031172"/>
                  <a:pt x="4942248" y="1174047"/>
                </a:cubicBezTo>
                <a:cubicBezTo>
                  <a:pt x="5018448" y="1227625"/>
                  <a:pt x="5096434" y="1316029"/>
                  <a:pt x="5164151" y="1405605"/>
                </a:cubicBezTo>
                <a:lnTo>
                  <a:pt x="5216859" y="1478847"/>
                </a:lnTo>
                <a:lnTo>
                  <a:pt x="0" y="1478847"/>
                </a:lnTo>
                <a:lnTo>
                  <a:pt x="28985" y="1403243"/>
                </a:lnTo>
                <a:cubicBezTo>
                  <a:pt x="121408" y="1159760"/>
                  <a:pt x="267854" y="793047"/>
                  <a:pt x="560748" y="640647"/>
                </a:cubicBezTo>
                <a:cubicBezTo>
                  <a:pt x="951273" y="437447"/>
                  <a:pt x="1792648" y="478722"/>
                  <a:pt x="2294298" y="373947"/>
                </a:cubicBezTo>
                <a:cubicBezTo>
                  <a:pt x="2733242" y="282269"/>
                  <a:pt x="3145446" y="13138"/>
                  <a:pt x="3447958" y="46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14" name="자유형: 도형 19">
            <a:extLst>
              <a:ext uri="{FF2B5EF4-FFF2-40B4-BE49-F238E27FC236}">
                <a16:creationId xmlns:a16="http://schemas.microsoft.com/office/drawing/2014/main" id="{31F8B615-0030-2047-8652-146BCEF22564}"/>
              </a:ext>
            </a:extLst>
          </p:cNvPr>
          <p:cNvSpPr/>
          <p:nvPr userDrawn="1"/>
        </p:nvSpPr>
        <p:spPr>
          <a:xfrm>
            <a:off x="0" y="3232602"/>
            <a:ext cx="7674963" cy="3625398"/>
          </a:xfrm>
          <a:custGeom>
            <a:avLst/>
            <a:gdLst>
              <a:gd name="connsiteX0" fmla="*/ 333366 w 2058995"/>
              <a:gd name="connsiteY0" fmla="*/ 940 h 972601"/>
              <a:gd name="connsiteX1" fmla="*/ 400050 w 2058995"/>
              <a:gd name="connsiteY1" fmla="*/ 1051 h 972601"/>
              <a:gd name="connsiteX2" fmla="*/ 952500 w 2058995"/>
              <a:gd name="connsiteY2" fmla="*/ 534451 h 972601"/>
              <a:gd name="connsiteX3" fmla="*/ 1924050 w 2058995"/>
              <a:gd name="connsiteY3" fmla="*/ 686851 h 972601"/>
              <a:gd name="connsiteX4" fmla="*/ 2054591 w 2058995"/>
              <a:gd name="connsiteY4" fmla="*/ 942966 h 972601"/>
              <a:gd name="connsiteX5" fmla="*/ 2058995 w 2058995"/>
              <a:gd name="connsiteY5" fmla="*/ 972601 h 972601"/>
              <a:gd name="connsiteX6" fmla="*/ 0 w 2058995"/>
              <a:gd name="connsiteY6" fmla="*/ 972601 h 972601"/>
              <a:gd name="connsiteX7" fmla="*/ 0 w 2058995"/>
              <a:gd name="connsiteY7" fmla="*/ 61952 h 972601"/>
              <a:gd name="connsiteX8" fmla="*/ 75605 w 2058995"/>
              <a:gd name="connsiteY8" fmla="*/ 42128 h 972601"/>
              <a:gd name="connsiteX9" fmla="*/ 333366 w 2058995"/>
              <a:gd name="connsiteY9" fmla="*/ 940 h 972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58995" h="972601">
                <a:moveTo>
                  <a:pt x="333366" y="940"/>
                </a:moveTo>
                <a:cubicBezTo>
                  <a:pt x="357485" y="-326"/>
                  <a:pt x="379809" y="-338"/>
                  <a:pt x="400050" y="1051"/>
                </a:cubicBezTo>
                <a:cubicBezTo>
                  <a:pt x="723900" y="23276"/>
                  <a:pt x="698500" y="420151"/>
                  <a:pt x="952500" y="534451"/>
                </a:cubicBezTo>
                <a:cubicBezTo>
                  <a:pt x="1206500" y="648751"/>
                  <a:pt x="1736725" y="556676"/>
                  <a:pt x="1924050" y="686851"/>
                </a:cubicBezTo>
                <a:cubicBezTo>
                  <a:pt x="1994297" y="735667"/>
                  <a:pt x="2033290" y="836275"/>
                  <a:pt x="2054591" y="942966"/>
                </a:cubicBezTo>
                <a:lnTo>
                  <a:pt x="2058995" y="972601"/>
                </a:lnTo>
                <a:lnTo>
                  <a:pt x="0" y="972601"/>
                </a:lnTo>
                <a:lnTo>
                  <a:pt x="0" y="61952"/>
                </a:lnTo>
                <a:lnTo>
                  <a:pt x="75605" y="42128"/>
                </a:lnTo>
                <a:cubicBezTo>
                  <a:pt x="172492" y="19804"/>
                  <a:pt x="261007" y="4735"/>
                  <a:pt x="333366" y="94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16" name="그림 개체 틀 7">
            <a:extLst>
              <a:ext uri="{FF2B5EF4-FFF2-40B4-BE49-F238E27FC236}">
                <a16:creationId xmlns:a16="http://schemas.microsoft.com/office/drawing/2014/main" id="{05C21D6A-A628-2443-8075-ACD2B911C6D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4338" y="481013"/>
            <a:ext cx="11368087" cy="5875337"/>
          </a:xfrm>
          <a:solidFill>
            <a:schemeClr val="bg1">
              <a:lumMod val="95000"/>
            </a:schemeClr>
          </a:solidFill>
        </p:spPr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  <a:endParaRPr lang="ko" noProof="0"/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042BB51D-E7C1-3746-85E9-889CCB24F74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01383" y="2552298"/>
            <a:ext cx="8789234" cy="1220477"/>
          </a:xfrm>
        </p:spPr>
        <p:txBody>
          <a:bodyPr rtlCol="0" anchor="b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>
                <a:solidFill>
                  <a:schemeClr val="bg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" noProof="0"/>
              <a:t>제목</a:t>
            </a:r>
          </a:p>
        </p:txBody>
      </p:sp>
      <p:sp>
        <p:nvSpPr>
          <p:cNvPr id="7" name="부제목 2">
            <a:extLst>
              <a:ext uri="{FF2B5EF4-FFF2-40B4-BE49-F238E27FC236}">
                <a16:creationId xmlns:a16="http://schemas.microsoft.com/office/drawing/2014/main" id="{7E016467-0564-6D4C-BF17-F4FA3991C1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1383" y="3919840"/>
            <a:ext cx="8789234" cy="846381"/>
          </a:xfrm>
        </p:spPr>
        <p:txBody>
          <a:bodyPr rtlCol="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>
                <a:solidFill>
                  <a:schemeClr val="bg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ko" noProof="0"/>
              <a:t>부제목</a:t>
            </a:r>
          </a:p>
        </p:txBody>
      </p:sp>
    </p:spTree>
    <p:extLst>
      <p:ext uri="{BB962C8B-B14F-4D97-AF65-F5344CB8AC3E}">
        <p14:creationId xmlns:p14="http://schemas.microsoft.com/office/powerpoint/2010/main" val="187689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 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자유형(F) 5">
            <a:extLst>
              <a:ext uri="{FF2B5EF4-FFF2-40B4-BE49-F238E27FC236}">
                <a16:creationId xmlns:a16="http://schemas.microsoft.com/office/drawing/2014/main" id="{FADF1099-92E5-4749-8E94-299FD6249EFD}"/>
              </a:ext>
            </a:extLst>
          </p:cNvPr>
          <p:cNvSpPr>
            <a:spLocks/>
          </p:cNvSpPr>
          <p:nvPr userDrawn="1"/>
        </p:nvSpPr>
        <p:spPr bwMode="auto">
          <a:xfrm>
            <a:off x="-1587" y="0"/>
            <a:ext cx="12193587" cy="2840682"/>
          </a:xfrm>
          <a:custGeom>
            <a:avLst/>
            <a:gdLst>
              <a:gd name="T0" fmla="*/ 0 w 3296"/>
              <a:gd name="T1" fmla="*/ 0 h 934"/>
              <a:gd name="T2" fmla="*/ 0 w 3296"/>
              <a:gd name="T3" fmla="*/ 775 h 934"/>
              <a:gd name="T4" fmla="*/ 973 w 3296"/>
              <a:gd name="T5" fmla="*/ 825 h 934"/>
              <a:gd name="T6" fmla="*/ 1957 w 3296"/>
              <a:gd name="T7" fmla="*/ 408 h 934"/>
              <a:gd name="T8" fmla="*/ 3032 w 3296"/>
              <a:gd name="T9" fmla="*/ 426 h 934"/>
              <a:gd name="T10" fmla="*/ 3296 w 3296"/>
              <a:gd name="T11" fmla="*/ 257 h 934"/>
              <a:gd name="T12" fmla="*/ 3296 w 3296"/>
              <a:gd name="T13" fmla="*/ 0 h 934"/>
              <a:gd name="T14" fmla="*/ 0 w 3296"/>
              <a:gd name="T15" fmla="*/ 0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96" h="934">
                <a:moveTo>
                  <a:pt x="0" y="0"/>
                </a:moveTo>
                <a:cubicBezTo>
                  <a:pt x="0" y="775"/>
                  <a:pt x="0" y="775"/>
                  <a:pt x="0" y="775"/>
                </a:cubicBezTo>
                <a:cubicBezTo>
                  <a:pt x="302" y="913"/>
                  <a:pt x="658" y="934"/>
                  <a:pt x="973" y="825"/>
                </a:cubicBezTo>
                <a:cubicBezTo>
                  <a:pt x="1311" y="708"/>
                  <a:pt x="1602" y="453"/>
                  <a:pt x="1957" y="408"/>
                </a:cubicBezTo>
                <a:cubicBezTo>
                  <a:pt x="2315" y="363"/>
                  <a:pt x="2690" y="541"/>
                  <a:pt x="3032" y="426"/>
                </a:cubicBezTo>
                <a:cubicBezTo>
                  <a:pt x="3132" y="393"/>
                  <a:pt x="3223" y="334"/>
                  <a:pt x="3296" y="257"/>
                </a:cubicBezTo>
                <a:cubicBezTo>
                  <a:pt x="3296" y="0"/>
                  <a:pt x="3296" y="0"/>
                  <a:pt x="3296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  <a:alpha val="90000"/>
                </a:schemeClr>
              </a:gs>
            </a:gsLst>
            <a:lin ang="3000000" scaled="0"/>
          </a:gra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258940EE-A100-A74F-A549-CAD4DFFD1738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11" name="제목 1">
            <a:extLst>
              <a:ext uri="{FF2B5EF4-FFF2-40B4-BE49-F238E27FC236}">
                <a16:creationId xmlns:a16="http://schemas.microsoft.com/office/drawing/2014/main" id="{451E21C1-74BE-0348-B8AE-3174A9AAA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583800"/>
          </a:xfrm>
        </p:spPr>
        <p:txBody>
          <a:bodyPr lIns="91440" rIns="91440" rtlCol="0"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" noProof="0"/>
          </a:p>
        </p:txBody>
      </p:sp>
      <p:cxnSp>
        <p:nvCxnSpPr>
          <p:cNvPr id="3" name="직선 연결선(S) 2">
            <a:extLst>
              <a:ext uri="{FF2B5EF4-FFF2-40B4-BE49-F238E27FC236}">
                <a16:creationId xmlns:a16="http://schemas.microsoft.com/office/drawing/2014/main" id="{85852ED6-B7AC-5148-BC43-09B76E856F9F}"/>
              </a:ext>
            </a:extLst>
          </p:cNvPr>
          <p:cNvCxnSpPr/>
          <p:nvPr userDrawn="1"/>
        </p:nvCxnSpPr>
        <p:spPr>
          <a:xfrm>
            <a:off x="838200" y="1264837"/>
            <a:ext cx="10524344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776AF7-97C9-4365-B2B5-E20C6BB04B4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265238"/>
            <a:ext cx="10524344" cy="4911725"/>
          </a:xfrm>
        </p:spPr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  <a:lvl2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2pPr>
            <a:lvl3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3pPr>
            <a:lvl4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4pPr>
            <a:lvl5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  <a:p>
            <a:pPr lvl="1" rtl="0"/>
            <a:r>
              <a:rPr lang="ko-KR" altLang="en-US" noProof="0"/>
              <a:t>두 번째 수준</a:t>
            </a:r>
          </a:p>
          <a:p>
            <a:pPr lvl="2" rtl="0"/>
            <a:r>
              <a:rPr lang="ko-KR" altLang="en-US" noProof="0"/>
              <a:t>세 번째 수준</a:t>
            </a:r>
          </a:p>
          <a:p>
            <a:pPr lvl="3" rtl="0"/>
            <a:r>
              <a:rPr lang="ko-KR" altLang="en-US" noProof="0"/>
              <a:t>네 번째 수준</a:t>
            </a:r>
          </a:p>
          <a:p>
            <a:pPr lvl="4" rtl="0"/>
            <a:r>
              <a:rPr lang="ko-KR" altLang="en-US" noProof="0"/>
              <a:t>다섯 번째 수준</a:t>
            </a:r>
            <a:endParaRPr lang="ko" noProof="0"/>
          </a:p>
        </p:txBody>
      </p:sp>
    </p:spTree>
    <p:extLst>
      <p:ext uri="{BB962C8B-B14F-4D97-AF65-F5344CB8AC3E}">
        <p14:creationId xmlns:p14="http://schemas.microsoft.com/office/powerpoint/2010/main" val="1645148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 2개 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자유형(F) 5">
            <a:extLst>
              <a:ext uri="{FF2B5EF4-FFF2-40B4-BE49-F238E27FC236}">
                <a16:creationId xmlns:a16="http://schemas.microsoft.com/office/drawing/2014/main" id="{FADF1099-92E5-4749-8E94-299FD6249EFD}"/>
              </a:ext>
            </a:extLst>
          </p:cNvPr>
          <p:cNvSpPr>
            <a:spLocks/>
          </p:cNvSpPr>
          <p:nvPr userDrawn="1"/>
        </p:nvSpPr>
        <p:spPr bwMode="auto">
          <a:xfrm>
            <a:off x="-1587" y="0"/>
            <a:ext cx="12193587" cy="2840682"/>
          </a:xfrm>
          <a:custGeom>
            <a:avLst/>
            <a:gdLst>
              <a:gd name="T0" fmla="*/ 0 w 3296"/>
              <a:gd name="T1" fmla="*/ 0 h 934"/>
              <a:gd name="T2" fmla="*/ 0 w 3296"/>
              <a:gd name="T3" fmla="*/ 775 h 934"/>
              <a:gd name="T4" fmla="*/ 973 w 3296"/>
              <a:gd name="T5" fmla="*/ 825 h 934"/>
              <a:gd name="T6" fmla="*/ 1957 w 3296"/>
              <a:gd name="T7" fmla="*/ 408 h 934"/>
              <a:gd name="T8" fmla="*/ 3032 w 3296"/>
              <a:gd name="T9" fmla="*/ 426 h 934"/>
              <a:gd name="T10" fmla="*/ 3296 w 3296"/>
              <a:gd name="T11" fmla="*/ 257 h 934"/>
              <a:gd name="T12" fmla="*/ 3296 w 3296"/>
              <a:gd name="T13" fmla="*/ 0 h 934"/>
              <a:gd name="T14" fmla="*/ 0 w 3296"/>
              <a:gd name="T15" fmla="*/ 0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96" h="934">
                <a:moveTo>
                  <a:pt x="0" y="0"/>
                </a:moveTo>
                <a:cubicBezTo>
                  <a:pt x="0" y="775"/>
                  <a:pt x="0" y="775"/>
                  <a:pt x="0" y="775"/>
                </a:cubicBezTo>
                <a:cubicBezTo>
                  <a:pt x="302" y="913"/>
                  <a:pt x="658" y="934"/>
                  <a:pt x="973" y="825"/>
                </a:cubicBezTo>
                <a:cubicBezTo>
                  <a:pt x="1311" y="708"/>
                  <a:pt x="1602" y="453"/>
                  <a:pt x="1957" y="408"/>
                </a:cubicBezTo>
                <a:cubicBezTo>
                  <a:pt x="2315" y="363"/>
                  <a:pt x="2690" y="541"/>
                  <a:pt x="3032" y="426"/>
                </a:cubicBezTo>
                <a:cubicBezTo>
                  <a:pt x="3132" y="393"/>
                  <a:pt x="3223" y="334"/>
                  <a:pt x="3296" y="257"/>
                </a:cubicBezTo>
                <a:cubicBezTo>
                  <a:pt x="3296" y="0"/>
                  <a:pt x="3296" y="0"/>
                  <a:pt x="3296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  <a:alpha val="90000"/>
                </a:schemeClr>
              </a:gs>
            </a:gsLst>
            <a:lin ang="3000000" scaled="0"/>
          </a:gra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33168214-BA64-4247-995E-0238E9E404F7}"/>
              </a:ext>
            </a:extLst>
          </p:cNvPr>
          <p:cNvSpPr/>
          <p:nvPr userDrawn="1"/>
        </p:nvSpPr>
        <p:spPr>
          <a:xfrm>
            <a:off x="413824" y="483781"/>
            <a:ext cx="5682176" cy="58904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15" name="그림 개체 틀 14">
            <a:extLst>
              <a:ext uri="{FF2B5EF4-FFF2-40B4-BE49-F238E27FC236}">
                <a16:creationId xmlns:a16="http://schemas.microsoft.com/office/drawing/2014/main" id="{8745AAA3-09E3-4504-B3FD-611C81F416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55634" y="37553"/>
            <a:ext cx="5536366" cy="6820447"/>
          </a:xfrm>
          <a:custGeom>
            <a:avLst/>
            <a:gdLst>
              <a:gd name="connsiteX0" fmla="*/ 4141175 w 5285281"/>
              <a:gd name="connsiteY0" fmla="*/ 950 h 6525434"/>
              <a:gd name="connsiteX1" fmla="*/ 5222879 w 5285281"/>
              <a:gd name="connsiteY1" fmla="*/ 82101 h 6525434"/>
              <a:gd name="connsiteX2" fmla="*/ 5285281 w 5285281"/>
              <a:gd name="connsiteY2" fmla="*/ 86253 h 6525434"/>
              <a:gd name="connsiteX3" fmla="*/ 5285281 w 5285281"/>
              <a:gd name="connsiteY3" fmla="*/ 6525434 h 6525434"/>
              <a:gd name="connsiteX4" fmla="*/ 338864 w 5285281"/>
              <a:gd name="connsiteY4" fmla="*/ 6525434 h 6525434"/>
              <a:gd name="connsiteX5" fmla="*/ 355504 w 5285281"/>
              <a:gd name="connsiteY5" fmla="*/ 6284640 h 6525434"/>
              <a:gd name="connsiteX6" fmla="*/ 122536 w 5285281"/>
              <a:gd name="connsiteY6" fmla="*/ 5603772 h 6525434"/>
              <a:gd name="connsiteX7" fmla="*/ 197419 w 5285281"/>
              <a:gd name="connsiteY7" fmla="*/ 4013697 h 6525434"/>
              <a:gd name="connsiteX8" fmla="*/ 1395542 w 5285281"/>
              <a:gd name="connsiteY8" fmla="*/ 2963334 h 6525434"/>
              <a:gd name="connsiteX9" fmla="*/ 2431419 w 5285281"/>
              <a:gd name="connsiteY9" fmla="*/ 2618748 h 6525434"/>
              <a:gd name="connsiteX10" fmla="*/ 2868234 w 5285281"/>
              <a:gd name="connsiteY10" fmla="*/ 1805029 h 6525434"/>
              <a:gd name="connsiteX11" fmla="*/ 2780871 w 5285281"/>
              <a:gd name="connsiteY11" fmla="*/ 941489 h 6525434"/>
              <a:gd name="connsiteX12" fmla="*/ 3783467 w 5285281"/>
              <a:gd name="connsiteY12" fmla="*/ 36433 h 6525434"/>
              <a:gd name="connsiteX13" fmla="*/ 4141175 w 5285281"/>
              <a:gd name="connsiteY13" fmla="*/ 950 h 652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85281" h="6525434">
                <a:moveTo>
                  <a:pt x="4141175" y="950"/>
                </a:moveTo>
                <a:cubicBezTo>
                  <a:pt x="4500573" y="-8197"/>
                  <a:pt x="4864065" y="50964"/>
                  <a:pt x="5222879" y="82101"/>
                </a:cubicBezTo>
                <a:cubicBezTo>
                  <a:pt x="5243679" y="82101"/>
                  <a:pt x="5264481" y="82101"/>
                  <a:pt x="5285281" y="86253"/>
                </a:cubicBezTo>
                <a:lnTo>
                  <a:pt x="5285281" y="6525434"/>
                </a:lnTo>
                <a:cubicBezTo>
                  <a:pt x="5285281" y="6525434"/>
                  <a:pt x="5285281" y="6525434"/>
                  <a:pt x="338864" y="6525434"/>
                </a:cubicBezTo>
                <a:cubicBezTo>
                  <a:pt x="355504" y="6446553"/>
                  <a:pt x="363825" y="6363521"/>
                  <a:pt x="355504" y="6284640"/>
                </a:cubicBezTo>
                <a:cubicBezTo>
                  <a:pt x="330543" y="6043845"/>
                  <a:pt x="205739" y="5827960"/>
                  <a:pt x="122536" y="5603772"/>
                </a:cubicBezTo>
                <a:cubicBezTo>
                  <a:pt x="-64671" y="5093121"/>
                  <a:pt x="-35550" y="4503589"/>
                  <a:pt x="197419" y="4013697"/>
                </a:cubicBezTo>
                <a:cubicBezTo>
                  <a:pt x="434547" y="3523804"/>
                  <a:pt x="875523" y="3137703"/>
                  <a:pt x="1395542" y="2963334"/>
                </a:cubicBezTo>
                <a:cubicBezTo>
                  <a:pt x="1740834" y="2851240"/>
                  <a:pt x="2127728" y="2822178"/>
                  <a:pt x="2431419" y="2618748"/>
                </a:cubicBezTo>
                <a:cubicBezTo>
                  <a:pt x="2693508" y="2436077"/>
                  <a:pt x="2864074" y="2124704"/>
                  <a:pt x="2868234" y="1805029"/>
                </a:cubicBezTo>
                <a:cubicBezTo>
                  <a:pt x="2872395" y="1514414"/>
                  <a:pt x="2747590" y="1232103"/>
                  <a:pt x="2780871" y="941489"/>
                </a:cubicBezTo>
                <a:cubicBezTo>
                  <a:pt x="2834953" y="464051"/>
                  <a:pt x="3309210" y="127769"/>
                  <a:pt x="3783467" y="36433"/>
                </a:cubicBezTo>
                <a:cubicBezTo>
                  <a:pt x="3902031" y="14637"/>
                  <a:pt x="4021376" y="3999"/>
                  <a:pt x="4141175" y="95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800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  <a:endParaRPr lang="ko" noProof="0"/>
          </a:p>
        </p:txBody>
      </p:sp>
      <p:sp>
        <p:nvSpPr>
          <p:cNvPr id="7" name="제목 1">
            <a:extLst>
              <a:ext uri="{FF2B5EF4-FFF2-40B4-BE49-F238E27FC236}">
                <a16:creationId xmlns:a16="http://schemas.microsoft.com/office/drawing/2014/main" id="{53703B7C-2DC4-C14C-A9CA-F1D21E7FC6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1037"/>
            <a:ext cx="4791637" cy="583800"/>
          </a:xfrm>
        </p:spPr>
        <p:txBody>
          <a:bodyPr lIns="91440" rIns="91440" rtlCol="0">
            <a:noAutofit/>
          </a:bodyPr>
          <a:lstStyle>
            <a:lvl1pPr>
              <a:defRPr sz="2000" b="1" i="0" spc="150" baseline="0">
                <a:solidFill>
                  <a:schemeClr val="accent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" noProof="0" dirty="0"/>
              <a:t>마스터 제목 스타일을 편집하려면</a:t>
            </a:r>
            <a:br>
              <a:rPr lang="en-US" altLang="ko" noProof="0" dirty="0"/>
            </a:br>
            <a:r>
              <a:rPr lang="ko" noProof="0" dirty="0"/>
              <a:t>클릭하세요.</a:t>
            </a:r>
          </a:p>
        </p:txBody>
      </p:sp>
      <p:cxnSp>
        <p:nvCxnSpPr>
          <p:cNvPr id="8" name="직선 연결선(S) 7">
            <a:extLst>
              <a:ext uri="{FF2B5EF4-FFF2-40B4-BE49-F238E27FC236}">
                <a16:creationId xmlns:a16="http://schemas.microsoft.com/office/drawing/2014/main" id="{AD28B953-BDF8-6C47-ADCD-D3EAF78963C3}"/>
              </a:ext>
            </a:extLst>
          </p:cNvPr>
          <p:cNvCxnSpPr>
            <a:cxnSpLocks/>
          </p:cNvCxnSpPr>
          <p:nvPr userDrawn="1"/>
        </p:nvCxnSpPr>
        <p:spPr>
          <a:xfrm>
            <a:off x="838200" y="1264837"/>
            <a:ext cx="4791636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4B0C521-A2C1-48E6-B26C-DFF1B4FD422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1265238"/>
            <a:ext cx="4791637" cy="4911725"/>
          </a:xfrm>
        </p:spPr>
        <p:txBody>
          <a:bodyPr rtlCol="0">
            <a:normAutofit/>
          </a:bodyPr>
          <a:lstStyle>
            <a:lvl1pPr>
              <a:defRPr sz="1400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</p:txBody>
      </p:sp>
    </p:spTree>
    <p:extLst>
      <p:ext uri="{BB962C8B-B14F-4D97-AF65-F5344CB8AC3E}">
        <p14:creationId xmlns:p14="http://schemas.microsoft.com/office/powerpoint/2010/main" val="354854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교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자유형: 도형 8">
            <a:extLst>
              <a:ext uri="{FF2B5EF4-FFF2-40B4-BE49-F238E27FC236}">
                <a16:creationId xmlns:a16="http://schemas.microsoft.com/office/drawing/2014/main" id="{94B2908E-04B3-4B40-8DDD-1667E3F93DAE}"/>
              </a:ext>
            </a:extLst>
          </p:cNvPr>
          <p:cNvSpPr/>
          <p:nvPr userDrawn="1"/>
        </p:nvSpPr>
        <p:spPr>
          <a:xfrm rot="10800000">
            <a:off x="0" y="4362449"/>
            <a:ext cx="12192000" cy="2495550"/>
          </a:xfrm>
          <a:custGeom>
            <a:avLst/>
            <a:gdLst>
              <a:gd name="connsiteX0" fmla="*/ 0 w 12192000"/>
              <a:gd name="connsiteY0" fmla="*/ 0 h 2539624"/>
              <a:gd name="connsiteX1" fmla="*/ 12192000 w 12192000"/>
              <a:gd name="connsiteY1" fmla="*/ 0 h 2539624"/>
              <a:gd name="connsiteX2" fmla="*/ 12192000 w 12192000"/>
              <a:gd name="connsiteY2" fmla="*/ 1784674 h 2539624"/>
              <a:gd name="connsiteX3" fmla="*/ 12052232 w 12192000"/>
              <a:gd name="connsiteY3" fmla="*/ 1825247 h 2539624"/>
              <a:gd name="connsiteX4" fmla="*/ 10344150 w 12192000"/>
              <a:gd name="connsiteY4" fmla="*/ 2133600 h 2539624"/>
              <a:gd name="connsiteX5" fmla="*/ 7181850 w 12192000"/>
              <a:gd name="connsiteY5" fmla="*/ 1809750 h 2539624"/>
              <a:gd name="connsiteX6" fmla="*/ 2724150 w 12192000"/>
              <a:gd name="connsiteY6" fmla="*/ 2533650 h 2539624"/>
              <a:gd name="connsiteX7" fmla="*/ 64443 w 12192000"/>
              <a:gd name="connsiteY7" fmla="*/ 1610320 h 2539624"/>
              <a:gd name="connsiteX8" fmla="*/ 0 w 12192000"/>
              <a:gd name="connsiteY8" fmla="*/ 1575868 h 2539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539624">
                <a:moveTo>
                  <a:pt x="0" y="0"/>
                </a:moveTo>
                <a:lnTo>
                  <a:pt x="12192000" y="0"/>
                </a:lnTo>
                <a:lnTo>
                  <a:pt x="12192000" y="1784674"/>
                </a:lnTo>
                <a:lnTo>
                  <a:pt x="12052232" y="1825247"/>
                </a:lnTo>
                <a:cubicBezTo>
                  <a:pt x="11558836" y="1963688"/>
                  <a:pt x="10923588" y="2113756"/>
                  <a:pt x="10344150" y="2133600"/>
                </a:cubicBezTo>
                <a:cubicBezTo>
                  <a:pt x="9417050" y="2165350"/>
                  <a:pt x="8451850" y="1743075"/>
                  <a:pt x="7181850" y="1809750"/>
                </a:cubicBezTo>
                <a:cubicBezTo>
                  <a:pt x="5911850" y="1876425"/>
                  <a:pt x="3997325" y="2613025"/>
                  <a:pt x="2724150" y="2533650"/>
                </a:cubicBezTo>
                <a:cubicBezTo>
                  <a:pt x="1769269" y="2474119"/>
                  <a:pt x="728663" y="1962746"/>
                  <a:pt x="64443" y="1610320"/>
                </a:cubicBezTo>
                <a:lnTo>
                  <a:pt x="0" y="1575868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  <a:alpha val="9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258940EE-A100-A74F-A549-CAD4DFFD1738}"/>
              </a:ext>
            </a:extLst>
          </p:cNvPr>
          <p:cNvSpPr/>
          <p:nvPr userDrawn="1"/>
        </p:nvSpPr>
        <p:spPr>
          <a:xfrm>
            <a:off x="838822" y="1721223"/>
            <a:ext cx="4857421" cy="46529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/>
          </a:p>
        </p:txBody>
      </p:sp>
      <p:sp>
        <p:nvSpPr>
          <p:cNvPr id="17" name="텍스트 개체 틀 2">
            <a:extLst>
              <a:ext uri="{FF2B5EF4-FFF2-40B4-BE49-F238E27FC236}">
                <a16:creationId xmlns:a16="http://schemas.microsoft.com/office/drawing/2014/main" id="{525A7DB0-14F0-B341-AEBA-0DC92D001E3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63197" y="2038570"/>
            <a:ext cx="4086146" cy="703135"/>
          </a:xfrm>
        </p:spPr>
        <p:txBody>
          <a:bodyPr lIns="91440" rIns="91440" rtlCol="0" anchor="ctr">
            <a:noAutofit/>
          </a:bodyPr>
          <a:lstStyle>
            <a:lvl1pPr marL="0" indent="0" algn="l">
              <a:lnSpc>
                <a:spcPct val="150000"/>
              </a:lnSpc>
              <a:buNone/>
              <a:defRPr sz="1600" b="1" i="0" cap="all" spc="150" baseline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" noProof="0" dirty="0"/>
              <a:t>마스터 텍스트 스타일을</a:t>
            </a:r>
            <a:br>
              <a:rPr lang="en-US" altLang="ko" noProof="0" dirty="0"/>
            </a:br>
            <a:r>
              <a:rPr lang="ko" noProof="0" dirty="0"/>
              <a:t>편집하려면 클릭하세요.</a:t>
            </a: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79D42B85-1179-7D46-AE33-2B64EEFC44B2}"/>
              </a:ext>
            </a:extLst>
          </p:cNvPr>
          <p:cNvSpPr/>
          <p:nvPr userDrawn="1"/>
        </p:nvSpPr>
        <p:spPr>
          <a:xfrm>
            <a:off x="6495759" y="1721223"/>
            <a:ext cx="4858040" cy="46529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/>
          </a:p>
        </p:txBody>
      </p:sp>
      <p:sp>
        <p:nvSpPr>
          <p:cNvPr id="25" name="텍스트 개체 틀 2">
            <a:extLst>
              <a:ext uri="{FF2B5EF4-FFF2-40B4-BE49-F238E27FC236}">
                <a16:creationId xmlns:a16="http://schemas.microsoft.com/office/drawing/2014/main" id="{2197AEE6-BBEC-494F-985F-3855AE4B14B5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854754" y="2038570"/>
            <a:ext cx="4086666" cy="703135"/>
          </a:xfrm>
        </p:spPr>
        <p:txBody>
          <a:bodyPr lIns="91440" rIns="91440" rtlCol="0" anchor="ctr">
            <a:noAutofit/>
          </a:bodyPr>
          <a:lstStyle>
            <a:lvl1pPr marL="0" indent="0" algn="l">
              <a:lnSpc>
                <a:spcPct val="150000"/>
              </a:lnSpc>
              <a:buNone/>
              <a:defRPr sz="1600" b="1" i="0" cap="all" spc="150" baseline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" noProof="0" dirty="0"/>
              <a:t>마스터 텍스트 스타일을</a:t>
            </a:r>
            <a:br>
              <a:rPr lang="en-US" altLang="ko" noProof="0" dirty="0"/>
            </a:br>
            <a:r>
              <a:rPr lang="ko" noProof="0" dirty="0"/>
              <a:t>편집하려면 클릭하세요.</a:t>
            </a:r>
          </a:p>
        </p:txBody>
      </p:sp>
      <p:sp>
        <p:nvSpPr>
          <p:cNvPr id="27" name="제목 1">
            <a:extLst>
              <a:ext uri="{FF2B5EF4-FFF2-40B4-BE49-F238E27FC236}">
                <a16:creationId xmlns:a16="http://schemas.microsoft.com/office/drawing/2014/main" id="{C2E270DF-A15A-D547-8882-6E5797B22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583800"/>
          </a:xfrm>
        </p:spPr>
        <p:txBody>
          <a:bodyPr lIns="91440" rIns="91440" rtlCol="0">
            <a:noAutofit/>
          </a:bodyPr>
          <a:lstStyle>
            <a:lvl1pPr>
              <a:defRPr sz="2200" b="1" i="0" spc="150" baseline="0">
                <a:solidFill>
                  <a:schemeClr val="accent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" noProof="0" dirty="0"/>
          </a:p>
        </p:txBody>
      </p:sp>
      <p:cxnSp>
        <p:nvCxnSpPr>
          <p:cNvPr id="28" name="직선 연결선(S) 27">
            <a:extLst>
              <a:ext uri="{FF2B5EF4-FFF2-40B4-BE49-F238E27FC236}">
                <a16:creationId xmlns:a16="http://schemas.microsoft.com/office/drawing/2014/main" id="{79B3613A-9294-EA43-9505-F156E86E6E10}"/>
              </a:ext>
            </a:extLst>
          </p:cNvPr>
          <p:cNvCxnSpPr/>
          <p:nvPr userDrawn="1"/>
        </p:nvCxnSpPr>
        <p:spPr>
          <a:xfrm>
            <a:off x="838200" y="1264837"/>
            <a:ext cx="10524344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42E4B45-6E8A-44C6-9117-DF2BA981288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263195" y="2885581"/>
            <a:ext cx="4086147" cy="3102469"/>
          </a:xfrm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 rtl="0"/>
            <a:r>
              <a:rPr lang="ko" noProof="0" dirty="0"/>
              <a:t>마스터 텍스트 스타일을 편집하려면</a:t>
            </a:r>
            <a:br>
              <a:rPr lang="en-US" altLang="ko" noProof="0" dirty="0"/>
            </a:br>
            <a:r>
              <a:rPr lang="ko" noProof="0" dirty="0"/>
              <a:t>클릭하세요.</a:t>
            </a:r>
          </a:p>
        </p:txBody>
      </p:sp>
      <p:sp>
        <p:nvSpPr>
          <p:cNvPr id="13" name="내용 개체 틀 2">
            <a:extLst>
              <a:ext uri="{FF2B5EF4-FFF2-40B4-BE49-F238E27FC236}">
                <a16:creationId xmlns:a16="http://schemas.microsoft.com/office/drawing/2014/main" id="{2B29B9FA-7273-4615-BD56-12D6427D02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861067" y="2885581"/>
            <a:ext cx="4086667" cy="3102469"/>
          </a:xfrm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 rtl="0"/>
            <a:r>
              <a:rPr lang="ko" noProof="0" dirty="0"/>
              <a:t>마스터 텍스트 스타일을 편집하려면</a:t>
            </a:r>
            <a:br>
              <a:rPr lang="en-US" altLang="ko" noProof="0" dirty="0"/>
            </a:br>
            <a:r>
              <a:rPr lang="ko" noProof="0" dirty="0"/>
              <a:t>클릭하세요.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A093508-506F-4731-B6DA-F6E8F8B0955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AD4527FF-0FB1-43A9-B486-4194ED87A11C}" type="datetime1">
              <a:rPr lang="ko-KR" altLang="en-US" noProof="0" smtClean="0"/>
              <a:t>2022-03-30</a:t>
            </a:fld>
            <a:endParaRPr lang="en-US" noProof="0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00CFF9F-3D1C-430B-BECE-49D87C7AE90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en-US" noProof="0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CD95F5F-990E-4917-82C6-FBFD4547AFB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A693002F-D6EA-CF48-8F44-2316036B2B87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54033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이미지 및 캡션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: 도형 6">
            <a:extLst>
              <a:ext uri="{FF2B5EF4-FFF2-40B4-BE49-F238E27FC236}">
                <a16:creationId xmlns:a16="http://schemas.microsoft.com/office/drawing/2014/main" id="{E0728D6F-9DC1-CD49-A2D6-834724E8AF3F}"/>
              </a:ext>
            </a:extLst>
          </p:cNvPr>
          <p:cNvSpPr/>
          <p:nvPr userDrawn="1"/>
        </p:nvSpPr>
        <p:spPr>
          <a:xfrm>
            <a:off x="0" y="0"/>
            <a:ext cx="12181097" cy="4981942"/>
          </a:xfrm>
          <a:custGeom>
            <a:avLst/>
            <a:gdLst>
              <a:gd name="connsiteX0" fmla="*/ 0 w 2412595"/>
              <a:gd name="connsiteY0" fmla="*/ 0 h 1044036"/>
              <a:gd name="connsiteX1" fmla="*/ 2412595 w 2412595"/>
              <a:gd name="connsiteY1" fmla="*/ 0 h 1044036"/>
              <a:gd name="connsiteX2" fmla="*/ 2328863 w 2412595"/>
              <a:gd name="connsiteY2" fmla="*/ 69540 h 1044036"/>
              <a:gd name="connsiteX3" fmla="*/ 2000250 w 2412595"/>
              <a:gd name="connsiteY3" fmla="*/ 285750 h 1044036"/>
              <a:gd name="connsiteX4" fmla="*/ 1162050 w 2412595"/>
              <a:gd name="connsiteY4" fmla="*/ 400050 h 1044036"/>
              <a:gd name="connsiteX5" fmla="*/ 552450 w 2412595"/>
              <a:gd name="connsiteY5" fmla="*/ 952500 h 1044036"/>
              <a:gd name="connsiteX6" fmla="*/ 107640 w 2412595"/>
              <a:gd name="connsiteY6" fmla="*/ 1035825 h 1044036"/>
              <a:gd name="connsiteX7" fmla="*/ 0 w 2412595"/>
              <a:gd name="connsiteY7" fmla="*/ 1044036 h 1044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2595" h="1044036">
                <a:moveTo>
                  <a:pt x="0" y="0"/>
                </a:moveTo>
                <a:lnTo>
                  <a:pt x="2412595" y="0"/>
                </a:lnTo>
                <a:lnTo>
                  <a:pt x="2328863" y="69540"/>
                </a:lnTo>
                <a:cubicBezTo>
                  <a:pt x="2215753" y="160139"/>
                  <a:pt x="2095500" y="245269"/>
                  <a:pt x="2000250" y="285750"/>
                </a:cubicBezTo>
                <a:cubicBezTo>
                  <a:pt x="1746250" y="393700"/>
                  <a:pt x="1403350" y="288925"/>
                  <a:pt x="1162050" y="400050"/>
                </a:cubicBezTo>
                <a:cubicBezTo>
                  <a:pt x="920750" y="511175"/>
                  <a:pt x="844550" y="841375"/>
                  <a:pt x="552450" y="952500"/>
                </a:cubicBezTo>
                <a:cubicBezTo>
                  <a:pt x="442913" y="994172"/>
                  <a:pt x="278904" y="1019770"/>
                  <a:pt x="107640" y="1035825"/>
                </a:cubicBezTo>
                <a:lnTo>
                  <a:pt x="0" y="1044036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31" name="그림 개체 틀 30">
            <a:extLst>
              <a:ext uri="{FF2B5EF4-FFF2-40B4-BE49-F238E27FC236}">
                <a16:creationId xmlns:a16="http://schemas.microsoft.com/office/drawing/2014/main" id="{2120EC90-BDC2-0E4B-9A3F-97CA90AA39F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298096" cy="6858000"/>
          </a:xfrm>
          <a:custGeom>
            <a:avLst/>
            <a:gdLst>
              <a:gd name="connsiteX0" fmla="*/ 0 w 9298096"/>
              <a:gd name="connsiteY0" fmla="*/ 0 h 6858000"/>
              <a:gd name="connsiteX1" fmla="*/ 8705997 w 9298096"/>
              <a:gd name="connsiteY1" fmla="*/ 0 h 6858000"/>
              <a:gd name="connsiteX2" fmla="*/ 8676710 w 9298096"/>
              <a:gd name="connsiteY2" fmla="*/ 366601 h 6858000"/>
              <a:gd name="connsiteX3" fmla="*/ 9086747 w 9298096"/>
              <a:gd name="connsiteY3" fmla="*/ 1403199 h 6858000"/>
              <a:gd name="connsiteX4" fmla="*/ 9297958 w 9298096"/>
              <a:gd name="connsiteY4" fmla="*/ 2314162 h 6858000"/>
              <a:gd name="connsiteX5" fmla="*/ 9298096 w 9298096"/>
              <a:gd name="connsiteY5" fmla="*/ 2513013 h 6858000"/>
              <a:gd name="connsiteX6" fmla="*/ 6405563 w 9298096"/>
              <a:gd name="connsiteY6" fmla="*/ 2513013 h 6858000"/>
              <a:gd name="connsiteX7" fmla="*/ 6405563 w 9298096"/>
              <a:gd name="connsiteY7" fmla="*/ 5528005 h 6858000"/>
              <a:gd name="connsiteX8" fmla="*/ 6380081 w 9298096"/>
              <a:gd name="connsiteY8" fmla="*/ 5533593 h 6858000"/>
              <a:gd name="connsiteX9" fmla="*/ 5022973 w 9298096"/>
              <a:gd name="connsiteY9" fmla="*/ 5947798 h 6858000"/>
              <a:gd name="connsiteX10" fmla="*/ 4312498 w 9298096"/>
              <a:gd name="connsiteY10" fmla="*/ 6826871 h 6858000"/>
              <a:gd name="connsiteX11" fmla="*/ 4305141 w 9298096"/>
              <a:gd name="connsiteY11" fmla="*/ 6858000 h 6858000"/>
              <a:gd name="connsiteX12" fmla="*/ 0 w 9298096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98096" h="6858000">
                <a:moveTo>
                  <a:pt x="0" y="0"/>
                </a:moveTo>
                <a:cubicBezTo>
                  <a:pt x="0" y="0"/>
                  <a:pt x="0" y="0"/>
                  <a:pt x="8705997" y="0"/>
                </a:cubicBezTo>
                <a:cubicBezTo>
                  <a:pt x="8676710" y="120093"/>
                  <a:pt x="8662063" y="246508"/>
                  <a:pt x="8676710" y="366601"/>
                </a:cubicBezTo>
                <a:cubicBezTo>
                  <a:pt x="8720642" y="733203"/>
                  <a:pt x="8940304" y="1061881"/>
                  <a:pt x="9086747" y="1403199"/>
                </a:cubicBezTo>
                <a:cubicBezTo>
                  <a:pt x="9210308" y="1694743"/>
                  <a:pt x="9280326" y="2003174"/>
                  <a:pt x="9297958" y="2314162"/>
                </a:cubicBezTo>
                <a:lnTo>
                  <a:pt x="9298096" y="2513013"/>
                </a:lnTo>
                <a:lnTo>
                  <a:pt x="6405563" y="2513013"/>
                </a:lnTo>
                <a:lnTo>
                  <a:pt x="6405563" y="5528005"/>
                </a:lnTo>
                <a:lnTo>
                  <a:pt x="6380081" y="5533593"/>
                </a:lnTo>
                <a:cubicBezTo>
                  <a:pt x="5907118" y="5632552"/>
                  <a:pt x="5423859" y="5715512"/>
                  <a:pt x="5022973" y="5947798"/>
                </a:cubicBezTo>
                <a:cubicBezTo>
                  <a:pt x="4677003" y="6156381"/>
                  <a:pt x="4421644" y="6475183"/>
                  <a:pt x="4312498" y="6826871"/>
                </a:cubicBezTo>
                <a:lnTo>
                  <a:pt x="430514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  <a:endParaRPr lang="ko" noProof="0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F8985295-F0BC-9B4D-981C-D474C9EDECD0}"/>
              </a:ext>
            </a:extLst>
          </p:cNvPr>
          <p:cNvSpPr/>
          <p:nvPr userDrawn="1"/>
        </p:nvSpPr>
        <p:spPr>
          <a:xfrm>
            <a:off x="6405102" y="2512661"/>
            <a:ext cx="5284607" cy="43453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23" name="제목 1">
            <a:extLst>
              <a:ext uri="{FF2B5EF4-FFF2-40B4-BE49-F238E27FC236}">
                <a16:creationId xmlns:a16="http://schemas.microsoft.com/office/drawing/2014/main" id="{5CB02C94-6046-2E46-BE22-98A994B16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867" y="2763704"/>
            <a:ext cx="4559075" cy="583800"/>
          </a:xfrm>
        </p:spPr>
        <p:txBody>
          <a:bodyPr lIns="91440" rIns="91440" rtlCol="0">
            <a:noAutofit/>
          </a:bodyPr>
          <a:lstStyle>
            <a:lvl1pPr>
              <a:defRPr sz="2200" b="1" i="0" spc="150" baseline="0">
                <a:solidFill>
                  <a:schemeClr val="accent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" noProof="0" dirty="0"/>
          </a:p>
        </p:txBody>
      </p:sp>
      <p:cxnSp>
        <p:nvCxnSpPr>
          <p:cNvPr id="24" name="직선 연결선(S) 23">
            <a:extLst>
              <a:ext uri="{FF2B5EF4-FFF2-40B4-BE49-F238E27FC236}">
                <a16:creationId xmlns:a16="http://schemas.microsoft.com/office/drawing/2014/main" id="{E80620B5-CD54-A44A-A690-BB5E58FBDA77}"/>
              </a:ext>
            </a:extLst>
          </p:cNvPr>
          <p:cNvCxnSpPr>
            <a:cxnSpLocks/>
          </p:cNvCxnSpPr>
          <p:nvPr userDrawn="1"/>
        </p:nvCxnSpPr>
        <p:spPr>
          <a:xfrm>
            <a:off x="6767867" y="3347504"/>
            <a:ext cx="4443697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933D35FF-5668-47B8-A93C-30923509CC0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767513" y="3348038"/>
            <a:ext cx="4559074" cy="3008312"/>
          </a:xfrm>
        </p:spPr>
        <p:txBody>
          <a:bodyPr rtlCol="0">
            <a:normAutofit/>
          </a:bodyPr>
          <a:lstStyle>
            <a:lvl1pPr marL="0" indent="0">
              <a:buNone/>
              <a:defRPr sz="1400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lvl="0" rtl="0"/>
            <a:r>
              <a:rPr lang="ko" noProof="0" dirty="0"/>
              <a:t>마스터 텍스트 스타일을 편집하려면</a:t>
            </a:r>
            <a:br>
              <a:rPr lang="en-US" altLang="ko" noProof="0" dirty="0"/>
            </a:br>
            <a:r>
              <a:rPr lang="ko" noProof="0" dirty="0"/>
              <a:t>클릭하세요.</a:t>
            </a:r>
          </a:p>
        </p:txBody>
      </p:sp>
    </p:spTree>
    <p:extLst>
      <p:ext uri="{BB962C8B-B14F-4D97-AF65-F5344CB8AC3E}">
        <p14:creationId xmlns:p14="http://schemas.microsoft.com/office/powerpoint/2010/main" val="1117143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비어 있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5AC4EB4B-30F5-5541-B2A0-6BD04D010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E412A6BA-37CB-4200-BFDC-D4E7C46ECB43}" type="datetime1">
              <a:rPr lang="ko-KR" altLang="en-US" smtClean="0"/>
              <a:t>2022-03-30</a:t>
            </a:fld>
            <a:endParaRPr 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72D97956-7D4F-5346-B8DD-3653B600E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D5AB29D-BA7D-E743-8CA0-6953FF72B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99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72A23A5-1366-4FFC-BE1F-2C06F4A20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9A7FB75-A745-4CF7-8DC6-94292EFF2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BD2927A-A243-4C94-8359-BB0EB0375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7429F-6528-4FDF-9B26-25500A55E8D2}" type="datetimeFigureOut">
              <a:rPr lang="ko-KR" altLang="en-US" smtClean="0"/>
              <a:t>2022-03-30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839F35B-D1AF-4E5F-8C6C-FDFDD55B7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32C65B1-57D6-42DF-91DA-5B850B43C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7E2F9-196A-4750-93A6-F8981B9F9E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3783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FD9B7248-6025-0744-9C6E-BC6F9FDBD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ko" noProof="0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84367D3-6495-C045-872D-F4C6CB656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ko" noProof="0"/>
              <a:t>마스터 텍스트 스타일을 편집하려면 클릭하세요.</a:t>
            </a:r>
          </a:p>
          <a:p>
            <a:pPr lvl="1" rtl="0"/>
            <a:r>
              <a:rPr lang="ko" noProof="0"/>
              <a:t>둘째 수준</a:t>
            </a:r>
          </a:p>
          <a:p>
            <a:pPr lvl="2" rtl="0"/>
            <a:r>
              <a:rPr lang="ko" noProof="0"/>
              <a:t>셋째 수준</a:t>
            </a:r>
          </a:p>
          <a:p>
            <a:pPr lvl="3" rtl="0"/>
            <a:r>
              <a:rPr lang="ko" noProof="0"/>
              <a:t>넷째 수준</a:t>
            </a:r>
          </a:p>
          <a:p>
            <a:pPr lvl="4" rtl="0"/>
            <a:r>
              <a:rPr lang="ko" noProof="0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5CC2195-E771-AB42-B5A7-7832D8F418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92875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06E75CBB-837C-4076-9928-A2608EB18B9E}" type="datetime1">
              <a:rPr lang="ko-KR" altLang="en-US" smtClean="0"/>
              <a:t>2022-03-30</a:t>
            </a:fld>
            <a:endParaRPr 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37F28BA-DFC0-3946-9FE9-DE388CB020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DDF77CB-EF35-DF4C-95FE-31419B6CA9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6940" y="6492875"/>
            <a:ext cx="4168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74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3" r:id="rId2"/>
    <p:sldLayoutId id="2147483682" r:id="rId3"/>
    <p:sldLayoutId id="2147483687" r:id="rId4"/>
    <p:sldLayoutId id="2147483693" r:id="rId5"/>
    <p:sldLayoutId id="2147483676" r:id="rId6"/>
    <p:sldLayoutId id="2147483694" r:id="rId7"/>
  </p:sldLayoutIdLst>
  <p:hf sldNum="0" hdr="0" ftr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2400" b="1" kern="1200" spc="150" baseline="0">
          <a:solidFill>
            <a:schemeClr val="accent1"/>
          </a:solidFill>
          <a:latin typeface="Malgun Gothic" panose="020B0503020000020004" pitchFamily="50" charset="-127"/>
          <a:ea typeface="Malgun Gothic" panose="020B0503020000020004" pitchFamily="50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500" kern="1200" spc="150" baseline="0">
          <a:solidFill>
            <a:schemeClr val="tx1"/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1pPr>
      <a:lvl2pPr marL="685800" indent="-228600" algn="l" defTabSz="914400" rtl="0" eaLnBrk="1" latinLnBrk="1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500" kern="1200" spc="150" baseline="0">
          <a:solidFill>
            <a:schemeClr val="tx1"/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2pPr>
      <a:lvl3pPr marL="1143000" indent="-228600" algn="l" defTabSz="914400" rtl="0" eaLnBrk="1" latinLnBrk="1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400" kern="1200" spc="150" baseline="0">
          <a:solidFill>
            <a:schemeClr val="tx1"/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3pPr>
      <a:lvl4pPr marL="1600200" indent="-228600" algn="l" defTabSz="914400" rtl="0" eaLnBrk="1" latinLnBrk="1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400" kern="1200" spc="150" baseline="0">
          <a:solidFill>
            <a:schemeClr val="tx1"/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4pPr>
      <a:lvl5pPr marL="2057400" indent="-228600" algn="l" defTabSz="914400" rtl="0" eaLnBrk="1" latinLnBrk="1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400" kern="1200" spc="150" baseline="0">
          <a:solidFill>
            <a:schemeClr val="tx1"/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_FjD1cu-mO4?feature=oembed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namu.wiki/w/%EC%95%84%EB%82%B4" TargetMode="External"/><Relationship Id="rId7" Type="http://schemas.openxmlformats.org/officeDocument/2006/relationships/hyperlink" Target="https://namu.wiki/w/%EC%B2%9C%ED%99%A9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jpeg"/><Relationship Id="rId5" Type="http://schemas.openxmlformats.org/officeDocument/2006/relationships/hyperlink" Target="https://namu.wiki/w/%EC%96%B4%EB%A8%B8%EB%8B%88" TargetMode="External"/><Relationship Id="rId4" Type="http://schemas.openxmlformats.org/officeDocument/2006/relationships/hyperlink" Target="https://namu.wiki/w/%ED%95%A0%EB%A8%B8%EB%8B%88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namu.wiki/w/%EC%83%81%EC%A7%95%EC%A0%81%20%EA%B5%AD%EA%B0%80%EC%9B%90%EC%88%98" TargetMode="External"/><Relationship Id="rId13" Type="http://schemas.openxmlformats.org/officeDocument/2006/relationships/image" Target="../media/image29.png"/><Relationship Id="rId3" Type="http://schemas.openxmlformats.org/officeDocument/2006/relationships/hyperlink" Target="https://namu.wiki/w/%E5%A4%A9" TargetMode="External"/><Relationship Id="rId7" Type="http://schemas.openxmlformats.org/officeDocument/2006/relationships/hyperlink" Target="https://namu.wiki/w/%EC%9D%BC%EB%B3%B8%EA%B5%AD%20%ED%97%8C%EB%B2%95" TargetMode="External"/><Relationship Id="rId12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namu.wiki/w/%EA%B5%B0%EC%A3%BC" TargetMode="External"/><Relationship Id="rId11" Type="http://schemas.openxmlformats.org/officeDocument/2006/relationships/hyperlink" Target="https://namu.wiki/w/%EC%95%84%EB%A7%88%ED%85%8C%EB%9D%BC%EC%8A%A4" TargetMode="External"/><Relationship Id="rId5" Type="http://schemas.openxmlformats.org/officeDocument/2006/relationships/hyperlink" Target="https://namu.wiki/w/%EC%9D%BC%EB%B3%B8" TargetMode="External"/><Relationship Id="rId10" Type="http://schemas.openxmlformats.org/officeDocument/2006/relationships/hyperlink" Target="https://namu.wiki/w/%EC%A3%BC%EC%8B%A0#s-1" TargetMode="External"/><Relationship Id="rId4" Type="http://schemas.openxmlformats.org/officeDocument/2006/relationships/hyperlink" Target="https://namu.wiki/w/%E7%9A%87" TargetMode="External"/><Relationship Id="rId9" Type="http://schemas.openxmlformats.org/officeDocument/2006/relationships/hyperlink" Target="https://namu.wiki/w/%EC%8B%A0%ED%86%A0" TargetMode="External"/><Relationship Id="rId14" Type="http://schemas.openxmlformats.org/officeDocument/2006/relationships/hyperlink" Target="https://namu.wiki/w/%EB%82%98%EB%A3%A8%ED%9E%88%ED%86%A0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hyperlink" Target="https://namu.wiki/w/%EB%8F%99%EA%B6%81%EC%96%B4%EC%86%8C" TargetMode="External"/><Relationship Id="rId7" Type="http://schemas.openxmlformats.org/officeDocument/2006/relationships/image" Target="../media/image28.jpeg"/><Relationship Id="rId12" Type="http://schemas.openxmlformats.org/officeDocument/2006/relationships/hyperlink" Target="https://namu.wiki/w/%EC%95%84%EC%9D%B4%EC%BD%94%20%EA%B3%B5%EC%A3%BC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namu.wiki/w/%EC%9D%BC%EB%B3%B8%20%ED%99%A9%EC%8B%A4" TargetMode="External"/><Relationship Id="rId11" Type="http://schemas.openxmlformats.org/officeDocument/2006/relationships/image" Target="../media/image32.jpg"/><Relationship Id="rId5" Type="http://schemas.openxmlformats.org/officeDocument/2006/relationships/hyperlink" Target="https://namu.wiki/w/%EA%B6%81%EB%82%B4%EC%B2%AD" TargetMode="External"/><Relationship Id="rId10" Type="http://schemas.openxmlformats.org/officeDocument/2006/relationships/hyperlink" Target="https://namu.wiki/w/%EB%A7%88%EC%82%AC%EC%BD%94%20%ED%99%A9%ED%9B%84" TargetMode="External"/><Relationship Id="rId4" Type="http://schemas.openxmlformats.org/officeDocument/2006/relationships/hyperlink" Target="https://namu.wiki/w/%EC%9D%BC%EB%B3%B8%EA%B5%AD%20%ED%97%8C%EB%B2%95" TargetMode="External"/><Relationship Id="rId9" Type="http://schemas.openxmlformats.org/officeDocument/2006/relationships/image" Target="../media/image3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namu.wiki/w/%EC%95%84%ED%82%A4%ED%9E%88%ED%86%A0" TargetMode="External"/><Relationship Id="rId3" Type="http://schemas.openxmlformats.org/officeDocument/2006/relationships/hyperlink" Target="https://namu.wiki/w/%EC%84%BC%ED%86%A0%EA%B3%A0%EC%87%BC" TargetMode="External"/><Relationship Id="rId7" Type="http://schemas.openxmlformats.org/officeDocument/2006/relationships/image" Target="../media/image3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jpg"/><Relationship Id="rId5" Type="http://schemas.openxmlformats.org/officeDocument/2006/relationships/image" Target="../media/image28.jpeg"/><Relationship Id="rId10" Type="http://schemas.openxmlformats.org/officeDocument/2006/relationships/hyperlink" Target="https://namu.wiki/w/%EB%AF%B8%EC%B9%98%EC%BD%94%20%EC%83%81%ED%99%A9%ED%9B%84" TargetMode="External"/><Relationship Id="rId4" Type="http://schemas.openxmlformats.org/officeDocument/2006/relationships/hyperlink" Target="https://namu.wiki/w/%EC%96%91%EC%9C%84" TargetMode="External"/><Relationship Id="rId9" Type="http://schemas.openxmlformats.org/officeDocument/2006/relationships/image" Target="../media/image3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s://ko.wikipedia.org/wiki/%EB%82%98%ED%95%98%EC%8B%9C" TargetMode="External"/><Relationship Id="rId7" Type="http://schemas.openxmlformats.org/officeDocument/2006/relationships/image" Target="../media/image9.jpeg"/><Relationship Id="rId2" Type="http://schemas.openxmlformats.org/officeDocument/2006/relationships/hyperlink" Target="https://ko.wikipedia.org/wiki/%EA%B5%90%ED%86%A0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10" Type="http://schemas.openxmlformats.org/officeDocument/2006/relationships/hyperlink" Target="https://ko.wikipedia.org/wiki/%EA%B3%A0%EC%BF%84" TargetMode="External"/><Relationship Id="rId4" Type="http://schemas.openxmlformats.org/officeDocument/2006/relationships/hyperlink" Target="https://ko.wikipedia.org/wiki/%EB%82%98%EB%9D%BC%ED%98%84" TargetMode="External"/><Relationship Id="rId9" Type="http://schemas.openxmlformats.org/officeDocument/2006/relationships/hyperlink" Target="https://ko.wikipedia.org/wiki/%EB%8F%84%EC%BF%84%EB%8F%8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개체 틀 12" descr="꽃 클로즈업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4" name="제목 3">
            <a:extLst>
              <a:ext uri="{FF2B5EF4-FFF2-40B4-BE49-F238E27FC236}">
                <a16:creationId xmlns:a16="http://schemas.microsoft.com/office/drawing/2014/main" id="{4A2D73A5-4430-0F47-84CE-C3324CEBA7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ko-KR" altLang="en-US" dirty="0" err="1"/>
              <a:t>일본황족</a:t>
            </a:r>
            <a:endParaRPr lang="ko" dirty="0"/>
          </a:p>
        </p:txBody>
      </p:sp>
      <p:sp>
        <p:nvSpPr>
          <p:cNvPr id="5" name="부제목 4">
            <a:extLst>
              <a:ext uri="{FF2B5EF4-FFF2-40B4-BE49-F238E27FC236}">
                <a16:creationId xmlns:a16="http://schemas.microsoft.com/office/drawing/2014/main" id="{9107CE13-DFD5-424B-B4BF-ADF75F3976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ko" dirty="0"/>
          </a:p>
        </p:txBody>
      </p:sp>
    </p:spTree>
    <p:extLst>
      <p:ext uri="{BB962C8B-B14F-4D97-AF65-F5344CB8AC3E}">
        <p14:creationId xmlns:p14="http://schemas.microsoft.com/office/powerpoint/2010/main" val="839762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504252C-2756-4CAB-8EAD-4180F7A7F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3200" dirty="0"/>
              <a:t>황실의 시작</a:t>
            </a:r>
          </a:p>
        </p:txBody>
      </p:sp>
      <p:sp>
        <p:nvSpPr>
          <p:cNvPr id="13" name="내용 개체 틀 12">
            <a:extLst>
              <a:ext uri="{FF2B5EF4-FFF2-40B4-BE49-F238E27FC236}">
                <a16:creationId xmlns:a16="http://schemas.microsoft.com/office/drawing/2014/main" id="{C83CDCAB-F35E-4DC8-AED0-096B26258F1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82600" y="1264836"/>
            <a:ext cx="5139267" cy="51190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일본황실의 첫 </a:t>
            </a:r>
            <a:r>
              <a:rPr lang="ko-KR" altLang="en-US" sz="20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덴노는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0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진무덴노</a:t>
            </a:r>
            <a:endParaRPr lang="en-US" altLang="ko-KR" sz="2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>
              <a:buNone/>
            </a:pPr>
            <a:endParaRPr lang="en-US" altLang="ko-KR" sz="2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>
              <a:buNone/>
            </a:pP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황실의 계도는 </a:t>
            </a:r>
            <a:r>
              <a:rPr lang="en-US" altLang="ko-KR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『</a:t>
            </a:r>
            <a:r>
              <a:rPr lang="ko-KR" altLang="en-US" sz="2000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고사기</a:t>
            </a:r>
            <a:r>
              <a:rPr lang="en-US" altLang="ko-KR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』 『</a:t>
            </a:r>
            <a:r>
              <a:rPr lang="ko-KR" altLang="en-US" sz="2000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일본서기</a:t>
            </a:r>
            <a:r>
              <a:rPr lang="en-US" altLang="ko-KR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』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를 비롯한 사서에 근거해 만들어져</a:t>
            </a:r>
            <a:r>
              <a:rPr lang="en-US" altLang="ko-KR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그 기원은 </a:t>
            </a:r>
            <a:r>
              <a:rPr lang="ko-KR" altLang="en-US" sz="20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신무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 천황 원년</a:t>
            </a:r>
            <a:r>
              <a:rPr lang="en-US" altLang="ko-KR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( 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기원전 </a:t>
            </a:r>
            <a:r>
              <a:rPr lang="en-US" altLang="ko-KR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660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년 </a:t>
            </a:r>
            <a:r>
              <a:rPr lang="en-US" altLang="ko-KR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에 즉위한 </a:t>
            </a:r>
            <a:r>
              <a:rPr lang="ko-KR" altLang="en-US" sz="20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신무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 천황 </a:t>
            </a:r>
            <a:r>
              <a:rPr lang="en-US" altLang="ko-KR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나아가 그 시조인 </a:t>
            </a:r>
            <a:r>
              <a:rPr lang="ko-KR" altLang="en-US" sz="20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아마테루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0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오미신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 에 시작하는 것으로 알려져 있습니다</a:t>
            </a:r>
            <a:r>
              <a:rPr lang="en-US" altLang="ko-KR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endParaRPr lang="ko-KR" altLang="en-US" sz="2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08D4D2B6-0234-447D-B895-C7C3EC794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6092" y="1269471"/>
            <a:ext cx="4947708" cy="478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209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62F1E82-63C8-4F8D-BF23-FD30ADF53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800" dirty="0"/>
              <a:t>황실의 중세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2082858-FE73-492D-A82C-04FF9D3C728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78934" y="1376762"/>
            <a:ext cx="4673600" cy="48775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ko-KR" altLang="en-US" sz="2400" dirty="0" err="1"/>
              <a:t>고토바</a:t>
            </a:r>
            <a:r>
              <a:rPr lang="ko-KR" altLang="en-US" sz="2400" dirty="0"/>
              <a:t> </a:t>
            </a:r>
            <a:r>
              <a:rPr lang="ko-KR" altLang="en-US" sz="2400" dirty="0" err="1"/>
              <a:t>덴노</a:t>
            </a:r>
            <a:r>
              <a:rPr lang="ko-KR" altLang="en-US" sz="2400" dirty="0"/>
              <a:t> 집권</a:t>
            </a:r>
            <a:endParaRPr lang="en-US" altLang="ko-KR" sz="2400" dirty="0"/>
          </a:p>
          <a:p>
            <a:pPr marL="0" indent="0">
              <a:buNone/>
            </a:pPr>
            <a:endParaRPr lang="en-US" altLang="ko-KR" sz="2400" dirty="0"/>
          </a:p>
          <a:p>
            <a:pPr marL="0" indent="0">
              <a:buNone/>
            </a:pPr>
            <a:r>
              <a:rPr lang="ko-KR" altLang="en-US" sz="2400" dirty="0"/>
              <a:t>가마쿠라</a:t>
            </a:r>
            <a:r>
              <a:rPr lang="en-US" altLang="ko-KR" sz="2400" dirty="0"/>
              <a:t> </a:t>
            </a:r>
            <a:r>
              <a:rPr lang="ko-KR" altLang="en-US" sz="2400" dirty="0"/>
              <a:t>막부부터는 천황의 </a:t>
            </a:r>
            <a:r>
              <a:rPr lang="ko-KR" altLang="en-US" sz="2400" dirty="0" err="1"/>
              <a:t>실직적인</a:t>
            </a:r>
            <a:r>
              <a:rPr lang="ko-KR" altLang="en-US" sz="2400" dirty="0"/>
              <a:t> 권력은 모두 쇼군이 가져가 황실은 허수아비 황실이 </a:t>
            </a:r>
            <a:r>
              <a:rPr lang="ko-KR" altLang="en-US" sz="2400" dirty="0" err="1"/>
              <a:t>되버렸습니다</a:t>
            </a:r>
            <a:r>
              <a:rPr lang="en-US" altLang="ko-KR" sz="2400" dirty="0"/>
              <a:t>. </a:t>
            </a:r>
          </a:p>
        </p:txBody>
      </p:sp>
      <p:pic>
        <p:nvPicPr>
          <p:cNvPr id="1026" name="Picture 2" descr="external/upload....">
            <a:extLst>
              <a:ext uri="{FF2B5EF4-FFF2-40B4-BE49-F238E27FC236}">
                <a16:creationId xmlns:a16="http://schemas.microsoft.com/office/drawing/2014/main" id="{327E1765-194F-43D9-AB0E-80F478213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466" y="972937"/>
            <a:ext cx="6062134" cy="539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120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17364CE-A2E4-4D73-99C8-F4BC1705F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524933"/>
            <a:ext cx="10515600" cy="740305"/>
          </a:xfrm>
        </p:spPr>
        <p:txBody>
          <a:bodyPr/>
          <a:lstStyle/>
          <a:p>
            <a:r>
              <a:rPr lang="ko-KR" altLang="en-US" sz="3200" dirty="0" err="1"/>
              <a:t>메이지유신</a:t>
            </a:r>
            <a:endParaRPr lang="ko-KR" altLang="en-US" sz="32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07D15B4-B9DE-4E76-B4AD-8AE20209D19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265238"/>
            <a:ext cx="4191000" cy="4911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400" dirty="0"/>
              <a:t>메이지 천황의 집권</a:t>
            </a:r>
            <a:endParaRPr lang="en-US" altLang="ko-KR" sz="2400" dirty="0"/>
          </a:p>
          <a:p>
            <a:pPr marL="0" indent="0">
              <a:buNone/>
            </a:pPr>
            <a:endParaRPr lang="en-US" altLang="ko-KR" sz="2400" dirty="0"/>
          </a:p>
          <a:p>
            <a:pPr marL="0" indent="0">
              <a:buNone/>
            </a:pPr>
            <a:r>
              <a:rPr lang="ko-KR" altLang="en-US" sz="2400" dirty="0" err="1"/>
              <a:t>에도막부의</a:t>
            </a:r>
            <a:r>
              <a:rPr lang="ko-KR" altLang="en-US" sz="2400" dirty="0"/>
              <a:t> 몰락으로 다시 황실의 권력이 돌아오면 메이지 천황의 집권으로 근대화에 성공하였습니다</a:t>
            </a:r>
            <a:r>
              <a:rPr lang="en-US" altLang="ko-KR" sz="2400" dirty="0"/>
              <a:t>.</a:t>
            </a:r>
            <a:endParaRPr lang="ko-KR" altLang="en-US" sz="2400" dirty="0"/>
          </a:p>
        </p:txBody>
      </p:sp>
      <p:pic>
        <p:nvPicPr>
          <p:cNvPr id="6" name="그림 5" descr="텍스트, 실내, 오래된이(가) 표시된 사진&#10;&#10;자동 생성된 설명">
            <a:extLst>
              <a:ext uri="{FF2B5EF4-FFF2-40B4-BE49-F238E27FC236}">
                <a16:creationId xmlns:a16="http://schemas.microsoft.com/office/drawing/2014/main" id="{1B882AFD-4520-4D23-9B7F-FBFA41EA4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7142" y="1265238"/>
            <a:ext cx="4470325" cy="481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765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55DF261-4C8E-4955-9CD8-8FBC946EB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3200" dirty="0"/>
              <a:t>현재의 황실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6B684F-5780-43F4-B57B-0D10B3C26CE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265238"/>
            <a:ext cx="4842933" cy="4911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400" dirty="0" err="1"/>
              <a:t>나루히토</a:t>
            </a:r>
            <a:r>
              <a:rPr lang="ko-KR" altLang="en-US" sz="2400" dirty="0"/>
              <a:t> 천황의 집권</a:t>
            </a:r>
            <a:endParaRPr lang="en-US" altLang="ko-KR" sz="2400" dirty="0"/>
          </a:p>
          <a:p>
            <a:pPr marL="0" indent="0">
              <a:buNone/>
            </a:pPr>
            <a:endParaRPr lang="en-US" altLang="ko-KR" sz="2400" dirty="0"/>
          </a:p>
          <a:p>
            <a:pPr marL="0" indent="0">
              <a:buNone/>
            </a:pPr>
            <a:r>
              <a:rPr lang="ko-KR" altLang="en-US" sz="2400" dirty="0"/>
              <a:t>쇼와 </a:t>
            </a:r>
            <a:r>
              <a:rPr lang="ko-KR" altLang="en-US" sz="2400" dirty="0" err="1"/>
              <a:t>덴노의</a:t>
            </a:r>
            <a:r>
              <a:rPr lang="ko-KR" altLang="en-US" sz="2400" dirty="0"/>
              <a:t> 항복으로 현재의 </a:t>
            </a:r>
            <a:r>
              <a:rPr lang="ko-KR" altLang="en-US" sz="2400" dirty="0" err="1"/>
              <a:t>덴노는</a:t>
            </a:r>
            <a:r>
              <a:rPr lang="ko-KR" altLang="en-US" sz="2400" dirty="0"/>
              <a:t> 상징만 있을 뿐 아무 권력이 없으면 </a:t>
            </a:r>
            <a:r>
              <a:rPr lang="en-US" altLang="ko-KR" sz="2400" dirty="0"/>
              <a:t>126</a:t>
            </a:r>
            <a:r>
              <a:rPr lang="ko-KR" altLang="en-US" sz="2400" dirty="0"/>
              <a:t>대 </a:t>
            </a:r>
            <a:r>
              <a:rPr lang="ko-KR" altLang="en-US" sz="2400" dirty="0" err="1"/>
              <a:t>덴노</a:t>
            </a:r>
            <a:r>
              <a:rPr lang="ko-KR" altLang="en-US" sz="2400" dirty="0"/>
              <a:t> </a:t>
            </a:r>
            <a:r>
              <a:rPr lang="ko-KR" altLang="en-US" sz="2400" dirty="0" err="1"/>
              <a:t>나루히토</a:t>
            </a:r>
            <a:r>
              <a:rPr lang="ko-KR" altLang="en-US" sz="2400" dirty="0"/>
              <a:t> </a:t>
            </a:r>
            <a:r>
              <a:rPr lang="ko-KR" altLang="en-US" sz="2400" dirty="0" err="1"/>
              <a:t>덴노가</a:t>
            </a:r>
            <a:r>
              <a:rPr lang="ko-KR" altLang="en-US" sz="2400" dirty="0"/>
              <a:t> </a:t>
            </a:r>
            <a:r>
              <a:rPr lang="ko-KR" altLang="en-US" sz="2400" dirty="0" err="1"/>
              <a:t>집권하고있는</a:t>
            </a:r>
            <a:r>
              <a:rPr lang="ko-KR" altLang="en-US" sz="2400" dirty="0"/>
              <a:t> 상태이다</a:t>
            </a:r>
            <a:r>
              <a:rPr lang="en-US" altLang="ko-KR" sz="2400" dirty="0"/>
              <a:t>.</a:t>
            </a:r>
          </a:p>
          <a:p>
            <a:pPr marL="0" indent="0">
              <a:buNone/>
            </a:pPr>
            <a:endParaRPr lang="en-US" altLang="ko-KR" sz="2400" dirty="0"/>
          </a:p>
          <a:p>
            <a:pPr marL="0" indent="0">
              <a:buNone/>
            </a:pPr>
            <a:endParaRPr lang="en-US" altLang="ko-KR" sz="2400" dirty="0"/>
          </a:p>
        </p:txBody>
      </p:sp>
      <p:pic>
        <p:nvPicPr>
          <p:cNvPr id="5" name="그림 4" descr="사람, 남자, 의류, 서있는이(가) 표시된 사진&#10;&#10;자동 생성된 설명">
            <a:extLst>
              <a:ext uri="{FF2B5EF4-FFF2-40B4-BE49-F238E27FC236}">
                <a16:creationId xmlns:a16="http://schemas.microsoft.com/office/drawing/2014/main" id="{7B07E479-4CDD-44FC-A352-4DD5750DE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6931" y="1447652"/>
            <a:ext cx="5257801" cy="45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024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개체 틀 12" descr="꽃 클로즈업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"/>
            <a:ext cx="5829300" cy="6858000"/>
          </a:xfrm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4" name="제목 3">
            <a:extLst>
              <a:ext uri="{FF2B5EF4-FFF2-40B4-BE49-F238E27FC236}">
                <a16:creationId xmlns:a16="http://schemas.microsoft.com/office/drawing/2014/main" id="{4A2D73A5-4430-0F47-84CE-C3324CEBA7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0008" y="3117888"/>
            <a:ext cx="2534849" cy="622223"/>
          </a:xfrm>
        </p:spPr>
        <p:txBody>
          <a:bodyPr rtlCol="0">
            <a:noAutofit/>
          </a:bodyPr>
          <a:lstStyle/>
          <a:p>
            <a:pPr rtl="0"/>
            <a:r>
              <a:rPr lang="ko-KR" altLang="en-US" sz="4400" dirty="0"/>
              <a:t>일본 황실에 대한 국민의식</a:t>
            </a:r>
            <a:endParaRPr lang="ko" sz="4400" dirty="0"/>
          </a:p>
        </p:txBody>
      </p:sp>
      <p:sp>
        <p:nvSpPr>
          <p:cNvPr id="5" name="부제목 4">
            <a:extLst>
              <a:ext uri="{FF2B5EF4-FFF2-40B4-BE49-F238E27FC236}">
                <a16:creationId xmlns:a16="http://schemas.microsoft.com/office/drawing/2014/main" id="{9107CE13-DFD5-424B-B4BF-ADF75F3976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6847" y="5087649"/>
            <a:ext cx="3529672" cy="1045413"/>
          </a:xfrm>
        </p:spPr>
        <p:txBody>
          <a:bodyPr rtlCol="0"/>
          <a:lstStyle/>
          <a:p>
            <a:pPr rtl="0"/>
            <a:r>
              <a:rPr lang="ko-KR" altLang="en-US" dirty="0"/>
              <a:t>일본어와 일본사회</a:t>
            </a:r>
            <a:endParaRPr lang="en-US" altLang="ko-KR" dirty="0"/>
          </a:p>
          <a:p>
            <a:pPr rtl="0"/>
            <a:r>
              <a:rPr lang="en-US" altLang="ko" sz="1600" dirty="0"/>
              <a:t>      22101371 </a:t>
            </a:r>
            <a:r>
              <a:rPr lang="ko-KR" altLang="en-US" sz="1600" dirty="0" err="1"/>
              <a:t>김도민</a:t>
            </a:r>
            <a:endParaRPr lang="en-US" altLang="ko" sz="1600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EBE0DD92-2AEB-4704-B303-E2433E4685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9300" y="1"/>
            <a:ext cx="63626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21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385626E-E1ED-40AF-A225-2EE652EEB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목차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456D049-8C86-4608-93E5-1BD95C29602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ko-KR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28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황실에 대한 관심도</a:t>
            </a:r>
            <a:endParaRPr lang="en-US" altLang="ko-KR" sz="2800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r>
              <a:rPr lang="ko-KR" altLang="en-US" sz="28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황실에 대한 친밀감</a:t>
            </a:r>
            <a:endParaRPr lang="en-US" altLang="ko-KR" sz="2800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r>
              <a:rPr lang="ko-KR" altLang="en-US" sz="2800" dirty="0" err="1">
                <a:latin typeface="휴먼옛체" panose="02030504000101010101" pitchFamily="18" charset="-127"/>
                <a:ea typeface="휴먼옛체" panose="02030504000101010101" pitchFamily="18" charset="-127"/>
              </a:rPr>
              <a:t>천황제</a:t>
            </a:r>
            <a:r>
              <a:rPr lang="ko-KR" altLang="en-US" sz="28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 폐지 논란 </a:t>
            </a:r>
          </a:p>
        </p:txBody>
      </p:sp>
    </p:spTree>
    <p:extLst>
      <p:ext uri="{BB962C8B-B14F-4D97-AF65-F5344CB8AC3E}">
        <p14:creationId xmlns:p14="http://schemas.microsoft.com/office/powerpoint/2010/main" val="243042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25F2375-05F8-4275-8219-ED4123F01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728" y="651683"/>
            <a:ext cx="10515600" cy="612913"/>
          </a:xfrm>
        </p:spPr>
        <p:txBody>
          <a:bodyPr/>
          <a:lstStyle/>
          <a:p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황실에 대한 관심도    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9BC6DCA-CDC8-43E1-AA1C-93A75023B1F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18385" y="1899492"/>
            <a:ext cx="4038202" cy="3584032"/>
          </a:xfrm>
        </p:spPr>
        <p:txBody>
          <a:bodyPr>
            <a:normAutofit/>
          </a:bodyPr>
          <a:lstStyle/>
          <a:p>
            <a:r>
              <a:rPr lang="ko-KR" altLang="en-US" sz="2400" dirty="0">
                <a:solidFill>
                  <a:srgbClr val="7030A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매우 관심이 있음 </a:t>
            </a:r>
            <a:r>
              <a:rPr lang="en-US" altLang="ko-KR" sz="2400" dirty="0">
                <a:solidFill>
                  <a:srgbClr val="7030A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(18%)</a:t>
            </a:r>
          </a:p>
          <a:p>
            <a:r>
              <a:rPr lang="ko-KR" altLang="en-US" sz="2400" dirty="0">
                <a:solidFill>
                  <a:srgbClr val="7030A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다소 관심이 있음 </a:t>
            </a:r>
            <a:r>
              <a:rPr lang="en-US" altLang="ko-KR" sz="2400" dirty="0">
                <a:solidFill>
                  <a:srgbClr val="7030A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(54%)</a:t>
            </a:r>
          </a:p>
          <a:p>
            <a:r>
              <a:rPr lang="ko-KR" altLang="en-US" sz="2400" dirty="0">
                <a:solidFill>
                  <a:srgbClr val="92D05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별로 관심 없음 </a:t>
            </a:r>
            <a:r>
              <a:rPr lang="en-US" altLang="ko-KR" sz="2400" dirty="0">
                <a:solidFill>
                  <a:srgbClr val="92D05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(21%)</a:t>
            </a:r>
          </a:p>
          <a:p>
            <a:r>
              <a:rPr lang="ko-KR" altLang="en-US" sz="2400" dirty="0">
                <a:solidFill>
                  <a:srgbClr val="00B05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전혀 </a:t>
            </a:r>
            <a:r>
              <a:rPr lang="ko-KR" altLang="en-US" sz="2400" dirty="0" err="1">
                <a:solidFill>
                  <a:srgbClr val="00B05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관심없음</a:t>
            </a:r>
            <a:r>
              <a:rPr lang="ko-KR" altLang="en-US" sz="2400" dirty="0">
                <a:solidFill>
                  <a:srgbClr val="00B05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sz="2400" dirty="0">
                <a:solidFill>
                  <a:srgbClr val="00B05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(6%)</a:t>
            </a:r>
          </a:p>
          <a:p>
            <a:r>
              <a:rPr lang="ko-KR" altLang="en-US" sz="2400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모름</a:t>
            </a:r>
            <a:r>
              <a:rPr lang="en-US" altLang="ko-KR" sz="2400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</a:t>
            </a:r>
            <a:r>
              <a:rPr lang="ko-KR" altLang="en-US" sz="2400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무응답 </a:t>
            </a:r>
            <a:r>
              <a:rPr lang="en-US" altLang="ko-KR" sz="2400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(1%)</a:t>
            </a:r>
            <a:endParaRPr lang="ko-KR" altLang="en-US" sz="2400" dirty="0">
              <a:solidFill>
                <a:schemeClr val="bg1">
                  <a:lumMod val="50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4" name="내용 개체 틀 4">
            <a:extLst>
              <a:ext uri="{FF2B5EF4-FFF2-40B4-BE49-F238E27FC236}">
                <a16:creationId xmlns:a16="http://schemas.microsoft.com/office/drawing/2014/main" id="{D239F3EE-C478-448F-A21B-F6AD3CEF97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88" b="3988"/>
          <a:stretch/>
        </p:blipFill>
        <p:spPr>
          <a:xfrm>
            <a:off x="801946" y="2275723"/>
            <a:ext cx="6080185" cy="30467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ECF00A-2C57-47E8-9331-77759472D5CE}"/>
              </a:ext>
            </a:extLst>
          </p:cNvPr>
          <p:cNvSpPr txBox="1"/>
          <p:nvPr/>
        </p:nvSpPr>
        <p:spPr>
          <a:xfrm>
            <a:off x="1235413" y="1459149"/>
            <a:ext cx="9358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HY신명조" panose="02030600000101010101" pitchFamily="18" charset="-127"/>
                <a:ea typeface="HY신명조" panose="02030600000101010101" pitchFamily="18" charset="-127"/>
              </a:rPr>
              <a:t>Q .   </a:t>
            </a:r>
            <a:r>
              <a:rPr lang="ko-KR" altLang="en-US" sz="2400" dirty="0">
                <a:latin typeface="HY신명조" panose="02030600000101010101" pitchFamily="18" charset="-127"/>
                <a:ea typeface="HY신명조" panose="02030600000101010101" pitchFamily="18" charset="-127"/>
              </a:rPr>
              <a:t>지금의 황실에 어느 정도 관심이 있는가</a:t>
            </a:r>
            <a:r>
              <a:rPr lang="en-US" altLang="ko-KR" sz="2400" dirty="0">
                <a:latin typeface="HY신명조" panose="02030600000101010101" pitchFamily="18" charset="-127"/>
                <a:ea typeface="HY신명조" panose="02030600000101010101" pitchFamily="18" charset="-127"/>
              </a:rPr>
              <a:t>?</a:t>
            </a:r>
            <a:endParaRPr lang="ko-KR" altLang="en-US" sz="2400" dirty="0"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2DDB60-1E02-483E-95C9-34075CCADF1F}"/>
              </a:ext>
            </a:extLst>
          </p:cNvPr>
          <p:cNvSpPr txBox="1"/>
          <p:nvPr/>
        </p:nvSpPr>
        <p:spPr>
          <a:xfrm>
            <a:off x="801946" y="5515267"/>
            <a:ext cx="63642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/>
              <a:t>2019</a:t>
            </a:r>
            <a:r>
              <a:rPr lang="ko-KR" altLang="en-US" sz="2000" dirty="0"/>
              <a:t>년 </a:t>
            </a:r>
            <a:r>
              <a:rPr lang="en-US" altLang="ko-KR" sz="2000" dirty="0"/>
              <a:t>9</a:t>
            </a:r>
            <a:r>
              <a:rPr lang="ko-KR" altLang="en-US" sz="2000" dirty="0"/>
              <a:t>월 </a:t>
            </a:r>
            <a:r>
              <a:rPr lang="en-US" altLang="ko-KR" sz="2000" dirty="0"/>
              <a:t>28~30</a:t>
            </a:r>
            <a:r>
              <a:rPr lang="ko-KR" altLang="en-US" sz="2000" dirty="0"/>
              <a:t>일        </a:t>
            </a:r>
            <a:r>
              <a:rPr lang="en-US" altLang="ko-KR" sz="2000" dirty="0"/>
              <a:t>RDD</a:t>
            </a:r>
            <a:r>
              <a:rPr lang="ko-KR" altLang="en-US" sz="2000" dirty="0"/>
              <a:t>형식    </a:t>
            </a:r>
            <a:r>
              <a:rPr lang="en-US" altLang="ko-KR" sz="2000" dirty="0"/>
              <a:t>1539</a:t>
            </a:r>
            <a:r>
              <a:rPr lang="ko-KR" altLang="en-US" sz="2000" dirty="0"/>
              <a:t>명 대상</a:t>
            </a:r>
          </a:p>
          <a:p>
            <a:r>
              <a:rPr lang="ko-KR" altLang="en-US" sz="2000" dirty="0"/>
              <a:t>여론조사 기관</a:t>
            </a:r>
            <a:r>
              <a:rPr lang="en-US" altLang="ko-KR" sz="2000" dirty="0"/>
              <a:t>&lt;NHK&gt;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56721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ACA5C95-041A-4F1E-8AB6-462C3542B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8" y="616349"/>
            <a:ext cx="10515600" cy="583800"/>
          </a:xfrm>
        </p:spPr>
        <p:txBody>
          <a:bodyPr/>
          <a:lstStyle/>
          <a:p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황실에 대한 관심도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3383CCB-7495-41AB-B9AD-82D29F99C2C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3971926"/>
            <a:ext cx="10524344" cy="2205038"/>
          </a:xfrm>
        </p:spPr>
        <p:txBody>
          <a:bodyPr>
            <a:normAutofit/>
          </a:bodyPr>
          <a:lstStyle/>
          <a:p>
            <a:r>
              <a:rPr lang="ko-KR" altLang="en-US" sz="2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남녀별로는 관심이 있다 에서 남성은 </a:t>
            </a:r>
            <a:r>
              <a:rPr lang="en-US" altLang="ko-KR" sz="2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68%  </a:t>
            </a:r>
            <a:r>
              <a:rPr lang="ko-KR" altLang="en-US" sz="2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여성은 </a:t>
            </a:r>
            <a:r>
              <a:rPr lang="en-US" altLang="ko-KR" sz="2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76%</a:t>
            </a:r>
            <a:r>
              <a:rPr lang="ko-KR" altLang="en-US" sz="2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로 여성이 </a:t>
            </a:r>
            <a:r>
              <a:rPr lang="en-US" altLang="ko-KR" sz="2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8%</a:t>
            </a:r>
            <a:r>
              <a:rPr lang="ko-KR" altLang="en-US" sz="2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정도 더 높게 나옴</a:t>
            </a:r>
            <a:endParaRPr lang="en-US" altLang="ko-KR" sz="24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ko-KR" altLang="en-US" sz="2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연령대별로는 연령층이 높아질 수록 관심이 높아지는 추세</a:t>
            </a:r>
            <a:endParaRPr lang="en-US" altLang="ko-KR" sz="24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endParaRPr lang="ko-KR" altLang="en-US" sz="2000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DEBA8258-7A5F-40BA-989D-4F5E6902F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263" y="1264836"/>
            <a:ext cx="5119688" cy="2543175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90C71AEC-5986-412C-AAB6-0E3AE12368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7888" y="1200149"/>
            <a:ext cx="5395912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8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DE5AF8D-81D7-4271-B5AF-3F1537EED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황실에 대한 친밀감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F31D142-A3E4-44C4-93A5-93EBECBC59B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019925" y="1976139"/>
            <a:ext cx="4815517" cy="4200823"/>
          </a:xfrm>
        </p:spPr>
        <p:txBody>
          <a:bodyPr>
            <a:normAutofit/>
          </a:bodyPr>
          <a:lstStyle/>
          <a:p>
            <a:r>
              <a:rPr lang="ko-KR" altLang="en-US" sz="2400" dirty="0">
                <a:solidFill>
                  <a:srgbClr val="7030A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매우 친밀감을 느낌 </a:t>
            </a:r>
            <a:r>
              <a:rPr lang="en-US" altLang="ko-KR" sz="2400" dirty="0">
                <a:solidFill>
                  <a:srgbClr val="7030A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(23%)</a:t>
            </a:r>
          </a:p>
          <a:p>
            <a:r>
              <a:rPr lang="ko-KR" altLang="en-US" sz="2400" dirty="0">
                <a:solidFill>
                  <a:srgbClr val="7030A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어느 정도 친밀감을 느낌 </a:t>
            </a:r>
            <a:r>
              <a:rPr lang="en-US" altLang="ko-KR" sz="2400" dirty="0">
                <a:solidFill>
                  <a:srgbClr val="7030A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(49%)</a:t>
            </a:r>
          </a:p>
          <a:p>
            <a:r>
              <a:rPr lang="ko-KR" altLang="en-US" sz="2400" dirty="0">
                <a:solidFill>
                  <a:srgbClr val="92D05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별로 친밀감을 못 느낌 </a:t>
            </a:r>
            <a:r>
              <a:rPr lang="en-US" altLang="ko-KR" sz="2400" dirty="0">
                <a:solidFill>
                  <a:srgbClr val="92D05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(20%)</a:t>
            </a:r>
          </a:p>
          <a:p>
            <a:r>
              <a:rPr lang="ko-KR" altLang="en-US" sz="2400" dirty="0">
                <a:solidFill>
                  <a:srgbClr val="00B05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전혀 친밀감을 못 느낌 </a:t>
            </a:r>
            <a:r>
              <a:rPr lang="en-US" altLang="ko-KR" sz="2400" dirty="0">
                <a:solidFill>
                  <a:srgbClr val="00B05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(7%)</a:t>
            </a:r>
          </a:p>
          <a:p>
            <a:r>
              <a:rPr lang="ko-KR" altLang="en-US" sz="2400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모름</a:t>
            </a:r>
            <a:r>
              <a:rPr lang="en-US" altLang="ko-KR" sz="2400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 </a:t>
            </a:r>
            <a:r>
              <a:rPr lang="ko-KR" altLang="en-US" sz="2400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무응답 </a:t>
            </a:r>
            <a:r>
              <a:rPr lang="en-US" altLang="ko-KR" sz="2400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(2%)</a:t>
            </a:r>
            <a:endParaRPr lang="ko-KR" altLang="en-US" sz="2400" dirty="0">
              <a:solidFill>
                <a:schemeClr val="bg1">
                  <a:lumMod val="50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A86D0EB-F32D-457B-A7AE-BD343ACD1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62201"/>
            <a:ext cx="6115049" cy="38147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42D3F8-6082-46D0-8363-23EB48B7D894}"/>
              </a:ext>
            </a:extLst>
          </p:cNvPr>
          <p:cNvSpPr txBox="1"/>
          <p:nvPr/>
        </p:nvSpPr>
        <p:spPr>
          <a:xfrm>
            <a:off x="1042989" y="1514475"/>
            <a:ext cx="6115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HY신명조" panose="02030600000101010101" pitchFamily="18" charset="-127"/>
                <a:ea typeface="HY신명조" panose="02030600000101010101" pitchFamily="18" charset="-127"/>
              </a:rPr>
              <a:t>Q. </a:t>
            </a:r>
            <a:r>
              <a:rPr lang="ko-KR" altLang="en-US" sz="2400" dirty="0">
                <a:latin typeface="HY신명조" panose="02030600000101010101" pitchFamily="18" charset="-127"/>
                <a:ea typeface="HY신명조" panose="02030600000101010101" pitchFamily="18" charset="-127"/>
              </a:rPr>
              <a:t>지금의 황실에 친밀감을 느끼고 있나요</a:t>
            </a:r>
            <a:r>
              <a:rPr lang="en-US" altLang="ko-KR" sz="2400" dirty="0">
                <a:latin typeface="HY신명조" panose="02030600000101010101" pitchFamily="18" charset="-127"/>
                <a:ea typeface="HY신명조" panose="02030600000101010101" pitchFamily="18" charset="-127"/>
              </a:rPr>
              <a:t>?</a:t>
            </a:r>
            <a:endParaRPr lang="ko-KR" altLang="en-US" sz="2400" dirty="0"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6587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9F7CEF2-402D-4573-AEB9-0A44132C2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황실에 대한 친밀감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B7BAAEA-AF95-4DAB-811A-6C89A94D99D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5129213"/>
            <a:ext cx="10524344" cy="1047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연령층이 낮을수록 친밀도를 느낀다는 비율이 줄어들고 있는 추세</a:t>
            </a:r>
            <a:endParaRPr lang="en-US" altLang="ko-KR" sz="24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CB0C6D7-FF0C-4888-8162-A3919996C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1264837"/>
            <a:ext cx="10186988" cy="369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27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D442ADD-D5EC-4F30-AB56-EECFCD838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목차</a:t>
            </a:r>
          </a:p>
        </p:txBody>
      </p:sp>
      <p:pic>
        <p:nvPicPr>
          <p:cNvPr id="4" name="Picture 4" descr="우산, 기모노, 일본, 마이 코, 토끼, 일본식">
            <a:extLst>
              <a:ext uri="{FF2B5EF4-FFF2-40B4-BE49-F238E27FC236}">
                <a16:creationId xmlns:a16="http://schemas.microsoft.com/office/drawing/2014/main" id="{7873CD13-738B-40F7-A9D9-0C5A4A4FA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888" y="1643999"/>
            <a:ext cx="2994979" cy="3993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타원 5">
            <a:extLst>
              <a:ext uri="{FF2B5EF4-FFF2-40B4-BE49-F238E27FC236}">
                <a16:creationId xmlns:a16="http://schemas.microsoft.com/office/drawing/2014/main" id="{2228ED96-C1DF-4A8E-AC06-2D490BD4BEF0}"/>
              </a:ext>
            </a:extLst>
          </p:cNvPr>
          <p:cNvSpPr/>
          <p:nvPr/>
        </p:nvSpPr>
        <p:spPr>
          <a:xfrm>
            <a:off x="5079420" y="5894611"/>
            <a:ext cx="541710" cy="498994"/>
          </a:xfrm>
          <a:prstGeom prst="ellipse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646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6</a:t>
            </a:r>
            <a:endParaRPr lang="ko-KR" altLang="en-US" sz="2646" dirty="0">
              <a:solidFill>
                <a:schemeClr val="bg1"/>
              </a:solidFill>
              <a:latin typeface="DX경필명조B" pitchFamily="2" charset="-127"/>
              <a:ea typeface="DX경필명조B" pitchFamily="2" charset="-127"/>
            </a:endParaRP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022C6BD8-6799-4E85-975B-82D06F0B8E25}"/>
              </a:ext>
            </a:extLst>
          </p:cNvPr>
          <p:cNvSpPr/>
          <p:nvPr/>
        </p:nvSpPr>
        <p:spPr>
          <a:xfrm>
            <a:off x="6378350" y="392154"/>
            <a:ext cx="660419" cy="635752"/>
          </a:xfrm>
          <a:prstGeom prst="ellipse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646" dirty="0">
                <a:solidFill>
                  <a:schemeClr val="tx1"/>
                </a:solidFill>
                <a:latin typeface="DX경필명조B" pitchFamily="2" charset="-127"/>
                <a:ea typeface="DX경필명조B" pitchFamily="2" charset="-127"/>
              </a:rPr>
              <a:t>목</a:t>
            </a:r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B5AAE9AA-D9A2-48D6-8CE4-5EE0BBA14546}"/>
              </a:ext>
            </a:extLst>
          </p:cNvPr>
          <p:cNvSpPr/>
          <p:nvPr/>
        </p:nvSpPr>
        <p:spPr>
          <a:xfrm>
            <a:off x="7322735" y="392154"/>
            <a:ext cx="660419" cy="635752"/>
          </a:xfrm>
          <a:prstGeom prst="ellipse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646" dirty="0">
                <a:solidFill>
                  <a:schemeClr val="tx1"/>
                </a:solidFill>
                <a:latin typeface="DX경필명조B" pitchFamily="2" charset="-127"/>
                <a:ea typeface="DX경필명조B" pitchFamily="2" charset="-127"/>
              </a:rPr>
              <a:t>차</a:t>
            </a: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E1AD7ECF-782A-440F-882C-43EDBC3DC464}"/>
              </a:ext>
            </a:extLst>
          </p:cNvPr>
          <p:cNvSpPr/>
          <p:nvPr/>
        </p:nvSpPr>
        <p:spPr>
          <a:xfrm>
            <a:off x="5079420" y="1346118"/>
            <a:ext cx="541710" cy="498994"/>
          </a:xfrm>
          <a:prstGeom prst="ellipse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646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1</a:t>
            </a:r>
            <a:endParaRPr lang="ko-KR" altLang="en-US" sz="2646" dirty="0">
              <a:solidFill>
                <a:schemeClr val="bg1"/>
              </a:solidFill>
              <a:latin typeface="DX경필명조B" pitchFamily="2" charset="-127"/>
              <a:ea typeface="DX경필명조B" pitchFamily="2" charset="-127"/>
            </a:endParaRPr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944E88A0-EC92-4426-ACDC-09D8F87087C9}"/>
              </a:ext>
            </a:extLst>
          </p:cNvPr>
          <p:cNvSpPr/>
          <p:nvPr/>
        </p:nvSpPr>
        <p:spPr>
          <a:xfrm>
            <a:off x="5079420" y="2251715"/>
            <a:ext cx="541710" cy="498994"/>
          </a:xfrm>
          <a:prstGeom prst="ellipse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646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2</a:t>
            </a:r>
            <a:endParaRPr lang="ko-KR" altLang="en-US" sz="2646" dirty="0">
              <a:solidFill>
                <a:schemeClr val="bg1"/>
              </a:solidFill>
              <a:latin typeface="DX경필명조B" pitchFamily="2" charset="-127"/>
              <a:ea typeface="DX경필명조B" pitchFamily="2" charset="-127"/>
            </a:endParaRPr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7EBBBF17-781C-4E72-8E91-6FC69BA01E58}"/>
              </a:ext>
            </a:extLst>
          </p:cNvPr>
          <p:cNvSpPr/>
          <p:nvPr/>
        </p:nvSpPr>
        <p:spPr>
          <a:xfrm>
            <a:off x="5079420" y="3162439"/>
            <a:ext cx="541710" cy="498994"/>
          </a:xfrm>
          <a:prstGeom prst="ellipse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646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3</a:t>
            </a:r>
            <a:endParaRPr lang="ko-KR" altLang="en-US" sz="2646" dirty="0">
              <a:solidFill>
                <a:schemeClr val="bg1"/>
              </a:solidFill>
              <a:latin typeface="DX경필명조B" pitchFamily="2" charset="-127"/>
              <a:ea typeface="DX경필명조B" pitchFamily="2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F8A733-7EF7-4C4E-AFD2-DA1035F00A59}"/>
              </a:ext>
            </a:extLst>
          </p:cNvPr>
          <p:cNvSpPr txBox="1"/>
          <p:nvPr/>
        </p:nvSpPr>
        <p:spPr>
          <a:xfrm>
            <a:off x="6158785" y="1413166"/>
            <a:ext cx="3949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ko-KR" altLang="en-US" sz="2400">
                <a:solidFill>
                  <a:prstClr val="black"/>
                </a:solidFill>
                <a:latin typeface="Century Gothic" panose="020B0502020202020204"/>
                <a:ea typeface="맑은 고딕" panose="020B0503020000020004" pitchFamily="50" charset="-127"/>
              </a:rPr>
              <a:t>일본 황실의 정의</a:t>
            </a:r>
            <a:endParaRPr lang="ko-KR" altLang="en-US" sz="2400" dirty="0">
              <a:solidFill>
                <a:srgbClr val="000000"/>
              </a:solidFill>
              <a:latin typeface="Arial" panose="020B060402020202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15CEE2-775B-41B5-811D-A8690BD60618}"/>
              </a:ext>
            </a:extLst>
          </p:cNvPr>
          <p:cNvSpPr txBox="1"/>
          <p:nvPr/>
        </p:nvSpPr>
        <p:spPr>
          <a:xfrm>
            <a:off x="6033200" y="3156190"/>
            <a:ext cx="4584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>
                <a:solidFill>
                  <a:prstClr val="black"/>
                </a:solidFill>
                <a:latin typeface="Century Gothic" panose="020B0502020202020204"/>
                <a:ea typeface="맑은 고딕" panose="020B0503020000020004" pitchFamily="50" charset="-127"/>
              </a:rPr>
              <a:t>일본 황실의 국민의식</a:t>
            </a:r>
            <a:endParaRPr lang="ko-KR" alt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3D9395-6C5A-4403-90C6-0FBD7E256E60}"/>
              </a:ext>
            </a:extLst>
          </p:cNvPr>
          <p:cNvSpPr txBox="1"/>
          <p:nvPr/>
        </p:nvSpPr>
        <p:spPr>
          <a:xfrm>
            <a:off x="6096000" y="2247834"/>
            <a:ext cx="4458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ko-KR" altLang="en-US" sz="2400">
                <a:solidFill>
                  <a:prstClr val="black"/>
                </a:solidFill>
                <a:latin typeface="Century Gothic" panose="020B0502020202020204"/>
                <a:ea typeface="맑은 고딕" panose="020B0503020000020004" pitchFamily="50" charset="-127"/>
              </a:rPr>
              <a:t>일본 황실의 역사</a:t>
            </a:r>
            <a:endParaRPr lang="ko-KR" altLang="en-US" sz="2400" dirty="0">
              <a:solidFill>
                <a:srgbClr val="000000"/>
              </a:solidFill>
              <a:latin typeface="Arial" panose="020B060402020202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6288CEE7-F2CC-4199-95E7-73F4E3EB904B}"/>
              </a:ext>
            </a:extLst>
          </p:cNvPr>
          <p:cNvSpPr/>
          <p:nvPr/>
        </p:nvSpPr>
        <p:spPr>
          <a:xfrm>
            <a:off x="5079420" y="4073163"/>
            <a:ext cx="541710" cy="498994"/>
          </a:xfrm>
          <a:prstGeom prst="ellipse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646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4</a:t>
            </a:r>
            <a:endParaRPr lang="ko-KR" altLang="en-US" sz="2646" dirty="0">
              <a:solidFill>
                <a:schemeClr val="bg1"/>
              </a:solidFill>
              <a:latin typeface="DX경필명조B" pitchFamily="2" charset="-127"/>
              <a:ea typeface="DX경필명조B" pitchFamily="2" charset="-127"/>
            </a:endParaRPr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4130A77A-7127-4E85-87AD-2F0360F44317}"/>
              </a:ext>
            </a:extLst>
          </p:cNvPr>
          <p:cNvSpPr/>
          <p:nvPr/>
        </p:nvSpPr>
        <p:spPr>
          <a:xfrm>
            <a:off x="5079420" y="4983887"/>
            <a:ext cx="541710" cy="498994"/>
          </a:xfrm>
          <a:prstGeom prst="ellipse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646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5</a:t>
            </a:r>
            <a:endParaRPr lang="ko-KR" altLang="en-US" sz="2646" dirty="0">
              <a:solidFill>
                <a:schemeClr val="bg1"/>
              </a:solidFill>
              <a:latin typeface="DX경필명조B" pitchFamily="2" charset="-127"/>
              <a:ea typeface="DX경필명조B" pitchFamily="2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27E7E4B-A988-49F8-9E25-9E2A0AA2A247}"/>
              </a:ext>
            </a:extLst>
          </p:cNvPr>
          <p:cNvSpPr txBox="1"/>
          <p:nvPr/>
        </p:nvSpPr>
        <p:spPr>
          <a:xfrm>
            <a:off x="6096000" y="4064409"/>
            <a:ext cx="3949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>
                <a:solidFill>
                  <a:srgbClr val="000000"/>
                </a:solidFill>
                <a:latin typeface="Arial" panose="020B0604020202020204" pitchFamily="34" charset="0"/>
                <a:ea typeface="맑은 고딕" panose="020B0503020000020004" pitchFamily="50" charset="-127"/>
              </a:rPr>
              <a:t>일본 황실의 내정황족</a:t>
            </a:r>
            <a:endParaRPr lang="ko-KR" alt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6B2DD79-7848-4026-BBD7-3D7F5251F80C}"/>
              </a:ext>
            </a:extLst>
          </p:cNvPr>
          <p:cNvSpPr txBox="1"/>
          <p:nvPr/>
        </p:nvSpPr>
        <p:spPr>
          <a:xfrm>
            <a:off x="6095998" y="5083357"/>
            <a:ext cx="3949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>
                <a:solidFill>
                  <a:prstClr val="black"/>
                </a:solidFill>
                <a:latin typeface="Century Gothic" panose="020B0502020202020204"/>
                <a:ea typeface="맑은 고딕" panose="020B0503020000020004" pitchFamily="50" charset="-127"/>
              </a:rPr>
              <a:t>일본 황실의 황실족보</a:t>
            </a:r>
            <a:endParaRPr lang="en-US" altLang="ko-KR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35F7F23-DCA3-4646-BFF9-ECC02DFF2764}"/>
              </a:ext>
            </a:extLst>
          </p:cNvPr>
          <p:cNvSpPr txBox="1"/>
          <p:nvPr/>
        </p:nvSpPr>
        <p:spPr>
          <a:xfrm>
            <a:off x="6095998" y="5943654"/>
            <a:ext cx="3949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>
                <a:solidFill>
                  <a:prstClr val="black"/>
                </a:solidFill>
                <a:latin typeface="Century Gothic" panose="020B0502020202020204"/>
                <a:ea typeface="맑은 고딕" panose="020B0503020000020004" pitchFamily="50" charset="-127"/>
              </a:rPr>
              <a:t>일본 황실의 미야케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121815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000"/>
                            </p:stCondLst>
                            <p:childTnLst>
                              <p:par>
                                <p:cTn id="8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0"/>
                            </p:stCondLst>
                            <p:childTnLst>
                              <p:par>
                                <p:cTn id="9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5" grpId="0"/>
      <p:bldP spid="14" grpId="0"/>
      <p:bldP spid="15" grpId="0"/>
      <p:bldP spid="16" grpId="0" animBg="1"/>
      <p:bldP spid="17" grpId="0" animBg="1"/>
      <p:bldP spid="18" grpId="0"/>
      <p:bldP spid="19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0639855-88E0-43FF-A125-A281CCEAA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조사 결과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3AEBAFB-0CF4-4C5A-8FFB-1F2FA46D763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25436" y="1265238"/>
            <a:ext cx="5137107" cy="4911725"/>
          </a:xfrm>
        </p:spPr>
        <p:txBody>
          <a:bodyPr/>
          <a:lstStyle/>
          <a:p>
            <a:r>
              <a:rPr lang="ko-KR" altLang="en-US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일본이라는 국가의 전통의 상징성</a:t>
            </a:r>
            <a:endParaRPr lang="en-US" altLang="ko-KR" sz="20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ko-KR" altLang="en-US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국민통합 및 대외적 대표기능</a:t>
            </a:r>
            <a:endParaRPr lang="en-US" altLang="ko-KR" sz="20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ko-KR" altLang="en-US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천황에 대한 관심도나 친밀도 모두 긍정평가가 </a:t>
            </a:r>
            <a:r>
              <a:rPr lang="en-US" altLang="ko-KR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70% </a:t>
            </a:r>
            <a:r>
              <a:rPr lang="ko-KR" altLang="en-US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이상</a:t>
            </a:r>
            <a:endParaRPr lang="en-US" altLang="ko-KR" sz="20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endParaRPr lang="en-US" altLang="ko-KR" sz="20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ko-KR" altLang="en-US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결과</a:t>
            </a:r>
            <a:r>
              <a:rPr lang="en-US" altLang="ko-KR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: </a:t>
            </a:r>
            <a:r>
              <a:rPr lang="ko-KR" altLang="en-US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대부분의 국민이 천황을 긍정적으로 보고 있음</a:t>
            </a:r>
            <a:endParaRPr lang="en-US" altLang="ko-KR" sz="20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endParaRPr lang="en-US" altLang="ko-KR" sz="20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F9471D9-A068-4D60-A731-D1ECD5AD0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457" y="1265239"/>
            <a:ext cx="4594313" cy="429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81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573A0C-84E3-41A6-9399-A62EDF67D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천황제</a:t>
            </a:r>
            <a:r>
              <a:rPr lang="ko-KR" altLang="en-US" dirty="0"/>
              <a:t> 폐지 논란</a:t>
            </a:r>
          </a:p>
        </p:txBody>
      </p:sp>
      <p:pic>
        <p:nvPicPr>
          <p:cNvPr id="2050" name="Picture 2" descr="천황제 폐지하라” 일왕 퇴위식날 도쿄 번화가 집회 - 조선일보">
            <a:extLst>
              <a:ext uri="{FF2B5EF4-FFF2-40B4-BE49-F238E27FC236}">
                <a16:creationId xmlns:a16="http://schemas.microsoft.com/office/drawing/2014/main" id="{F02E7B3F-3981-4A61-AFF3-4E7D87AFC272}"/>
              </a:ext>
            </a:extLst>
          </p:cNvPr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351735"/>
            <a:ext cx="10777151" cy="491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51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57AAF90-5C49-49B5-910E-8F2AFB6E6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천황제</a:t>
            </a:r>
            <a:r>
              <a:rPr lang="ko-KR" altLang="en-US" dirty="0"/>
              <a:t> 폐지 논거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DD1451-915B-40E9-B78A-582A510587C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9904" y="2007111"/>
            <a:ext cx="5953898" cy="32808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000" dirty="0">
                <a:latin typeface="HY견명조" panose="02030600000101010101" pitchFamily="18" charset="-127"/>
                <a:ea typeface="HY견명조" panose="02030600000101010101" pitchFamily="18" charset="-127"/>
              </a:rPr>
              <a:t>A</a:t>
            </a:r>
            <a:r>
              <a:rPr lang="en-US" altLang="ko-KR" sz="20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:</a:t>
            </a:r>
            <a:r>
              <a:rPr lang="ko-KR" altLang="en-US" sz="20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일본 제국 당시 전쟁의 책임은 천황</a:t>
            </a:r>
            <a:endParaRPr lang="en-US" altLang="ko-KR" sz="2000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0" indent="0">
              <a:buNone/>
            </a:pPr>
            <a:r>
              <a:rPr lang="en-US" altLang="ko-KR" sz="20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B: </a:t>
            </a:r>
            <a:r>
              <a:rPr lang="ko-KR" altLang="en-US" sz="20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황실의 존재가 법 앞에서의 평등 위배</a:t>
            </a:r>
            <a:endParaRPr lang="en-US" altLang="ko-KR" sz="2000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0" indent="0">
              <a:buNone/>
            </a:pPr>
            <a:r>
              <a:rPr lang="en-US" altLang="ko-KR" sz="20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C:</a:t>
            </a:r>
            <a:r>
              <a:rPr lang="ko-KR" altLang="en-US" sz="20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황실 제도는 군주제로 신분제 사회의 잔재임 </a:t>
            </a:r>
            <a:endParaRPr lang="en-US" altLang="ko-KR" sz="2000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0" indent="0">
              <a:buNone/>
            </a:pPr>
            <a:r>
              <a:rPr lang="ko-KR" altLang="en-US" sz="20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 </a:t>
            </a:r>
            <a:endParaRPr lang="en-US" altLang="ko-KR" sz="2000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0" indent="0">
              <a:buNone/>
            </a:pPr>
            <a:r>
              <a:rPr lang="en-US" altLang="ko-KR" sz="20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 = </a:t>
            </a:r>
            <a:r>
              <a:rPr lang="ko-KR" altLang="en-US" sz="20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현대의 민주국가에서 어울리지 않</a:t>
            </a:r>
            <a:r>
              <a:rPr lang="ko-KR" altLang="en-US" sz="2000" dirty="0">
                <a:latin typeface="HY견명조" panose="02030600000101010101" pitchFamily="18" charset="-127"/>
                <a:ea typeface="HY견명조" panose="02030600000101010101" pitchFamily="18" charset="-127"/>
              </a:rPr>
              <a:t>음</a:t>
            </a:r>
            <a:endParaRPr lang="en-US" altLang="ko-KR" sz="2000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0" indent="0">
              <a:buNone/>
            </a:pPr>
            <a:endParaRPr lang="en-US" altLang="ko-KR" sz="2000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0" indent="0">
              <a:buNone/>
            </a:pPr>
            <a:endParaRPr lang="en-US" altLang="ko-KR" sz="2000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0" indent="0">
              <a:buNone/>
            </a:pPr>
            <a:endParaRPr lang="en-US" altLang="ko-KR" sz="2000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0" indent="0">
              <a:buNone/>
            </a:pPr>
            <a:endParaRPr lang="ko-KR" altLang="en-US" sz="2000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B98CCEC-DB8B-4079-AFB9-13DE30DAE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692" y="1599840"/>
            <a:ext cx="4386649" cy="434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50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C194FA0-6CD7-41C2-AFD4-63B0578D0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천황제에 대해서 어떻게 생각해</a:t>
            </a:r>
            <a:r>
              <a:rPr lang="en-US" altLang="ko-KR" dirty="0"/>
              <a:t>?</a:t>
            </a:r>
            <a:endParaRPr lang="ko-KR" altLang="en-US" dirty="0"/>
          </a:p>
        </p:txBody>
      </p:sp>
      <p:pic>
        <p:nvPicPr>
          <p:cNvPr id="4" name="온라인 미디어 3" title="天皇制についてどう考える？">
            <a:hlinkClick r:id="" action="ppaction://media"/>
            <a:extLst>
              <a:ext uri="{FF2B5EF4-FFF2-40B4-BE49-F238E27FC236}">
                <a16:creationId xmlns:a16="http://schemas.microsoft.com/office/drawing/2014/main" id="{97C4C7BF-5301-4F2D-B03F-24E832DF57F7}"/>
              </a:ext>
            </a:extLst>
          </p:cNvPr>
          <p:cNvPicPr>
            <a:picLocks noGrp="1" noRot="1" noChangeAspect="1"/>
          </p:cNvPicPr>
          <p:nvPr>
            <p:ph sz="quarter" idx="10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54188" y="1265238"/>
            <a:ext cx="8693150" cy="49117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9803A7-0533-4FE3-AD15-951F8A257110}"/>
              </a:ext>
            </a:extLst>
          </p:cNvPr>
          <p:cNvSpPr txBox="1"/>
          <p:nvPr/>
        </p:nvSpPr>
        <p:spPr>
          <a:xfrm>
            <a:off x="3049030" y="3244334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[</a:t>
            </a:r>
            <a:r>
              <a:rPr lang="ko-KR" altLang="en-US" dirty="0" err="1"/>
              <a:t>김도민</a:t>
            </a:r>
            <a:r>
              <a:rPr lang="en-US" altLang="ko-KR" dirty="0"/>
              <a:t>] [</a:t>
            </a:r>
            <a:r>
              <a:rPr lang="ko-KR" altLang="en-US" dirty="0"/>
              <a:t>오후 </a:t>
            </a:r>
            <a:r>
              <a:rPr lang="en-US" altLang="ko-KR" dirty="0"/>
              <a:t>4:42] https://youtu.be/_FjD1cu-mO4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7611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Free PowerPoint Template Download] 한국을 주제로 한 파란색 깔끔 PPT 템플릿 Korean Theme  Blue Simple PowerPoint free template">
            <a:extLst>
              <a:ext uri="{FF2B5EF4-FFF2-40B4-BE49-F238E27FC236}">
                <a16:creationId xmlns:a16="http://schemas.microsoft.com/office/drawing/2014/main" id="{E21BA5B6-406D-4A6B-9B8E-290406047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EAEBC2-AA35-4AB9-9862-1D28273DCB02}"/>
              </a:ext>
            </a:extLst>
          </p:cNvPr>
          <p:cNvSpPr txBox="1"/>
          <p:nvPr/>
        </p:nvSpPr>
        <p:spPr>
          <a:xfrm>
            <a:off x="1940010" y="5500127"/>
            <a:ext cx="8545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출처 </a:t>
            </a:r>
            <a:r>
              <a:rPr lang="en-US" altLang="ko-KR" dirty="0"/>
              <a:t>https://www3.nhk.or.jp/news/special/japans-emperor6/opinion_poll/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26395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개체 틀 12" descr="꽃 클로즈업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4338" y="481013"/>
            <a:ext cx="11368087" cy="5875337"/>
          </a:xfrm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4" name="제목 3">
            <a:extLst>
              <a:ext uri="{FF2B5EF4-FFF2-40B4-BE49-F238E27FC236}">
                <a16:creationId xmlns:a16="http://schemas.microsoft.com/office/drawing/2014/main" id="{4A2D73A5-4430-0F47-84CE-C3324CEBA7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ko-KR" altLang="en-US" dirty="0">
                <a:solidFill>
                  <a:schemeClr val="accent1">
                    <a:lumMod val="75000"/>
                  </a:schemeClr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일본 황실</a:t>
            </a:r>
            <a:endParaRPr lang="ko" dirty="0">
              <a:solidFill>
                <a:schemeClr val="accent1">
                  <a:lumMod val="75000"/>
                </a:schemeClr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5" name="부제목 4">
            <a:extLst>
              <a:ext uri="{FF2B5EF4-FFF2-40B4-BE49-F238E27FC236}">
                <a16:creationId xmlns:a16="http://schemas.microsoft.com/office/drawing/2014/main" id="{9107CE13-DFD5-424B-B4BF-ADF75F3976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r>
              <a:rPr lang="ko-KR" altLang="en-US" dirty="0" err="1">
                <a:latin typeface="궁서" panose="02030600000101010101" pitchFamily="18" charset="-127"/>
                <a:ea typeface="궁서" panose="02030600000101010101" pitchFamily="18" charset="-127"/>
              </a:rPr>
              <a:t>내정황족</a:t>
            </a:r>
            <a:endParaRPr lang="ko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8654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내용 개체 틀 17">
            <a:extLst>
              <a:ext uri="{FF2B5EF4-FFF2-40B4-BE49-F238E27FC236}">
                <a16:creationId xmlns:a16="http://schemas.microsoft.com/office/drawing/2014/main" id="{F451EBE7-64A3-7E40-8C33-3C01E8EBABD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264837"/>
            <a:ext cx="10524344" cy="4912126"/>
          </a:xfrm>
        </p:spPr>
        <p:txBody>
          <a:bodyPr rtlCol="0"/>
          <a:lstStyle/>
          <a:p>
            <a:pPr marL="0" indent="0">
              <a:buNone/>
            </a:pPr>
            <a:r>
              <a:rPr lang="ko-KR" altLang="en-US" sz="2000" dirty="0">
                <a:solidFill>
                  <a:schemeClr val="accent1">
                    <a:lumMod val="75000"/>
                  </a:schemeClr>
                </a:solidFill>
              </a:rPr>
              <a:t>🌸</a:t>
            </a:r>
            <a:r>
              <a:rPr lang="ko-KR" altLang="en-US" sz="2000" dirty="0" err="1">
                <a:solidFill>
                  <a:schemeClr val="accent1">
                    <a:lumMod val="75000"/>
                  </a:schemeClr>
                </a:solidFill>
              </a:rPr>
              <a:t>내정황족이란</a:t>
            </a:r>
            <a:r>
              <a:rPr lang="en-US" altLang="ko-KR" sz="20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  <a:p>
            <a:pPr marL="0" indent="0">
              <a:buNone/>
            </a:pPr>
            <a:r>
              <a:rPr lang="ko-KR" altLang="en-US" sz="2000" dirty="0">
                <a:solidFill>
                  <a:schemeClr val="accent1">
                    <a:lumMod val="75000"/>
                  </a:schemeClr>
                </a:solidFill>
              </a:rPr>
              <a:t>🌸천황이란</a:t>
            </a:r>
            <a:r>
              <a:rPr lang="en-US" altLang="ko-KR" sz="20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  <a:p>
            <a:pPr marL="0" indent="0">
              <a:buNone/>
            </a:pPr>
            <a:r>
              <a:rPr lang="ko-KR" altLang="en-US" sz="2000" dirty="0">
                <a:solidFill>
                  <a:schemeClr val="accent1">
                    <a:lumMod val="75000"/>
                  </a:schemeClr>
                </a:solidFill>
              </a:rPr>
              <a:t>🌸</a:t>
            </a:r>
            <a:r>
              <a:rPr lang="ko-KR" altLang="en-US" sz="2000" dirty="0" err="1">
                <a:solidFill>
                  <a:schemeClr val="accent1">
                    <a:lumMod val="75000"/>
                  </a:schemeClr>
                </a:solidFill>
              </a:rPr>
              <a:t>내정황족들이</a:t>
            </a:r>
            <a:r>
              <a:rPr lang="ko-KR" altLang="en-US" sz="2000" dirty="0">
                <a:solidFill>
                  <a:schemeClr val="accent1">
                    <a:lumMod val="75000"/>
                  </a:schemeClr>
                </a:solidFill>
              </a:rPr>
              <a:t> 거주 하는 곳</a:t>
            </a:r>
            <a:endParaRPr lang="en-US" altLang="ko-KR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ko-KR" altLang="en-US" sz="2000" dirty="0">
                <a:solidFill>
                  <a:schemeClr val="accent1">
                    <a:lumMod val="75000"/>
                  </a:schemeClr>
                </a:solidFill>
              </a:rPr>
              <a:t>🌸</a:t>
            </a:r>
            <a:r>
              <a:rPr lang="ko-KR" altLang="en-US" sz="2000" dirty="0" err="1">
                <a:solidFill>
                  <a:schemeClr val="accent1">
                    <a:lumMod val="75000"/>
                  </a:schemeClr>
                </a:solidFill>
              </a:rPr>
              <a:t>내정황족이길</a:t>
            </a:r>
            <a:r>
              <a:rPr lang="ko-KR" altLang="en-US" sz="2000" dirty="0">
                <a:solidFill>
                  <a:schemeClr val="accent1">
                    <a:lumMod val="75000"/>
                  </a:schemeClr>
                </a:solidFill>
              </a:rPr>
              <a:t> 거부하고 결혼한 사람들의 성 씨는 어떻게 될까</a:t>
            </a:r>
            <a:r>
              <a:rPr lang="en-US" altLang="ko-KR" sz="20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  <a:p>
            <a:pPr marL="0" indent="0">
              <a:buNone/>
            </a:pPr>
            <a:r>
              <a:rPr lang="ko-KR" altLang="en-US" sz="2000" dirty="0">
                <a:solidFill>
                  <a:schemeClr val="accent1">
                    <a:lumMod val="75000"/>
                  </a:schemeClr>
                </a:solidFill>
              </a:rPr>
              <a:t>🌸</a:t>
            </a:r>
            <a:r>
              <a:rPr lang="ko-KR" altLang="en-US" sz="2000" dirty="0" err="1">
                <a:solidFill>
                  <a:schemeClr val="accent1">
                    <a:lumMod val="75000"/>
                  </a:schemeClr>
                </a:solidFill>
              </a:rPr>
              <a:t>내정황족이길</a:t>
            </a:r>
            <a:r>
              <a:rPr lang="ko-KR" altLang="en-US" sz="2000" dirty="0">
                <a:solidFill>
                  <a:schemeClr val="accent1">
                    <a:lumMod val="75000"/>
                  </a:schemeClr>
                </a:solidFill>
              </a:rPr>
              <a:t> 거부하고 결혼한 사람들</a:t>
            </a:r>
            <a:endParaRPr lang="en-US" altLang="ja-JP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11" name="제목 10">
            <a:extLst>
              <a:ext uri="{FF2B5EF4-FFF2-40B4-BE49-F238E27FC236}">
                <a16:creationId xmlns:a16="http://schemas.microsoft.com/office/drawing/2014/main" id="{010FB232-4CB4-C34D-A688-C51B6E7CD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dirty="0"/>
              <a:t>차례</a:t>
            </a:r>
            <a:endParaRPr lang="ko" dirty="0"/>
          </a:p>
        </p:txBody>
      </p:sp>
      <p:pic>
        <p:nvPicPr>
          <p:cNvPr id="3" name="그래픽 2">
            <a:extLst>
              <a:ext uri="{FF2B5EF4-FFF2-40B4-BE49-F238E27FC236}">
                <a16:creationId xmlns:a16="http://schemas.microsoft.com/office/drawing/2014/main" id="{D2B495E2-8142-451E-A52A-F7D27D658B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49794" y="1264837"/>
            <a:ext cx="2480995" cy="248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22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내용 개체 틀 17">
            <a:extLst>
              <a:ext uri="{FF2B5EF4-FFF2-40B4-BE49-F238E27FC236}">
                <a16:creationId xmlns:a16="http://schemas.microsoft.com/office/drawing/2014/main" id="{F451EBE7-64A3-7E40-8C33-3C01E8EBABD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264837"/>
            <a:ext cx="4791636" cy="4912126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marL="0" indent="0" rtl="0">
              <a:buNone/>
            </a:pPr>
            <a:endParaRPr lang="en-US" altLang="ko" dirty="0"/>
          </a:p>
          <a:p>
            <a:pPr marL="0" indent="0" rtl="0">
              <a:buNone/>
            </a:pPr>
            <a:endParaRPr lang="en-US" altLang="ko" dirty="0"/>
          </a:p>
          <a:p>
            <a:pPr marL="0" indent="0" rtl="0">
              <a:buNone/>
            </a:pPr>
            <a:endParaRPr lang="en-US" altLang="ko" dirty="0"/>
          </a:p>
          <a:p>
            <a:pPr marL="0" indent="0" rtl="0">
              <a:buNone/>
            </a:pPr>
            <a:endParaRPr lang="en-US" altLang="ko" dirty="0"/>
          </a:p>
          <a:p>
            <a:pPr marL="0" indent="0">
              <a:buNone/>
            </a:pPr>
            <a:r>
              <a:rPr lang="ko-KR" altLang="en-US" sz="1600" dirty="0">
                <a:solidFill>
                  <a:schemeClr val="accent1">
                    <a:lumMod val="75000"/>
                  </a:schemeClr>
                </a:solidFill>
              </a:rPr>
              <a:t>🌸</a:t>
            </a:r>
            <a:r>
              <a:rPr lang="ko-KR" altLang="en-US" dirty="0"/>
              <a:t>천황의 </a:t>
            </a:r>
            <a:r>
              <a:rPr lang="ko-KR" altLang="en-US" dirty="0">
                <a:hlinkClick r:id="rId3" tooltip="아내"/>
              </a:rPr>
              <a:t>아내</a:t>
            </a:r>
            <a:r>
              <a:rPr lang="en-US" altLang="ko-KR" dirty="0"/>
              <a:t>(</a:t>
            </a:r>
            <a:r>
              <a:rPr lang="ko-KR" altLang="en-US" dirty="0"/>
              <a:t>황후</a:t>
            </a:r>
            <a:r>
              <a:rPr lang="en-US" altLang="ko-KR" dirty="0"/>
              <a:t>)</a:t>
            </a:r>
            <a:endParaRPr lang="en-US" altLang="ko-KR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ko-KR" altLang="en-US" sz="1600" dirty="0">
                <a:solidFill>
                  <a:schemeClr val="accent1">
                    <a:lumMod val="75000"/>
                  </a:schemeClr>
                </a:solidFill>
              </a:rPr>
              <a:t>🌸</a:t>
            </a:r>
            <a:r>
              <a:rPr lang="ko-KR" altLang="en-US" dirty="0"/>
              <a:t>천황의 </a:t>
            </a:r>
            <a:r>
              <a:rPr lang="ko-KR" altLang="en-US" dirty="0">
                <a:hlinkClick r:id="rId4" tooltip="할머니"/>
              </a:rPr>
              <a:t>할머니</a:t>
            </a:r>
            <a:r>
              <a:rPr lang="en-US" altLang="ko-KR" dirty="0"/>
              <a:t>(</a:t>
            </a:r>
            <a:r>
              <a:rPr lang="ko-KR" altLang="en-US" u="sng" dirty="0"/>
              <a:t>태황태후</a:t>
            </a:r>
            <a:r>
              <a:rPr lang="en-US" altLang="ko-KR" dirty="0"/>
              <a:t>)</a:t>
            </a:r>
            <a:endParaRPr lang="en-US" altLang="ko-KR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ko-KR" altLang="en-US" sz="1600" dirty="0">
                <a:solidFill>
                  <a:schemeClr val="accent1">
                    <a:lumMod val="75000"/>
                  </a:schemeClr>
                </a:solidFill>
              </a:rPr>
              <a:t>🌸</a:t>
            </a:r>
            <a:r>
              <a:rPr lang="ko-KR" altLang="en-US" dirty="0"/>
              <a:t>천황의 </a:t>
            </a:r>
            <a:r>
              <a:rPr lang="ko-KR" altLang="en-US" dirty="0">
                <a:hlinkClick r:id="rId5" tooltip="어머니"/>
              </a:rPr>
              <a:t>어머니</a:t>
            </a:r>
            <a:r>
              <a:rPr lang="en-US" altLang="ko-KR" dirty="0"/>
              <a:t>(</a:t>
            </a:r>
            <a:r>
              <a:rPr lang="ko-KR" altLang="en-US" dirty="0"/>
              <a:t>황태후</a:t>
            </a:r>
            <a:r>
              <a:rPr lang="en-US" altLang="ko-KR" dirty="0"/>
              <a:t>)</a:t>
            </a:r>
          </a:p>
          <a:p>
            <a:pPr marL="0" indent="0">
              <a:buNone/>
            </a:pPr>
            <a:r>
              <a:rPr lang="ko-KR" altLang="en-US" sz="1600" dirty="0">
                <a:solidFill>
                  <a:srgbClr val="EE476E">
                    <a:lumMod val="75000"/>
                  </a:srgbClr>
                </a:solidFill>
              </a:rPr>
              <a:t>🌸</a:t>
            </a:r>
            <a:r>
              <a:rPr lang="ko-KR" altLang="en-US" dirty="0"/>
              <a:t>천황의 아들</a:t>
            </a:r>
            <a:r>
              <a:rPr lang="en-US" altLang="ko-KR" dirty="0"/>
              <a:t>(</a:t>
            </a:r>
            <a:r>
              <a:rPr lang="ko-KR" altLang="en-US" dirty="0"/>
              <a:t>황태자</a:t>
            </a:r>
            <a:r>
              <a:rPr lang="en-US" altLang="ko-KR" dirty="0"/>
              <a:t>)</a:t>
            </a:r>
            <a:r>
              <a:rPr lang="ko-KR" altLang="en-US" dirty="0"/>
              <a:t>와 그의 가족</a:t>
            </a:r>
            <a:endParaRPr lang="en-US" altLang="ko-KR" dirty="0"/>
          </a:p>
          <a:p>
            <a:pPr marL="0" indent="0">
              <a:buNone/>
            </a:pPr>
            <a:r>
              <a:rPr lang="ko-KR" altLang="en-US" sz="1400" dirty="0">
                <a:solidFill>
                  <a:schemeClr val="accent1">
                    <a:lumMod val="75000"/>
                  </a:schemeClr>
                </a:solidFill>
              </a:rPr>
              <a:t>🌸</a:t>
            </a:r>
            <a:r>
              <a:rPr lang="ko-KR" altLang="en-US" dirty="0"/>
              <a:t>천황의 미혼인 아들과 딸</a:t>
            </a:r>
            <a:endParaRPr lang="en-US" altLang="ko" dirty="0"/>
          </a:p>
        </p:txBody>
      </p:sp>
      <p:sp>
        <p:nvSpPr>
          <p:cNvPr id="41" name="제목 40">
            <a:extLst>
              <a:ext uri="{FF2B5EF4-FFF2-40B4-BE49-F238E27FC236}">
                <a16:creationId xmlns:a16="http://schemas.microsoft.com/office/drawing/2014/main" id="{360A1163-2F4E-8A42-A7D1-C12E13D89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730" y="793332"/>
            <a:ext cx="4791637" cy="583800"/>
          </a:xfrm>
        </p:spPr>
        <p:txBody>
          <a:bodyPr rtlCol="0"/>
          <a:lstStyle/>
          <a:p>
            <a:r>
              <a:rPr lang="ko-KR" altLang="en-US" dirty="0">
                <a:solidFill>
                  <a:schemeClr val="accent1">
                    <a:lumMod val="75000"/>
                  </a:schemeClr>
                </a:solidFill>
              </a:rPr>
              <a:t>🌸</a:t>
            </a:r>
            <a:r>
              <a:rPr lang="ko-KR" altLang="en-US" dirty="0" err="1">
                <a:solidFill>
                  <a:schemeClr val="accent1">
                    <a:lumMod val="75000"/>
                  </a:schemeClr>
                </a:solidFill>
              </a:rPr>
              <a:t>내정황족이란</a:t>
            </a: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</a:rPr>
              <a:t>?</a:t>
            </a:r>
            <a:br>
              <a:rPr lang="en-US" altLang="ko-KR" dirty="0">
                <a:solidFill>
                  <a:schemeClr val="accent1">
                    <a:lumMod val="75000"/>
                  </a:schemeClr>
                </a:solidFill>
              </a:rPr>
            </a:br>
            <a:endParaRPr lang="ko" dirty="0"/>
          </a:p>
        </p:txBody>
      </p:sp>
      <p:pic>
        <p:nvPicPr>
          <p:cNvPr id="6" name="그림 개체 틀 5" descr="열차, 열차 트랙, 꽃이 있는 그림">
            <a:extLst>
              <a:ext uri="{FF2B5EF4-FFF2-40B4-BE49-F238E27FC236}">
                <a16:creationId xmlns:a16="http://schemas.microsoft.com/office/drawing/2014/main" id="{AAB915F5-A8DF-4E27-B7AA-AE76FC8379D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타원 1">
            <a:extLst>
              <a:ext uri="{FF2B5EF4-FFF2-40B4-BE49-F238E27FC236}">
                <a16:creationId xmlns:a16="http://schemas.microsoft.com/office/drawing/2014/main" id="{AF12CD32-DE6E-4BD9-9292-0A0407700AD3}"/>
              </a:ext>
            </a:extLst>
          </p:cNvPr>
          <p:cNvSpPr/>
          <p:nvPr/>
        </p:nvSpPr>
        <p:spPr>
          <a:xfrm>
            <a:off x="1026695" y="1377132"/>
            <a:ext cx="2149642" cy="105075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 현 </a:t>
            </a:r>
            <a:r>
              <a:rPr lang="ko-KR" altLang="en-US" dirty="0">
                <a:hlinkClick r:id="rId7" tooltip="천황"/>
              </a:rPr>
              <a:t>천황</a:t>
            </a:r>
            <a:r>
              <a:rPr lang="ko-KR" altLang="en-US" dirty="0"/>
              <a:t>의 직계 혈족</a:t>
            </a:r>
          </a:p>
        </p:txBody>
      </p:sp>
      <p:sp>
        <p:nvSpPr>
          <p:cNvPr id="3" name="화살표: 아래쪽 2">
            <a:extLst>
              <a:ext uri="{FF2B5EF4-FFF2-40B4-BE49-F238E27FC236}">
                <a16:creationId xmlns:a16="http://schemas.microsoft.com/office/drawing/2014/main" id="{A74F155B-488E-4D0C-9041-ABEFBB5D1C05}"/>
              </a:ext>
            </a:extLst>
          </p:cNvPr>
          <p:cNvSpPr/>
          <p:nvPr/>
        </p:nvSpPr>
        <p:spPr>
          <a:xfrm>
            <a:off x="1844842" y="2565460"/>
            <a:ext cx="513347" cy="8823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물결 3">
            <a:extLst>
              <a:ext uri="{FF2B5EF4-FFF2-40B4-BE49-F238E27FC236}">
                <a16:creationId xmlns:a16="http://schemas.microsoft.com/office/drawing/2014/main" id="{8D49434C-308D-45F5-B00E-3A394FEDAFC5}"/>
              </a:ext>
            </a:extLst>
          </p:cNvPr>
          <p:cNvSpPr/>
          <p:nvPr/>
        </p:nvSpPr>
        <p:spPr>
          <a:xfrm>
            <a:off x="4604084" y="2310063"/>
            <a:ext cx="3866148" cy="2149642"/>
          </a:xfrm>
          <a:prstGeom prst="wav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>
                <a:solidFill>
                  <a:schemeClr val="accent1"/>
                </a:solidFill>
              </a:rPr>
              <a:t>내정황족은</a:t>
            </a:r>
            <a:r>
              <a:rPr lang="ko-KR" altLang="en-US" dirty="0">
                <a:solidFill>
                  <a:schemeClr val="accent1"/>
                </a:solidFill>
              </a:rPr>
              <a:t> 현재 </a:t>
            </a:r>
            <a:r>
              <a:rPr lang="en-US" altLang="ko-KR" dirty="0">
                <a:solidFill>
                  <a:schemeClr val="accent1"/>
                </a:solidFill>
              </a:rPr>
              <a:t>68</a:t>
            </a:r>
            <a:r>
              <a:rPr lang="ko-KR" altLang="en-US" dirty="0">
                <a:solidFill>
                  <a:schemeClr val="accent1"/>
                </a:solidFill>
              </a:rPr>
              <a:t>명으로 집계된다</a:t>
            </a:r>
            <a:r>
              <a:rPr lang="en-US" altLang="ko-KR" dirty="0">
                <a:solidFill>
                  <a:schemeClr val="accent1"/>
                </a:solidFill>
              </a:rPr>
              <a:t>.</a:t>
            </a:r>
            <a:endParaRPr lang="ko-KR" alt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010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내용 개체 틀 17">
            <a:extLst>
              <a:ext uri="{FF2B5EF4-FFF2-40B4-BE49-F238E27FC236}">
                <a16:creationId xmlns:a16="http://schemas.microsoft.com/office/drawing/2014/main" id="{F451EBE7-64A3-7E40-8C33-3C01E8EBABD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239562"/>
            <a:ext cx="4791636" cy="4912126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ko-KR" altLang="en-US" dirty="0">
                <a:solidFill>
                  <a:srgbClr val="FF0000"/>
                </a:solidFill>
              </a:rPr>
              <a:t>🏵</a:t>
            </a:r>
            <a:r>
              <a:rPr lang="ko-KR" altLang="en-US" b="1" dirty="0"/>
              <a:t>천황</a:t>
            </a:r>
            <a:r>
              <a:rPr lang="en-US" altLang="ko-KR" dirty="0"/>
              <a:t>(</a:t>
            </a:r>
            <a:r>
              <a:rPr lang="ko-KR" altLang="en-US" dirty="0">
                <a:hlinkClick r:id="rId3" tooltip="天"/>
              </a:rPr>
              <a:t>天</a:t>
            </a:r>
            <a:r>
              <a:rPr lang="ko-KR" altLang="en-US" dirty="0">
                <a:hlinkClick r:id="rId4" tooltip="皇"/>
              </a:rPr>
              <a:t>皇</a:t>
            </a:r>
            <a:r>
              <a:rPr lang="en-US" altLang="ko-KR" dirty="0"/>
              <a:t>)</a:t>
            </a:r>
            <a:r>
              <a:rPr lang="ko-KR" altLang="en-US" dirty="0"/>
              <a:t>은 </a:t>
            </a:r>
            <a:r>
              <a:rPr lang="ko-KR" altLang="en-US" dirty="0">
                <a:hlinkClick r:id="rId5" tooltip="일본"/>
              </a:rPr>
              <a:t>일본</a:t>
            </a:r>
            <a:r>
              <a:rPr lang="ko-KR" altLang="en-US" dirty="0"/>
              <a:t>의 </a:t>
            </a:r>
            <a:r>
              <a:rPr lang="ko-KR" altLang="en-US" dirty="0">
                <a:hlinkClick r:id="rId6" tooltip="군주"/>
              </a:rPr>
              <a:t>군주</a:t>
            </a:r>
            <a:r>
              <a:rPr lang="ko-KR" altLang="en-US" dirty="0"/>
              <a:t>로</a:t>
            </a:r>
            <a:r>
              <a:rPr lang="en-US" altLang="ko-KR" dirty="0"/>
              <a:t>, </a:t>
            </a:r>
            <a:r>
              <a:rPr lang="ko-KR" altLang="en-US" dirty="0" err="1">
                <a:hlinkClick r:id="rId7" tooltip="일본국 헌법"/>
              </a:rPr>
              <a:t>일본국</a:t>
            </a:r>
            <a:r>
              <a:rPr lang="ko-KR" altLang="en-US" dirty="0">
                <a:hlinkClick r:id="rId7" tooltip="일본국 헌법"/>
              </a:rPr>
              <a:t> 헌법</a:t>
            </a:r>
            <a:r>
              <a:rPr lang="ko-KR" altLang="en-US" dirty="0"/>
              <a:t>상 </a:t>
            </a:r>
            <a:r>
              <a:rPr lang="ko-KR" altLang="en-US" u="sng" dirty="0">
                <a:hlinkClick r:id="rId8" tooltip="상징적 국가원수"/>
              </a:rPr>
              <a:t>상징적 국가원수</a:t>
            </a:r>
            <a:r>
              <a:rPr lang="ko-KR" altLang="en-US" dirty="0"/>
              <a:t>이다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r>
              <a:rPr lang="ko-KR" altLang="en-US" dirty="0">
                <a:solidFill>
                  <a:srgbClr val="FF0000"/>
                </a:solidFill>
              </a:rPr>
              <a:t>🏵</a:t>
            </a:r>
            <a:r>
              <a:rPr lang="ko-KR" altLang="en-US" dirty="0"/>
              <a:t>일본 전통 종교 </a:t>
            </a:r>
            <a:r>
              <a:rPr lang="ko-KR" altLang="en-US" dirty="0" err="1">
                <a:hlinkClick r:id="rId9" tooltip="신토"/>
              </a:rPr>
              <a:t>신토</a:t>
            </a:r>
            <a:r>
              <a:rPr lang="ko-KR" altLang="en-US" dirty="0" err="1"/>
              <a:t>의</a:t>
            </a:r>
            <a:r>
              <a:rPr lang="ko-KR" altLang="en-US" dirty="0"/>
              <a:t> </a:t>
            </a:r>
            <a:r>
              <a:rPr lang="ko-KR" altLang="en-US" dirty="0">
                <a:hlinkClick r:id="rId10" tooltip="주신"/>
              </a:rPr>
              <a:t>주신</a:t>
            </a:r>
            <a:r>
              <a:rPr lang="ko-KR" altLang="en-US" dirty="0"/>
              <a:t>인 태양의 여신</a:t>
            </a:r>
            <a:r>
              <a:rPr lang="en-US" altLang="ko-KR" dirty="0"/>
              <a:t>, </a:t>
            </a:r>
            <a:r>
              <a:rPr lang="ko-KR" altLang="en-US" dirty="0" err="1">
                <a:hlinkClick r:id="rId11" tooltip="아마테라스"/>
              </a:rPr>
              <a:t>아마테라스</a:t>
            </a:r>
            <a:r>
              <a:rPr lang="ko-KR" altLang="en-US" dirty="0"/>
              <a:t> </a:t>
            </a:r>
            <a:r>
              <a:rPr lang="ko-KR" altLang="en-US" dirty="0" err="1"/>
              <a:t>오미카미를</a:t>
            </a:r>
            <a:r>
              <a:rPr lang="ko-KR" altLang="en-US" dirty="0"/>
              <a:t> 숭배하는 교파의 대표였던 사람을 부르는 명칭이다</a:t>
            </a:r>
            <a:endParaRPr lang="en-US" altLang="ko" dirty="0"/>
          </a:p>
        </p:txBody>
      </p:sp>
      <p:sp>
        <p:nvSpPr>
          <p:cNvPr id="41" name="제목 40">
            <a:extLst>
              <a:ext uri="{FF2B5EF4-FFF2-40B4-BE49-F238E27FC236}">
                <a16:creationId xmlns:a16="http://schemas.microsoft.com/office/drawing/2014/main" id="{360A1163-2F4E-8A42-A7D1-C12E13D89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730" y="947662"/>
            <a:ext cx="4791637" cy="583800"/>
          </a:xfrm>
        </p:spPr>
        <p:txBody>
          <a:bodyPr rtlCol="0"/>
          <a:lstStyle/>
          <a:p>
            <a:r>
              <a:rPr lang="ko-KR" altLang="en-US" dirty="0">
                <a:solidFill>
                  <a:schemeClr val="accent1">
                    <a:lumMod val="75000"/>
                  </a:schemeClr>
                </a:solidFill>
              </a:rPr>
              <a:t>🌸천황이란</a:t>
            </a: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</a:rPr>
              <a:t>?</a:t>
            </a:r>
            <a:br>
              <a:rPr lang="en-US" altLang="ko-KR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US" altLang="ko-KR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</a:rPr>
              <a:t>   </a:t>
            </a:r>
            <a:endParaRPr lang="ko" dirty="0"/>
          </a:p>
        </p:txBody>
      </p:sp>
      <p:pic>
        <p:nvPicPr>
          <p:cNvPr id="6" name="그림 개체 틀 5" descr="열차, 열차 트랙, 꽃이 있는 그림">
            <a:extLst>
              <a:ext uri="{FF2B5EF4-FFF2-40B4-BE49-F238E27FC236}">
                <a16:creationId xmlns:a16="http://schemas.microsoft.com/office/drawing/2014/main" id="{AAB915F5-A8DF-4E27-B7AA-AE76FC8379D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F788F3EA-06B9-4870-B1F5-2C4DA7E129B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20057" y="3227146"/>
            <a:ext cx="1923202" cy="2788643"/>
          </a:xfrm>
          <a:prstGeom prst="rect">
            <a:avLst/>
          </a:prstGeom>
        </p:spPr>
      </p:pic>
      <p:sp>
        <p:nvSpPr>
          <p:cNvPr id="7" name="설명선: 왼쪽 화살표 6">
            <a:extLst>
              <a:ext uri="{FF2B5EF4-FFF2-40B4-BE49-F238E27FC236}">
                <a16:creationId xmlns:a16="http://schemas.microsoft.com/office/drawing/2014/main" id="{FEF32930-694D-4431-B3B5-AACE27274385}"/>
              </a:ext>
            </a:extLst>
          </p:cNvPr>
          <p:cNvSpPr/>
          <p:nvPr/>
        </p:nvSpPr>
        <p:spPr>
          <a:xfrm>
            <a:off x="3257932" y="3777915"/>
            <a:ext cx="1923202" cy="1612231"/>
          </a:xfrm>
          <a:prstGeom prst="leftArrow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>
                <a:hlinkClick r:id="rId14" tooltip="나루히토"/>
              </a:rPr>
              <a:t>나루히토</a:t>
            </a:r>
            <a:r>
              <a:rPr lang="ko-KR" altLang="en-US" dirty="0"/>
              <a:t> </a:t>
            </a:r>
            <a:r>
              <a:rPr lang="en-US" altLang="ko-KR" dirty="0"/>
              <a:t>(</a:t>
            </a:r>
            <a:r>
              <a:rPr lang="ko-KR" altLang="en-US" dirty="0"/>
              <a:t>제</a:t>
            </a:r>
            <a:r>
              <a:rPr lang="en-US" altLang="ko-KR" dirty="0"/>
              <a:t>126</a:t>
            </a:r>
            <a:r>
              <a:rPr lang="ko-KR" altLang="en-US" dirty="0"/>
              <a:t>대</a:t>
            </a:r>
            <a:r>
              <a:rPr lang="en-US" altLang="ko-KR" dirty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57202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내용 개체 틀 17">
            <a:extLst>
              <a:ext uri="{FF2B5EF4-FFF2-40B4-BE49-F238E27FC236}">
                <a16:creationId xmlns:a16="http://schemas.microsoft.com/office/drawing/2014/main" id="{F451EBE7-64A3-7E40-8C33-3C01E8EBABD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239562"/>
            <a:ext cx="4791636" cy="4912126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ko-KR" altLang="en-US" b="1" dirty="0">
                <a:hlinkClick r:id="rId3" tooltip="동궁어소"/>
              </a:rPr>
              <a:t> </a:t>
            </a:r>
            <a:r>
              <a:rPr lang="ko-KR" altLang="en-US" b="1" dirty="0" err="1">
                <a:hlinkClick r:id="rId3" tooltip="동궁어소"/>
              </a:rPr>
              <a:t>고쇼</a:t>
            </a:r>
            <a:r>
              <a:rPr lang="en-US" altLang="ko-KR" b="1" dirty="0"/>
              <a:t>-</a:t>
            </a:r>
            <a:r>
              <a:rPr lang="ko-KR" altLang="en-US" dirty="0"/>
              <a:t>천황과 황후가 거주</a:t>
            </a:r>
            <a:r>
              <a:rPr lang="en-US" altLang="ko-KR" dirty="0"/>
              <a:t>, </a:t>
            </a:r>
            <a:r>
              <a:rPr lang="ko-KR" altLang="en-US" dirty="0"/>
              <a:t>공무 수행하는 장소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endParaRPr lang="en-US" altLang="ko-KR" b="1" dirty="0"/>
          </a:p>
          <a:p>
            <a:pPr marL="0" indent="0">
              <a:buNone/>
            </a:pPr>
            <a:endParaRPr lang="en-US" altLang="ko-KR" b="1" dirty="0"/>
          </a:p>
          <a:p>
            <a:pPr marL="0" indent="0">
              <a:buNone/>
            </a:pPr>
            <a:endParaRPr lang="en-US" altLang="ko-KR" b="1" dirty="0"/>
          </a:p>
          <a:p>
            <a:pPr marL="0" indent="0">
              <a:buNone/>
            </a:pPr>
            <a:endParaRPr lang="en-US" altLang="ko-KR" b="1" dirty="0"/>
          </a:p>
          <a:p>
            <a:pPr marL="0" indent="0">
              <a:buNone/>
            </a:pPr>
            <a:endParaRPr lang="en-US" altLang="ko-KR" b="1" dirty="0"/>
          </a:p>
          <a:p>
            <a:pPr marL="0" indent="0">
              <a:buNone/>
            </a:pPr>
            <a:r>
              <a:rPr lang="ko-KR" altLang="en-US" dirty="0"/>
              <a:t>황실 재산이었으나 </a:t>
            </a:r>
            <a:r>
              <a:rPr lang="ko-KR" altLang="en-US" dirty="0" err="1">
                <a:hlinkClick r:id="rId4" tooltip="일본국 헌법"/>
              </a:rPr>
              <a:t>일본국</a:t>
            </a:r>
            <a:r>
              <a:rPr lang="ko-KR" altLang="en-US" dirty="0">
                <a:hlinkClick r:id="rId4" tooltip="일본국 헌법"/>
              </a:rPr>
              <a:t> 헌법</a:t>
            </a:r>
            <a:r>
              <a:rPr lang="ko-KR" altLang="en-US" dirty="0"/>
              <a:t> 반포 후에는 국가</a:t>
            </a:r>
            <a:r>
              <a:rPr lang="en-US" altLang="ko-KR" dirty="0"/>
              <a:t>(</a:t>
            </a:r>
            <a:r>
              <a:rPr lang="ko-KR" altLang="en-US" dirty="0" err="1">
                <a:hlinkClick r:id="rId5" tooltip="궁내청"/>
              </a:rPr>
              <a:t>궁내청</a:t>
            </a:r>
            <a:r>
              <a:rPr lang="en-US" altLang="ko-KR" dirty="0"/>
              <a:t>)</a:t>
            </a:r>
            <a:r>
              <a:rPr lang="ko-KR" altLang="en-US" dirty="0"/>
              <a:t>의 소유로 옮겨져 국유 재산으로써 </a:t>
            </a:r>
            <a:r>
              <a:rPr lang="ko-KR" altLang="en-US" dirty="0">
                <a:hlinkClick r:id="rId6" tooltip="일본 황실"/>
              </a:rPr>
              <a:t>황실</a:t>
            </a:r>
            <a:r>
              <a:rPr lang="ko-KR" altLang="en-US" dirty="0"/>
              <a:t>에 제공되고 있다</a:t>
            </a:r>
            <a:r>
              <a:rPr lang="en-US" altLang="ko-KR" dirty="0"/>
              <a:t>.</a:t>
            </a:r>
            <a:endParaRPr lang="en-US" altLang="ko-KR" b="1" dirty="0"/>
          </a:p>
        </p:txBody>
      </p:sp>
      <p:sp>
        <p:nvSpPr>
          <p:cNvPr id="41" name="제목 40">
            <a:extLst>
              <a:ext uri="{FF2B5EF4-FFF2-40B4-BE49-F238E27FC236}">
                <a16:creationId xmlns:a16="http://schemas.microsoft.com/office/drawing/2014/main" id="{360A1163-2F4E-8A42-A7D1-C12E13D89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730" y="795262"/>
            <a:ext cx="4791637" cy="583800"/>
          </a:xfrm>
        </p:spPr>
        <p:txBody>
          <a:bodyPr rtlCol="0"/>
          <a:lstStyle/>
          <a:p>
            <a:br>
              <a:rPr lang="en-US" altLang="ko-KR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ko-KR" altLang="en-US" dirty="0">
                <a:solidFill>
                  <a:schemeClr val="accent1">
                    <a:lumMod val="75000"/>
                  </a:schemeClr>
                </a:solidFill>
              </a:rPr>
              <a:t>🌸</a:t>
            </a:r>
            <a:r>
              <a:rPr lang="ko-KR" altLang="en-US" dirty="0" err="1">
                <a:solidFill>
                  <a:schemeClr val="accent1">
                    <a:lumMod val="75000"/>
                  </a:schemeClr>
                </a:solidFill>
              </a:rPr>
              <a:t>내정황족들이</a:t>
            </a:r>
            <a:r>
              <a:rPr lang="ko-KR" altLang="en-US" dirty="0">
                <a:solidFill>
                  <a:schemeClr val="accent1">
                    <a:lumMod val="75000"/>
                  </a:schemeClr>
                </a:solidFill>
              </a:rPr>
              <a:t> 거주 하는 곳</a:t>
            </a:r>
            <a:br>
              <a:rPr lang="en-US" altLang="ko-KR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US" altLang="ko-KR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</a:rPr>
              <a:t>   </a:t>
            </a:r>
            <a:endParaRPr lang="ko" dirty="0"/>
          </a:p>
        </p:txBody>
      </p:sp>
      <p:pic>
        <p:nvPicPr>
          <p:cNvPr id="6" name="그림 개체 틀 5" descr="열차, 열차 트랙, 꽃이 있는 그림">
            <a:extLst>
              <a:ext uri="{FF2B5EF4-FFF2-40B4-BE49-F238E27FC236}">
                <a16:creationId xmlns:a16="http://schemas.microsoft.com/office/drawing/2014/main" id="{AAB915F5-A8DF-4E27-B7AA-AE76FC8379D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9C62CF7F-6870-47EF-9D52-1113D2ACA3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9184" y="1704474"/>
            <a:ext cx="4241800" cy="27432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613A8E92-5E5C-45A0-8977-65726A8039D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54176" y="148890"/>
            <a:ext cx="2605501" cy="3720655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76207C40-3681-4316-A1A2-63CF3233E69C}"/>
              </a:ext>
            </a:extLst>
          </p:cNvPr>
          <p:cNvSpPr/>
          <p:nvPr/>
        </p:nvSpPr>
        <p:spPr>
          <a:xfrm>
            <a:off x="6955452" y="220397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 err="1">
                <a:solidFill>
                  <a:srgbClr val="DCA600"/>
                </a:solidFill>
                <a:latin typeface="Open Sans"/>
              </a:rPr>
              <a:t>일본국</a:t>
            </a:r>
            <a:r>
              <a:rPr lang="ko-KR" altLang="en-US" b="1" dirty="0">
                <a:solidFill>
                  <a:srgbClr val="DCA600"/>
                </a:solidFill>
                <a:latin typeface="Open Sans"/>
              </a:rPr>
              <a:t> 황후</a:t>
            </a:r>
            <a:endParaRPr lang="ko-KR" altLang="en-US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2A246903-254E-4E9C-A391-B7FC313866A6}"/>
              </a:ext>
            </a:extLst>
          </p:cNvPr>
          <p:cNvSpPr/>
          <p:nvPr/>
        </p:nvSpPr>
        <p:spPr>
          <a:xfrm>
            <a:off x="7218344" y="589729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 err="1">
                <a:solidFill>
                  <a:srgbClr val="0275D8"/>
                </a:solidFill>
                <a:latin typeface="Open Sans"/>
                <a:hlinkClick r:id="rId10" tooltip="마사코 황후"/>
              </a:rPr>
              <a:t>마사코</a:t>
            </a:r>
            <a:endParaRPr lang="ko-KR" altLang="en-US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234C7708-CCD1-4DC5-8DE1-F8B013EA058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45529" y="2989848"/>
            <a:ext cx="2735776" cy="3720655"/>
          </a:xfrm>
          <a:prstGeom prst="rect">
            <a:avLst/>
          </a:prstGeom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18F2F634-DE8A-4B45-A52D-89ABD3A60B25}"/>
              </a:ext>
            </a:extLst>
          </p:cNvPr>
          <p:cNvSpPr/>
          <p:nvPr/>
        </p:nvSpPr>
        <p:spPr>
          <a:xfrm>
            <a:off x="9684017" y="3076074"/>
            <a:ext cx="1997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 err="1">
                <a:solidFill>
                  <a:srgbClr val="DCA600"/>
                </a:solidFill>
                <a:latin typeface="Open Sans"/>
              </a:rPr>
              <a:t>나루히토</a:t>
            </a:r>
            <a:r>
              <a:rPr lang="ko-KR" altLang="en-US" b="1" dirty="0">
                <a:solidFill>
                  <a:srgbClr val="DCA600"/>
                </a:solidFill>
                <a:latin typeface="Open Sans"/>
              </a:rPr>
              <a:t> 제</a:t>
            </a:r>
            <a:r>
              <a:rPr lang="en-US" altLang="ko-KR" b="1" dirty="0">
                <a:solidFill>
                  <a:srgbClr val="DCA600"/>
                </a:solidFill>
                <a:latin typeface="Open Sans"/>
              </a:rPr>
              <a:t>1</a:t>
            </a:r>
            <a:r>
              <a:rPr lang="ko-KR" altLang="en-US" b="1" dirty="0">
                <a:solidFill>
                  <a:srgbClr val="DCA600"/>
                </a:solidFill>
                <a:latin typeface="Open Sans"/>
              </a:rPr>
              <a:t>황녀</a:t>
            </a:r>
            <a:endParaRPr lang="ko-KR" altLang="en-US" dirty="0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84399ABB-7597-4433-8461-7835C43F13AA}"/>
              </a:ext>
            </a:extLst>
          </p:cNvPr>
          <p:cNvSpPr/>
          <p:nvPr/>
        </p:nvSpPr>
        <p:spPr>
          <a:xfrm>
            <a:off x="9896526" y="6266167"/>
            <a:ext cx="1633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u="sng" dirty="0">
                <a:solidFill>
                  <a:srgbClr val="0275D8"/>
                </a:solidFill>
                <a:latin typeface="Open Sans"/>
                <a:hlinkClick r:id="rId12" tooltip="아이코 공주"/>
              </a:rPr>
              <a:t>아이코 </a:t>
            </a:r>
            <a:r>
              <a:rPr lang="ko-KR" altLang="en-US" b="1" u="sng" dirty="0" err="1">
                <a:solidFill>
                  <a:srgbClr val="0275D8"/>
                </a:solidFill>
                <a:latin typeface="Open Sans"/>
                <a:hlinkClick r:id="rId12" tooltip="아이코 공주"/>
              </a:rPr>
              <a:t>내친왕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17413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7F57DFF-A287-42AF-9CA6-ADA776E6A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5323" y="418392"/>
            <a:ext cx="7071804" cy="1002036"/>
          </a:xfrm>
        </p:spPr>
        <p:txBody>
          <a:bodyPr>
            <a:normAutofit/>
          </a:bodyPr>
          <a:lstStyle/>
          <a:p>
            <a:pPr algn="ctr"/>
            <a:r>
              <a:rPr lang="ko-KR" altLang="en-US" sz="3200" dirty="0"/>
              <a:t>황실의 정의 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C8E2139E-2934-4A5D-B4B7-AF697B7A45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873" y="1797344"/>
            <a:ext cx="6862254" cy="4453603"/>
          </a:xfrm>
        </p:spPr>
      </p:pic>
    </p:spTree>
    <p:extLst>
      <p:ext uri="{BB962C8B-B14F-4D97-AF65-F5344CB8AC3E}">
        <p14:creationId xmlns:p14="http://schemas.microsoft.com/office/powerpoint/2010/main" val="1874875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내용 개체 틀 17">
            <a:extLst>
              <a:ext uri="{FF2B5EF4-FFF2-40B4-BE49-F238E27FC236}">
                <a16:creationId xmlns:a16="http://schemas.microsoft.com/office/drawing/2014/main" id="{F451EBE7-64A3-7E40-8C33-3C01E8EBABD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239562"/>
            <a:ext cx="4791636" cy="4912126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ko-KR" altLang="en-US" b="1" u="sng" dirty="0">
                <a:hlinkClick r:id="rId3" tooltip="센토고쇼"/>
              </a:rPr>
              <a:t> </a:t>
            </a:r>
            <a:r>
              <a:rPr lang="ko-KR" altLang="en-US" b="1" u="sng" dirty="0" err="1">
                <a:hlinkClick r:id="rId3" tooltip="센토고쇼"/>
              </a:rPr>
              <a:t>센토고쇼</a:t>
            </a:r>
            <a:r>
              <a:rPr lang="en-US" altLang="ko-KR" b="1" u="sng" dirty="0"/>
              <a:t>-</a:t>
            </a:r>
            <a:r>
              <a:rPr lang="ko-KR" altLang="en-US" dirty="0"/>
              <a:t>상황부처가 거주하는 곳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ko-KR" altLang="en-US" dirty="0">
                <a:solidFill>
                  <a:srgbClr val="FF0000"/>
                </a:solidFill>
              </a:rPr>
              <a:t>상황</a:t>
            </a:r>
            <a:r>
              <a:rPr lang="ko-KR" altLang="en-US" dirty="0"/>
              <a:t>이란</a:t>
            </a:r>
            <a:r>
              <a:rPr lang="en-US" altLang="ko-KR" dirty="0"/>
              <a:t>?-</a:t>
            </a:r>
            <a:r>
              <a:rPr lang="ko-KR" altLang="en-US" dirty="0"/>
              <a:t>제위를 </a:t>
            </a:r>
            <a:r>
              <a:rPr lang="ko-KR" altLang="en-US" dirty="0">
                <a:hlinkClick r:id="rId4" tooltip="양위"/>
              </a:rPr>
              <a:t>물려주고</a:t>
            </a:r>
            <a:r>
              <a:rPr lang="ko-KR" altLang="en-US" dirty="0"/>
              <a:t> 물러난 황제를 높여 가리키는 칭호</a:t>
            </a:r>
            <a:endParaRPr lang="en-US" altLang="ko-KR" dirty="0"/>
          </a:p>
        </p:txBody>
      </p:sp>
      <p:sp>
        <p:nvSpPr>
          <p:cNvPr id="41" name="제목 40">
            <a:extLst>
              <a:ext uri="{FF2B5EF4-FFF2-40B4-BE49-F238E27FC236}">
                <a16:creationId xmlns:a16="http://schemas.microsoft.com/office/drawing/2014/main" id="{360A1163-2F4E-8A42-A7D1-C12E13D89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730" y="795262"/>
            <a:ext cx="4791637" cy="583800"/>
          </a:xfrm>
        </p:spPr>
        <p:txBody>
          <a:bodyPr rtlCol="0"/>
          <a:lstStyle/>
          <a:p>
            <a:br>
              <a:rPr lang="en-US" altLang="ko-KR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ko-KR" altLang="en-US" dirty="0">
                <a:solidFill>
                  <a:schemeClr val="accent1">
                    <a:lumMod val="75000"/>
                  </a:schemeClr>
                </a:solidFill>
              </a:rPr>
              <a:t>🌸</a:t>
            </a:r>
            <a:r>
              <a:rPr lang="ko-KR" altLang="en-US" dirty="0" err="1">
                <a:solidFill>
                  <a:schemeClr val="accent1">
                    <a:lumMod val="75000"/>
                  </a:schemeClr>
                </a:solidFill>
              </a:rPr>
              <a:t>내정황족들이</a:t>
            </a:r>
            <a:r>
              <a:rPr lang="ko-KR" altLang="en-US" dirty="0">
                <a:solidFill>
                  <a:schemeClr val="accent1">
                    <a:lumMod val="75000"/>
                  </a:schemeClr>
                </a:solidFill>
              </a:rPr>
              <a:t> 거주 하는 곳</a:t>
            </a:r>
            <a:br>
              <a:rPr lang="en-US" altLang="ko-KR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US" altLang="ko-KR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</a:rPr>
              <a:t>    </a:t>
            </a:r>
            <a:endParaRPr lang="ko" dirty="0"/>
          </a:p>
        </p:txBody>
      </p:sp>
      <p:pic>
        <p:nvPicPr>
          <p:cNvPr id="6" name="그림 개체 틀 5" descr="열차, 열차 트랙, 꽃이 있는 그림">
            <a:extLst>
              <a:ext uri="{FF2B5EF4-FFF2-40B4-BE49-F238E27FC236}">
                <a16:creationId xmlns:a16="http://schemas.microsoft.com/office/drawing/2014/main" id="{AAB915F5-A8DF-4E27-B7AA-AE76FC8379D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24E7AB9F-857E-4FAC-97DC-E008E42C93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9636" y="1647599"/>
            <a:ext cx="2305038" cy="3300396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63CEB29F-ADC1-417C-B4B8-FD5A93F3A5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9345" y="471197"/>
            <a:ext cx="2483719" cy="2822408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F1B5347D-8157-4589-8730-69A2423A322F}"/>
              </a:ext>
            </a:extLst>
          </p:cNvPr>
          <p:cNvSpPr/>
          <p:nvPr/>
        </p:nvSpPr>
        <p:spPr>
          <a:xfrm>
            <a:off x="7576253" y="2610671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DCA6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일본국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CA6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상황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C14340F9-2BC8-4E71-8D5D-038D412BE814}"/>
              </a:ext>
            </a:extLst>
          </p:cNvPr>
          <p:cNvSpPr/>
          <p:nvPr/>
        </p:nvSpPr>
        <p:spPr>
          <a:xfrm>
            <a:off x="7871205" y="2924273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275D8"/>
                </a:solidFill>
                <a:effectLst/>
                <a:uLnTx/>
                <a:uFillTx/>
                <a:latin typeface="Open Sans"/>
                <a:ea typeface="+mn-ea"/>
                <a:cs typeface="+mn-cs"/>
                <a:hlinkClick r:id="rId8" tooltip="아키히토"/>
              </a:rPr>
              <a:t>아키히토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16C7A919-AB30-4308-AAA0-574A5EC02F2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23817" y="3471091"/>
            <a:ext cx="2217876" cy="2953807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828C1377-B2E4-4BE9-BB08-E6F7CFA4202F}"/>
              </a:ext>
            </a:extLst>
          </p:cNvPr>
          <p:cNvSpPr/>
          <p:nvPr/>
        </p:nvSpPr>
        <p:spPr>
          <a:xfrm>
            <a:off x="10002643" y="5782356"/>
            <a:ext cx="1633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DCA6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일본국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CA6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ko-KR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DCA6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상황후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0921E6FF-1011-49B4-9081-15409C140C9D}"/>
              </a:ext>
            </a:extLst>
          </p:cNvPr>
          <p:cNvSpPr/>
          <p:nvPr/>
        </p:nvSpPr>
        <p:spPr>
          <a:xfrm>
            <a:off x="10759261" y="6055566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sng" strike="noStrike" kern="1200" cap="none" spc="0" normalizeH="0" baseline="0" noProof="0" dirty="0" err="1">
                <a:ln>
                  <a:noFill/>
                </a:ln>
                <a:solidFill>
                  <a:srgbClr val="0275D8"/>
                </a:solidFill>
                <a:effectLst/>
                <a:uLnTx/>
                <a:uFillTx/>
                <a:latin typeface="Open Sans"/>
                <a:ea typeface="+mn-ea"/>
                <a:cs typeface="+mn-cs"/>
                <a:hlinkClick r:id="rId10" tooltip="미치코 상황후"/>
              </a:rPr>
              <a:t>미치코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366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28B9A1A-717A-4732-A730-96A2D8F57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3091" y="2540359"/>
            <a:ext cx="4125796" cy="813226"/>
          </a:xfrm>
        </p:spPr>
        <p:txBody>
          <a:bodyPr>
            <a:normAutofit/>
          </a:bodyPr>
          <a:lstStyle/>
          <a:p>
            <a:pPr algn="ctr"/>
            <a:r>
              <a:rPr lang="ko-KR" altLang="en-US" sz="2000" dirty="0"/>
              <a:t> 천황과 그 가족의 인물들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DABCCEA3-C278-45E3-B678-274D5C61E5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513" y="1949843"/>
            <a:ext cx="4369423" cy="2958314"/>
          </a:xfrm>
        </p:spPr>
      </p:pic>
      <p:sp>
        <p:nvSpPr>
          <p:cNvPr id="6" name="제목 1">
            <a:extLst>
              <a:ext uri="{FF2B5EF4-FFF2-40B4-BE49-F238E27FC236}">
                <a16:creationId xmlns:a16="http://schemas.microsoft.com/office/drawing/2014/main" id="{CFB069D9-CD00-4A2D-A683-D485EFC0C789}"/>
              </a:ext>
            </a:extLst>
          </p:cNvPr>
          <p:cNvSpPr txBox="1">
            <a:spLocks/>
          </p:cNvSpPr>
          <p:nvPr/>
        </p:nvSpPr>
        <p:spPr>
          <a:xfrm>
            <a:off x="6913091" y="1289017"/>
            <a:ext cx="4125796" cy="813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2000" dirty="0"/>
              <a:t>   일본 황실</a:t>
            </a:r>
            <a:r>
              <a:rPr lang="en-US" altLang="ko-KR" sz="2000" dirty="0"/>
              <a:t> </a:t>
            </a:r>
            <a:br>
              <a:rPr lang="en-US" altLang="ko-KR" sz="2000" dirty="0"/>
            </a:br>
            <a:r>
              <a:rPr lang="ko-KR" altLang="en-US" sz="2000" dirty="0"/>
              <a:t>일본어</a:t>
            </a:r>
            <a:r>
              <a:rPr lang="en-US" altLang="ko-KR" sz="2000" dirty="0"/>
              <a:t>: </a:t>
            </a:r>
            <a:r>
              <a:rPr lang="ko-KR" altLang="en-US" sz="2000" dirty="0"/>
              <a:t>皇室</a:t>
            </a:r>
            <a:r>
              <a:rPr lang="en-US" altLang="ko-KR" sz="2000" dirty="0"/>
              <a:t>(</a:t>
            </a:r>
            <a:r>
              <a:rPr lang="ja-JP" altLang="en-US" sz="2000" dirty="0"/>
              <a:t>こうしつ）</a:t>
            </a:r>
            <a:r>
              <a:rPr lang="ko-KR" altLang="en-US" sz="2000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0ABBD4-8091-43D1-B060-9C12166F4665}"/>
              </a:ext>
            </a:extLst>
          </p:cNvPr>
          <p:cNvSpPr txBox="1"/>
          <p:nvPr/>
        </p:nvSpPr>
        <p:spPr>
          <a:xfrm>
            <a:off x="7271409" y="3791701"/>
            <a:ext cx="37674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2000" dirty="0"/>
              <a:t>넓은 </a:t>
            </a:r>
            <a:r>
              <a:rPr lang="ko-KR" altLang="en-US" sz="2000" dirty="0" err="1"/>
              <a:t>의미로천황</a:t>
            </a:r>
            <a:r>
              <a:rPr lang="ko-KR" altLang="en-US" sz="2000" dirty="0"/>
              <a:t> 및 그 친족으로 구성된 황족을 의미</a:t>
            </a:r>
          </a:p>
        </p:txBody>
      </p:sp>
    </p:spTree>
    <p:extLst>
      <p:ext uri="{BB962C8B-B14F-4D97-AF65-F5344CB8AC3E}">
        <p14:creationId xmlns:p14="http://schemas.microsoft.com/office/powerpoint/2010/main" val="32035437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47A77AA-3C1F-4562-8B13-A2A9F6EAE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7220" y="4679672"/>
            <a:ext cx="3538491" cy="913259"/>
          </a:xfrm>
        </p:spPr>
        <p:txBody>
          <a:bodyPr>
            <a:normAutofit/>
          </a:bodyPr>
          <a:lstStyle/>
          <a:p>
            <a:r>
              <a:rPr lang="ko-KR" altLang="ko-KR" sz="1800" dirty="0">
                <a:solidFill>
                  <a:srgbClr val="000000"/>
                </a:solidFill>
                <a:effectLst/>
                <a:ea typeface="맑은 고딕" panose="020B0503020000020004" pitchFamily="50" charset="-127"/>
                <a:cs typeface="맑은 고딕" panose="020B0503020000020004" pitchFamily="50" charset="-127"/>
              </a:rPr>
              <a:t>고대</a:t>
            </a:r>
            <a:r>
              <a:rPr lang="ko-KR" altLang="ko-KR" sz="1800" dirty="0">
                <a:solidFill>
                  <a:srgbClr val="000000"/>
                </a:solidFill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ko-KR" sz="1800" dirty="0">
                <a:solidFill>
                  <a:srgbClr val="000000"/>
                </a:solidFill>
                <a:effectLst/>
                <a:ea typeface="맑은 고딕" panose="020B0503020000020004" pitchFamily="50" charset="-127"/>
                <a:cs typeface="맑은 고딕" panose="020B0503020000020004" pitchFamily="50" charset="-127"/>
              </a:rPr>
              <a:t>야마토</a:t>
            </a:r>
            <a:r>
              <a:rPr lang="ko-KR" altLang="ko-KR" sz="1800" dirty="0">
                <a:solidFill>
                  <a:srgbClr val="000000"/>
                </a:solidFill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ko-KR" sz="1800" dirty="0">
                <a:solidFill>
                  <a:srgbClr val="000000"/>
                </a:solidFill>
                <a:effectLst/>
                <a:ea typeface="맑은 고딕" panose="020B0503020000020004" pitchFamily="50" charset="-127"/>
                <a:cs typeface="맑은 고딕" panose="020B0503020000020004" pitchFamily="50" charset="-127"/>
              </a:rPr>
              <a:t>왕권의</a:t>
            </a:r>
            <a:r>
              <a:rPr lang="ko-KR" altLang="ko-KR" sz="1800" dirty="0">
                <a:solidFill>
                  <a:srgbClr val="000000"/>
                </a:solidFill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ko-KR" sz="1800" dirty="0">
                <a:solidFill>
                  <a:srgbClr val="000000"/>
                </a:solidFill>
                <a:effectLst/>
                <a:ea typeface="맑은 고딕" panose="020B0503020000020004" pitchFamily="50" charset="-127"/>
                <a:cs typeface="맑은 고딕" panose="020B0503020000020004" pitchFamily="50" charset="-127"/>
              </a:rPr>
              <a:t>군주를</a:t>
            </a:r>
            <a:r>
              <a:rPr lang="ko-KR" altLang="ko-KR" sz="1800" dirty="0">
                <a:solidFill>
                  <a:srgbClr val="000000"/>
                </a:solidFill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ko-KR" sz="1800" dirty="0" err="1">
                <a:solidFill>
                  <a:srgbClr val="000000"/>
                </a:solidFill>
                <a:effectLst/>
                <a:ea typeface="맑은 고딕" panose="020B0503020000020004" pitchFamily="50" charset="-127"/>
                <a:cs typeface="맑은 고딕" panose="020B0503020000020004" pitchFamily="50" charset="-127"/>
              </a:rPr>
              <a:t>오키미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Yu Mincho" panose="02020400000000000000" pitchFamily="18" charset="-128"/>
                <a:cs typeface="Times New Roman" panose="02020603050405020304" pitchFamily="18" charset="0"/>
              </a:rPr>
              <a:t>(</a:t>
            </a:r>
            <a:r>
              <a:rPr lang="ko-KR" altLang="ko-KR" sz="18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Yu Mincho" panose="02020400000000000000" pitchFamily="18" charset="-128"/>
                <a:cs typeface="Times New Roman" panose="02020603050405020304" pitchFamily="18" charset="0"/>
              </a:rPr>
              <a:t>大王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Yu Mincho" panose="02020400000000000000" pitchFamily="18" charset="-128"/>
                <a:cs typeface="Times New Roman" panose="02020603050405020304" pitchFamily="18" charset="0"/>
              </a:rPr>
              <a:t>)</a:t>
            </a:r>
            <a:r>
              <a:rPr lang="ko-KR" altLang="ko-KR" sz="1800" dirty="0">
                <a:solidFill>
                  <a:srgbClr val="000000"/>
                </a:solidFill>
                <a:effectLst/>
                <a:ea typeface="맑은 고딕" panose="020B0503020000020004" pitchFamily="50" charset="-127"/>
                <a:cs typeface="맑은 고딕" panose="020B0503020000020004" pitchFamily="50" charset="-127"/>
              </a:rPr>
              <a:t>이라</a:t>
            </a:r>
            <a:r>
              <a:rPr lang="ko-KR" altLang="ko-KR" sz="1800" dirty="0">
                <a:solidFill>
                  <a:srgbClr val="000000"/>
                </a:solidFill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ko-KR" sz="1800" dirty="0">
                <a:solidFill>
                  <a:srgbClr val="000000"/>
                </a:solidFill>
                <a:effectLst/>
                <a:ea typeface="맑은 고딕" panose="020B0503020000020004" pitchFamily="50" charset="-127"/>
                <a:cs typeface="맑은 고딕" panose="020B0503020000020004" pitchFamily="50" charset="-127"/>
              </a:rPr>
              <a:t>불렀</a:t>
            </a:r>
            <a:r>
              <a:rPr lang="ko-KR" altLang="en-US" sz="2000" dirty="0">
                <a:solidFill>
                  <a:srgbClr val="000000"/>
                </a:solidFill>
                <a:ea typeface="맑은 고딕" panose="020B0503020000020004" pitchFamily="50" charset="-127"/>
                <a:cs typeface="맑은 고딕" panose="020B0503020000020004" pitchFamily="50" charset="-127"/>
              </a:rPr>
              <a:t>음</a:t>
            </a:r>
            <a:endParaRPr lang="ko-KR" altLang="en-US" sz="2000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9CED8661-3C53-42B0-920B-B03252828F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039" y="2432600"/>
            <a:ext cx="2817643" cy="1813537"/>
          </a:xfr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3264C7BF-C721-49B5-9038-C7D1D54281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440" y="2395268"/>
            <a:ext cx="3503880" cy="1888202"/>
          </a:xfrm>
          <a:prstGeom prst="rect">
            <a:avLst/>
          </a:prstGeom>
        </p:spPr>
      </p:pic>
      <p:sp>
        <p:nvSpPr>
          <p:cNvPr id="8" name="제목 1">
            <a:extLst>
              <a:ext uri="{FF2B5EF4-FFF2-40B4-BE49-F238E27FC236}">
                <a16:creationId xmlns:a16="http://schemas.microsoft.com/office/drawing/2014/main" id="{00421D9F-D102-4590-86DA-2B02DBC36442}"/>
              </a:ext>
            </a:extLst>
          </p:cNvPr>
          <p:cNvSpPr txBox="1">
            <a:spLocks/>
          </p:cNvSpPr>
          <p:nvPr/>
        </p:nvSpPr>
        <p:spPr>
          <a:xfrm>
            <a:off x="6670829" y="4759570"/>
            <a:ext cx="3538491" cy="9132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800" dirty="0" err="1"/>
              <a:t>게이타이</a:t>
            </a:r>
            <a:r>
              <a:rPr lang="ko-KR" altLang="en-US" sz="1800" dirty="0"/>
              <a:t> 천황부터 현재의 </a:t>
            </a:r>
            <a:r>
              <a:rPr lang="ko-KR" altLang="en-US" sz="1800" dirty="0" err="1"/>
              <a:t>나루히토</a:t>
            </a:r>
            <a:r>
              <a:rPr lang="ko-KR" altLang="en-US" sz="1800" dirty="0"/>
              <a:t> 천황까지 하나의 혈통으로 </a:t>
            </a:r>
            <a:r>
              <a:rPr lang="ko-KR" altLang="en-US" sz="1800" dirty="0" err="1"/>
              <a:t>이어져오고있음</a:t>
            </a:r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52974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타원 4">
            <a:extLst>
              <a:ext uri="{FF2B5EF4-FFF2-40B4-BE49-F238E27FC236}">
                <a16:creationId xmlns:a16="http://schemas.microsoft.com/office/drawing/2014/main" id="{D5F1D7A1-C97D-4EA9-8A9E-478074FCD3CB}"/>
              </a:ext>
            </a:extLst>
          </p:cNvPr>
          <p:cNvSpPr/>
          <p:nvPr/>
        </p:nvSpPr>
        <p:spPr>
          <a:xfrm>
            <a:off x="1704513" y="632533"/>
            <a:ext cx="4243526" cy="26521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6E048E43-5F9F-4902-AB52-5BE8917D41D6}"/>
              </a:ext>
            </a:extLst>
          </p:cNvPr>
          <p:cNvSpPr/>
          <p:nvPr/>
        </p:nvSpPr>
        <p:spPr>
          <a:xfrm>
            <a:off x="2286000" y="1402672"/>
            <a:ext cx="3080552" cy="1012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800" dirty="0">
                <a:effectLst/>
                <a:latin typeface="맑은 고딕" panose="020B0503020000020004" pitchFamily="50" charset="-127"/>
                <a:cs typeface="Times New Roman" panose="02020603050405020304" pitchFamily="18" charset="0"/>
              </a:rPr>
              <a:t>1868</a:t>
            </a:r>
            <a:r>
              <a:rPr lang="ko-KR" altLang="ko-KR" sz="18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년 메이지 유신 이전</a:t>
            </a:r>
            <a:r>
              <a:rPr lang="en-US" altLang="ko-KR" sz="18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cs typeface="Times New Roman" panose="02020603050405020304" pitchFamily="18" charset="0"/>
              </a:rPr>
              <a:t>10</a:t>
            </a:r>
            <a:r>
              <a:rPr lang="ko-KR" altLang="ko-KR" sz="18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명의 </a:t>
            </a:r>
            <a:r>
              <a:rPr lang="ko-KR" altLang="ko-KR" sz="1800" dirty="0" err="1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여성천황이</a:t>
            </a:r>
            <a:r>
              <a:rPr lang="ko-KR" altLang="ko-KR" sz="18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있었</a:t>
            </a:r>
            <a:r>
              <a:rPr lang="ko-KR" altLang="en-US" sz="18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으나</a:t>
            </a:r>
            <a:r>
              <a:rPr lang="ko-KR" altLang="ko-KR" sz="18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이후남성만 천황이 될 </a:t>
            </a:r>
            <a:r>
              <a:rPr lang="ko-KR" altLang="ko-KR" sz="1800" dirty="0" err="1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수있</a:t>
            </a:r>
            <a:r>
              <a:rPr lang="ko-KR" altLang="en-US" sz="1800" dirty="0" err="1">
                <a:ea typeface="맑은 고딕" panose="020B0503020000020004" pitchFamily="50" charset="-127"/>
                <a:cs typeface="Times New Roman" panose="02020603050405020304" pitchFamily="18" charset="0"/>
              </a:rPr>
              <a:t>음</a:t>
            </a:r>
            <a:endParaRPr lang="ko-KR" altLang="en-US" dirty="0"/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FDC54722-B5A4-4B91-990E-E0AB810E0DAD}"/>
              </a:ext>
            </a:extLst>
          </p:cNvPr>
          <p:cNvSpPr/>
          <p:nvPr/>
        </p:nvSpPr>
        <p:spPr>
          <a:xfrm>
            <a:off x="7116562" y="443883"/>
            <a:ext cx="3675355" cy="28519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0D96F425-D4CB-4EF8-8319-C687252DBA3E}"/>
              </a:ext>
            </a:extLst>
          </p:cNvPr>
          <p:cNvSpPr/>
          <p:nvPr/>
        </p:nvSpPr>
        <p:spPr>
          <a:xfrm>
            <a:off x="7803472" y="1402672"/>
            <a:ext cx="2684015" cy="8700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국정에 관한 권능을 가지지 않는 국민 통합의 </a:t>
            </a:r>
            <a:r>
              <a:rPr lang="ko-KR" altLang="en-US" dirty="0" err="1"/>
              <a:t>상징’으로</a:t>
            </a:r>
            <a:r>
              <a:rPr lang="ko-KR" altLang="en-US" dirty="0"/>
              <a:t> 되어있음</a:t>
            </a:r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877DDF7D-0316-4C2D-BFE2-A80516235175}"/>
              </a:ext>
            </a:extLst>
          </p:cNvPr>
          <p:cNvSpPr/>
          <p:nvPr/>
        </p:nvSpPr>
        <p:spPr>
          <a:xfrm>
            <a:off x="4694623" y="3373516"/>
            <a:ext cx="3675355" cy="28519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CB98329F-E086-4576-8950-36BA104AC98C}"/>
              </a:ext>
            </a:extLst>
          </p:cNvPr>
          <p:cNvSpPr/>
          <p:nvPr/>
        </p:nvSpPr>
        <p:spPr>
          <a:xfrm>
            <a:off x="5213966" y="4115867"/>
            <a:ext cx="2740426" cy="1339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 법률이나 조약의 공포</a:t>
            </a:r>
            <a:r>
              <a:rPr lang="en-US" altLang="ko-KR" dirty="0"/>
              <a:t>, </a:t>
            </a:r>
            <a:r>
              <a:rPr lang="ko-KR" altLang="en-US" dirty="0"/>
              <a:t>국회가 지명한 내각총리대신의 임명</a:t>
            </a:r>
            <a:r>
              <a:rPr lang="en-US" altLang="ko-KR" dirty="0"/>
              <a:t>, </a:t>
            </a:r>
            <a:r>
              <a:rPr lang="ko-KR" altLang="en-US" dirty="0"/>
              <a:t>국회의 소집 등 형식적인 국사행위 함</a:t>
            </a:r>
          </a:p>
        </p:txBody>
      </p:sp>
    </p:spTree>
    <p:extLst>
      <p:ext uri="{BB962C8B-B14F-4D97-AF65-F5344CB8AC3E}">
        <p14:creationId xmlns:p14="http://schemas.microsoft.com/office/powerpoint/2010/main" val="11115342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8A4D1EA-5377-4BC3-9252-06D893836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0331" y="5983112"/>
            <a:ext cx="4797270" cy="475338"/>
          </a:xfrm>
        </p:spPr>
        <p:txBody>
          <a:bodyPr>
            <a:normAutofit/>
          </a:bodyPr>
          <a:lstStyle/>
          <a:p>
            <a:r>
              <a:rPr lang="ko-KR" altLang="en-US" sz="2000" b="0" i="0" dirty="0"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교토</a:t>
            </a:r>
            <a:r>
              <a:rPr lang="en-US" altLang="ko-KR" sz="2000" b="0" i="0" dirty="0">
                <a:effectLst/>
                <a:latin typeface="Arial" panose="020B0604020202020204" pitchFamily="34" charset="0"/>
              </a:rPr>
              <a:t>, </a:t>
            </a:r>
            <a:r>
              <a:rPr lang="ko-KR" altLang="en-US" sz="2000" b="0" i="0" strike="noStrike" dirty="0" err="1">
                <a:effectLst/>
                <a:latin typeface="Arial" panose="020B0604020202020204" pitchFamily="34" charset="0"/>
                <a:hlinkClick r:id="rId3" tooltip="나하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나하</a:t>
            </a:r>
            <a:r>
              <a:rPr lang="en-US" altLang="ko-KR" sz="2000" b="0" i="0" dirty="0">
                <a:effectLst/>
                <a:latin typeface="Arial" panose="020B0604020202020204" pitchFamily="34" charset="0"/>
              </a:rPr>
              <a:t>, </a:t>
            </a:r>
            <a:r>
              <a:rPr lang="ko-KR" altLang="en-US" sz="2000" b="0" i="0" strike="noStrike" dirty="0">
                <a:effectLst/>
                <a:latin typeface="Arial" panose="020B0604020202020204" pitchFamily="34" charset="0"/>
                <a:hlinkClick r:id="rId4" tooltip="나라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나라</a:t>
            </a:r>
            <a:r>
              <a:rPr lang="ko-KR" altLang="en-US" sz="2000" b="0" i="0" dirty="0">
                <a:effectLst/>
                <a:latin typeface="Arial" panose="020B0604020202020204" pitchFamily="34" charset="0"/>
              </a:rPr>
              <a:t>에 궁전이 있</a:t>
            </a:r>
            <a:r>
              <a:rPr lang="ko-KR" altLang="en-US" sz="2000" dirty="0">
                <a:latin typeface="Arial" panose="020B0604020202020204" pitchFamily="34" charset="0"/>
              </a:rPr>
              <a:t>음</a:t>
            </a:r>
            <a:endParaRPr lang="ko-KR" altLang="en-US" sz="2000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77F39115-8B7A-4BC6-8FFD-85DE0E6121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54" y="637220"/>
            <a:ext cx="3208779" cy="2151571"/>
          </a:xfr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BEBDD184-328E-42C1-AE6C-777715280B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533" y="637220"/>
            <a:ext cx="2873940" cy="2151571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81782269-EFFB-436A-A9C1-D2E1F5DB64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355" y="3428999"/>
            <a:ext cx="3182182" cy="2223979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283E69C5-1E4D-4D8A-91DF-6E6B08C7AD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072" y="3428999"/>
            <a:ext cx="3260283" cy="2223979"/>
          </a:xfrm>
          <a:prstGeom prst="rect">
            <a:avLst/>
          </a:prstGeom>
        </p:spPr>
      </p:pic>
      <p:sp>
        <p:nvSpPr>
          <p:cNvPr id="12" name="제목 1">
            <a:extLst>
              <a:ext uri="{FF2B5EF4-FFF2-40B4-BE49-F238E27FC236}">
                <a16:creationId xmlns:a16="http://schemas.microsoft.com/office/drawing/2014/main" id="{9A1298A6-36F3-4091-906F-B30852BDFDE0}"/>
              </a:ext>
            </a:extLst>
          </p:cNvPr>
          <p:cNvSpPr txBox="1">
            <a:spLocks/>
          </p:cNvSpPr>
          <p:nvPr/>
        </p:nvSpPr>
        <p:spPr>
          <a:xfrm>
            <a:off x="1362863" y="3098865"/>
            <a:ext cx="4797270" cy="475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0" i="0" strike="noStrike" dirty="0">
                <a:effectLst/>
                <a:latin typeface="Arial" panose="020B0604020202020204" pitchFamily="34" charset="0"/>
                <a:hlinkClick r:id="rId9" tooltip="도쿄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도쿄</a:t>
            </a:r>
            <a:r>
              <a:rPr lang="ko-KR" altLang="en-US" sz="2000" b="0" i="0" dirty="0">
                <a:effectLst/>
                <a:latin typeface="Arial" panose="020B0604020202020204" pitchFamily="34" charset="0"/>
              </a:rPr>
              <a:t>에 일본 황실의 황궁인 </a:t>
            </a:r>
            <a:r>
              <a:rPr lang="ko-KR" altLang="en-US" sz="2000" b="0" i="0" strike="noStrike" dirty="0" err="1">
                <a:effectLst/>
                <a:latin typeface="Arial" panose="020B0604020202020204" pitchFamily="34" charset="0"/>
                <a:hlinkClick r:id="rId10" tooltip="고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고쿄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509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개체 틀 12" descr="꽃 클로즈업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4" name="제목 3">
            <a:extLst>
              <a:ext uri="{FF2B5EF4-FFF2-40B4-BE49-F238E27FC236}">
                <a16:creationId xmlns:a16="http://schemas.microsoft.com/office/drawing/2014/main" id="{4A2D73A5-4430-0F47-84CE-C3324CEBA7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1383" y="2552298"/>
            <a:ext cx="9169817" cy="1220477"/>
          </a:xfrm>
        </p:spPr>
        <p:txBody>
          <a:bodyPr rtlCol="0">
            <a:normAutofit/>
          </a:bodyPr>
          <a:lstStyle/>
          <a:p>
            <a:pPr rtl="0"/>
            <a:r>
              <a:rPr lang="ko-KR" altLang="en-US" dirty="0"/>
              <a:t>일본황실의 역사</a:t>
            </a:r>
            <a:endParaRPr lang="ko" dirty="0"/>
          </a:p>
        </p:txBody>
      </p:sp>
      <p:sp>
        <p:nvSpPr>
          <p:cNvPr id="5" name="부제목 4">
            <a:extLst>
              <a:ext uri="{FF2B5EF4-FFF2-40B4-BE49-F238E27FC236}">
                <a16:creationId xmlns:a16="http://schemas.microsoft.com/office/drawing/2014/main" id="{9107CE13-DFD5-424B-B4BF-ADF75F3976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1383" y="3919840"/>
            <a:ext cx="8551750" cy="923093"/>
          </a:xfrm>
        </p:spPr>
        <p:txBody>
          <a:bodyPr rtlCol="0"/>
          <a:lstStyle/>
          <a:p>
            <a:pPr rtl="0"/>
            <a:r>
              <a:rPr lang="en-US" altLang="ko" dirty="0"/>
              <a:t>22201970</a:t>
            </a:r>
          </a:p>
          <a:p>
            <a:pPr rtl="0"/>
            <a:r>
              <a:rPr lang="ko-KR" altLang="en-US" dirty="0"/>
              <a:t>윤태영</a:t>
            </a:r>
            <a:endParaRPr lang="ko" dirty="0"/>
          </a:p>
        </p:txBody>
      </p:sp>
    </p:spTree>
    <p:extLst>
      <p:ext uri="{BB962C8B-B14F-4D97-AF65-F5344CB8AC3E}">
        <p14:creationId xmlns:p14="http://schemas.microsoft.com/office/powerpoint/2010/main" val="2213842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내용 개체 틀 17">
            <a:extLst>
              <a:ext uri="{FF2B5EF4-FFF2-40B4-BE49-F238E27FC236}">
                <a16:creationId xmlns:a16="http://schemas.microsoft.com/office/drawing/2014/main" id="{F451EBE7-64A3-7E40-8C33-3C01E8EBABD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264837"/>
            <a:ext cx="10524344" cy="4912126"/>
          </a:xfrm>
        </p:spPr>
        <p:txBody>
          <a:bodyPr rtlCol="0"/>
          <a:lstStyle/>
          <a:p>
            <a:pPr marL="0" indent="0" rtl="0">
              <a:buNone/>
            </a:pPr>
            <a:r>
              <a:rPr lang="ko" dirty="0"/>
              <a:t>.</a:t>
            </a:r>
            <a:endParaRPr lang="en-US" altLang="ko" dirty="0"/>
          </a:p>
          <a:p>
            <a:pPr rtl="0"/>
            <a:r>
              <a:rPr lang="ko-KR" altLang="en-US" sz="32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일본황실의 시작</a:t>
            </a:r>
            <a:endParaRPr lang="en-US" altLang="ko-KR" sz="3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rtl="0"/>
            <a:r>
              <a:rPr lang="ko-KR" altLang="en-US" sz="32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일본황실의 중세</a:t>
            </a:r>
            <a:endParaRPr lang="en-US" altLang="ko-KR" sz="3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rtl="0"/>
            <a:r>
              <a:rPr lang="ko-KR" altLang="en-US" sz="32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메이지유신</a:t>
            </a:r>
            <a:endParaRPr lang="en-US" altLang="ko-KR" sz="3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rtl="0"/>
            <a:r>
              <a:rPr lang="ko-KR" altLang="en-US" sz="3200" dirty="0">
                <a:latin typeface="HY견고딕" panose="02030600000101010101" pitchFamily="18" charset="-127"/>
                <a:ea typeface="HY견고딕" panose="02030600000101010101" pitchFamily="18" charset="-127"/>
              </a:rPr>
              <a:t>현재</a:t>
            </a:r>
            <a:endParaRPr lang="en-US" altLang="ko-KR" sz="3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rtl="0"/>
            <a:endParaRPr lang="en-US" altLang="ko-KR" sz="3200" dirty="0"/>
          </a:p>
          <a:p>
            <a:pPr marL="0" indent="0" rtl="0">
              <a:buNone/>
            </a:pPr>
            <a:endParaRPr lang="en-US" altLang="ko-KR" sz="3200" dirty="0"/>
          </a:p>
          <a:p>
            <a:pPr rtl="0"/>
            <a:endParaRPr lang="ko" sz="3200" dirty="0"/>
          </a:p>
          <a:p>
            <a:pPr rtl="0"/>
            <a:endParaRPr lang="en-US" altLang="ja-JP" dirty="0"/>
          </a:p>
        </p:txBody>
      </p:sp>
      <p:sp>
        <p:nvSpPr>
          <p:cNvPr id="11" name="제목 10">
            <a:extLst>
              <a:ext uri="{FF2B5EF4-FFF2-40B4-BE49-F238E27FC236}">
                <a16:creationId xmlns:a16="http://schemas.microsoft.com/office/drawing/2014/main" id="{010FB232-4CB4-C34D-A688-C51B6E7CD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sz="3600" dirty="0"/>
              <a:t>목차</a:t>
            </a:r>
            <a:endParaRPr lang="ko" sz="3600" dirty="0"/>
          </a:p>
        </p:txBody>
      </p:sp>
    </p:spTree>
    <p:extLst>
      <p:ext uri="{BB962C8B-B14F-4D97-AF65-F5344CB8AC3E}">
        <p14:creationId xmlns:p14="http://schemas.microsoft.com/office/powerpoint/2010/main" val="2348908183"/>
      </p:ext>
    </p:extLst>
  </p:cSld>
  <p:clrMapOvr>
    <a:masterClrMapping/>
  </p:clrMapOvr>
</p:sld>
</file>

<file path=ppt/theme/theme1.xml><?xml version="1.0" encoding="utf-8"?>
<a:theme xmlns:a="http://schemas.openxmlformats.org/drawingml/2006/main" name="창의적 그라데이션 ">
  <a:themeElements>
    <a:clrScheme name="Japan 1">
      <a:dk1>
        <a:srgbClr val="000000"/>
      </a:dk1>
      <a:lt1>
        <a:srgbClr val="FFFFFF"/>
      </a:lt1>
      <a:dk2>
        <a:srgbClr val="073A4B"/>
      </a:dk2>
      <a:lt2>
        <a:srgbClr val="E7E6E6"/>
      </a:lt2>
      <a:accent1>
        <a:srgbClr val="EE476E"/>
      </a:accent1>
      <a:accent2>
        <a:srgbClr val="E3B95A"/>
      </a:accent2>
      <a:accent3>
        <a:srgbClr val="07D69F"/>
      </a:accent3>
      <a:accent4>
        <a:srgbClr val="118AB1"/>
      </a:accent4>
      <a:accent5>
        <a:srgbClr val="073A4B"/>
      </a:accent5>
      <a:accent6>
        <a:srgbClr val="E7ECF2"/>
      </a:accent6>
      <a:hlink>
        <a:srgbClr val="E7456B"/>
      </a:hlink>
      <a:folHlink>
        <a:srgbClr val="F0C55F"/>
      </a:folHlink>
    </a:clrScheme>
    <a:fontScheme name="Japanese Template">
      <a:majorFont>
        <a:latin typeface="Meiryo UI"/>
        <a:ea typeface=""/>
        <a:cs typeface=""/>
      </a:majorFont>
      <a:minorFont>
        <a:latin typeface="Meiryo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01420_TF11176810" id="{92003175-AFFD-4F79-9585-AAC82676176E}" vid="{86F791FD-9DBF-499A-92ED-A4D7611EAA71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tf11176810_win32</Template>
  <TotalTime>0</TotalTime>
  <Words>589</Words>
  <Application>Microsoft Office PowerPoint</Application>
  <PresentationFormat>와이드스크린</PresentationFormat>
  <Paragraphs>170</Paragraphs>
  <Slides>30</Slides>
  <Notes>10</Notes>
  <HiddenSlides>0</HiddenSlides>
  <MMClips>1</MMClips>
  <ScaleCrop>false</ScaleCrop>
  <HeadingPairs>
    <vt:vector size="6" baseType="variant">
      <vt:variant>
        <vt:lpstr>사용한 글꼴</vt:lpstr>
      </vt:variant>
      <vt:variant>
        <vt:i4>14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30</vt:i4>
      </vt:variant>
    </vt:vector>
  </HeadingPairs>
  <TitlesOfParts>
    <vt:vector size="45" baseType="lpstr">
      <vt:lpstr>DX경필명조B</vt:lpstr>
      <vt:lpstr>HY견고딕</vt:lpstr>
      <vt:lpstr>HY견명조</vt:lpstr>
      <vt:lpstr>HY신명조</vt:lpstr>
      <vt:lpstr>Meiryo UI</vt:lpstr>
      <vt:lpstr>Open Sans</vt:lpstr>
      <vt:lpstr>궁서</vt:lpstr>
      <vt:lpstr>나눔고딕 ExtraBold</vt:lpstr>
      <vt:lpstr>맑은 고딕</vt:lpstr>
      <vt:lpstr>맑은 고딕</vt:lpstr>
      <vt:lpstr>휴먼옛체</vt:lpstr>
      <vt:lpstr>Arial</vt:lpstr>
      <vt:lpstr>Calibri</vt:lpstr>
      <vt:lpstr>Century Gothic</vt:lpstr>
      <vt:lpstr>창의적 그라데이션 </vt:lpstr>
      <vt:lpstr>일본황족</vt:lpstr>
      <vt:lpstr>목차</vt:lpstr>
      <vt:lpstr>황실의 정의 </vt:lpstr>
      <vt:lpstr> 천황과 그 가족의 인물들</vt:lpstr>
      <vt:lpstr>고대 야마토 왕권의 군주를 오키미(大王)이라 불렀음</vt:lpstr>
      <vt:lpstr>PowerPoint 프레젠테이션</vt:lpstr>
      <vt:lpstr>교토, 나하, 나라에 궁전이 있음</vt:lpstr>
      <vt:lpstr>일본황실의 역사</vt:lpstr>
      <vt:lpstr>목차</vt:lpstr>
      <vt:lpstr>황실의 시작</vt:lpstr>
      <vt:lpstr>황실의 중세</vt:lpstr>
      <vt:lpstr>메이지유신</vt:lpstr>
      <vt:lpstr>현재의 황실</vt:lpstr>
      <vt:lpstr>일본 황실에 대한 국민의식</vt:lpstr>
      <vt:lpstr>목차</vt:lpstr>
      <vt:lpstr>황실에 대한 관심도    </vt:lpstr>
      <vt:lpstr>황실에 대한 관심도</vt:lpstr>
      <vt:lpstr>황실에 대한 친밀감</vt:lpstr>
      <vt:lpstr>황실에 대한 친밀감</vt:lpstr>
      <vt:lpstr>조사 결과</vt:lpstr>
      <vt:lpstr>천황제 폐지 논란</vt:lpstr>
      <vt:lpstr>천황제 폐지 논거</vt:lpstr>
      <vt:lpstr>천황제에 대해서 어떻게 생각해?</vt:lpstr>
      <vt:lpstr>PowerPoint 프레젠테이션</vt:lpstr>
      <vt:lpstr>일본 황실</vt:lpstr>
      <vt:lpstr>차례</vt:lpstr>
      <vt:lpstr>🌸내정황족이란? </vt:lpstr>
      <vt:lpstr>🌸천황이란?     </vt:lpstr>
      <vt:lpstr> 🌸내정황족들이 거주 하는 곳     </vt:lpstr>
      <vt:lpstr> 🌸내정황족들이 거주 하는 곳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2022-03-24T08:05:23Z</dcterms:created>
  <dcterms:modified xsi:type="dcterms:W3CDTF">2022-03-30T13:41:16Z</dcterms:modified>
</cp:coreProperties>
</file>