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5" r:id="rId6"/>
    <p:sldId id="261" r:id="rId7"/>
    <p:sldId id="264" r:id="rId8"/>
    <p:sldId id="263" r:id="rId9"/>
    <p:sldId id="262" r:id="rId10"/>
    <p:sldId id="266" r:id="rId11"/>
    <p:sldId id="267" r:id="rId12"/>
    <p:sldId id="268" r:id="rId13"/>
    <p:sldId id="275" r:id="rId14"/>
    <p:sldId id="269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95" d="100"/>
          <a:sy n="95" d="100"/>
        </p:scale>
        <p:origin x="19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송 수연" userId="f2ea76afc09803d5" providerId="LiveId" clId="{F828D714-2234-4961-BFCA-CDB4DB723F5E}"/>
    <pc:docChg chg="undo redo custSel addSld delSld modSld sldOrd">
      <pc:chgData name="송 수연" userId="f2ea76afc09803d5" providerId="LiveId" clId="{F828D714-2234-4961-BFCA-CDB4DB723F5E}" dt="2021-03-31T12:15:11.723" v="5478" actId="47"/>
      <pc:docMkLst>
        <pc:docMk/>
      </pc:docMkLst>
      <pc:sldChg chg="addSp delSp modSp mod ord modAnim">
        <pc:chgData name="송 수연" userId="f2ea76afc09803d5" providerId="LiveId" clId="{F828D714-2234-4961-BFCA-CDB4DB723F5E}" dt="2021-03-31T11:30:33.353" v="5028" actId="1076"/>
        <pc:sldMkLst>
          <pc:docMk/>
          <pc:sldMk cId="4286327284" sldId="256"/>
        </pc:sldMkLst>
        <pc:spChg chg="del">
          <ac:chgData name="송 수연" userId="f2ea76afc09803d5" providerId="LiveId" clId="{F828D714-2234-4961-BFCA-CDB4DB723F5E}" dt="2021-03-31T11:26:20.392" v="4888" actId="478"/>
          <ac:spMkLst>
            <pc:docMk/>
            <pc:sldMk cId="4286327284" sldId="256"/>
            <ac:spMk id="2" creationId="{C1045615-962B-449D-A111-12CB14D18E5D}"/>
          </ac:spMkLst>
        </pc:spChg>
        <pc:spChg chg="del">
          <ac:chgData name="송 수연" userId="f2ea76afc09803d5" providerId="LiveId" clId="{F828D714-2234-4961-BFCA-CDB4DB723F5E}" dt="2021-03-31T11:26:10.907" v="4885" actId="478"/>
          <ac:spMkLst>
            <pc:docMk/>
            <pc:sldMk cId="4286327284" sldId="256"/>
            <ac:spMk id="3" creationId="{C96B5E9D-57E8-44BF-A202-7BC0ECE56A8A}"/>
          </ac:spMkLst>
        </pc:spChg>
        <pc:spChg chg="add mod">
          <ac:chgData name="송 수연" userId="f2ea76afc09803d5" providerId="LiveId" clId="{F828D714-2234-4961-BFCA-CDB4DB723F5E}" dt="2021-03-31T11:27:58.822" v="5000" actId="14100"/>
          <ac:spMkLst>
            <pc:docMk/>
            <pc:sldMk cId="4286327284" sldId="256"/>
            <ac:spMk id="7" creationId="{80D9943A-0F2C-4AF4-9E24-7606EE793DDF}"/>
          </ac:spMkLst>
        </pc:spChg>
        <pc:spChg chg="add mod">
          <ac:chgData name="송 수연" userId="f2ea76afc09803d5" providerId="LiveId" clId="{F828D714-2234-4961-BFCA-CDB4DB723F5E}" dt="2021-03-31T11:27:15.095" v="4990" actId="255"/>
          <ac:spMkLst>
            <pc:docMk/>
            <pc:sldMk cId="4286327284" sldId="256"/>
            <ac:spMk id="9" creationId="{DDF99C83-C5FF-4DC5-AADA-5A59B64BCDB7}"/>
          </ac:spMkLst>
        </pc:spChg>
        <pc:spChg chg="add mod">
          <ac:chgData name="송 수연" userId="f2ea76afc09803d5" providerId="LiveId" clId="{F828D714-2234-4961-BFCA-CDB4DB723F5E}" dt="2021-03-31T11:27:25.254" v="4992" actId="1076"/>
          <ac:spMkLst>
            <pc:docMk/>
            <pc:sldMk cId="4286327284" sldId="256"/>
            <ac:spMk id="11" creationId="{CF17B0B7-8FDE-4F3F-9C7A-BE696E209ADD}"/>
          </ac:spMkLst>
        </pc:spChg>
        <pc:spChg chg="add mod">
          <ac:chgData name="송 수연" userId="f2ea76afc09803d5" providerId="LiveId" clId="{F828D714-2234-4961-BFCA-CDB4DB723F5E}" dt="2021-03-31T11:27:36.257" v="4994" actId="1076"/>
          <ac:spMkLst>
            <pc:docMk/>
            <pc:sldMk cId="4286327284" sldId="256"/>
            <ac:spMk id="13" creationId="{FCE77010-5132-47A9-AC96-1A7E7AA04612}"/>
          </ac:spMkLst>
        </pc:spChg>
        <pc:picChg chg="add mod modCrop">
          <ac:chgData name="송 수연" userId="f2ea76afc09803d5" providerId="LiveId" clId="{F828D714-2234-4961-BFCA-CDB4DB723F5E}" dt="2021-03-31T11:29:12.980" v="5009" actId="1076"/>
          <ac:picMkLst>
            <pc:docMk/>
            <pc:sldMk cId="4286327284" sldId="256"/>
            <ac:picMk id="5" creationId="{E36C37C2-C46B-48B7-A3F3-9C2DAC296F1D}"/>
          </ac:picMkLst>
        </pc:picChg>
        <pc:picChg chg="add mod modCrop">
          <ac:chgData name="송 수연" userId="f2ea76afc09803d5" providerId="LiveId" clId="{F828D714-2234-4961-BFCA-CDB4DB723F5E}" dt="2021-03-31T11:29:49.718" v="5018" actId="1076"/>
          <ac:picMkLst>
            <pc:docMk/>
            <pc:sldMk cId="4286327284" sldId="256"/>
            <ac:picMk id="14" creationId="{7256250A-732C-4DC6-8BA7-A4B08BE7CFEF}"/>
          </ac:picMkLst>
        </pc:picChg>
        <pc:picChg chg="add mod modCrop">
          <ac:chgData name="송 수연" userId="f2ea76afc09803d5" providerId="LiveId" clId="{F828D714-2234-4961-BFCA-CDB4DB723F5E}" dt="2021-03-31T11:30:33.353" v="5028" actId="1076"/>
          <ac:picMkLst>
            <pc:docMk/>
            <pc:sldMk cId="4286327284" sldId="256"/>
            <ac:picMk id="16" creationId="{536AE7BA-E7FB-4516-8949-4B96EC48DC71}"/>
          </ac:picMkLst>
        </pc:picChg>
      </pc:sldChg>
      <pc:sldChg chg="addSp delSp modSp mod">
        <pc:chgData name="송 수연" userId="f2ea76afc09803d5" providerId="LiveId" clId="{F828D714-2234-4961-BFCA-CDB4DB723F5E}" dt="2021-03-31T11:43:33.404" v="5412" actId="2711"/>
        <pc:sldMkLst>
          <pc:docMk/>
          <pc:sldMk cId="1530706590" sldId="257"/>
        </pc:sldMkLst>
        <pc:spChg chg="del">
          <ac:chgData name="송 수연" userId="f2ea76afc09803d5" providerId="LiveId" clId="{F828D714-2234-4961-BFCA-CDB4DB723F5E}" dt="2021-03-31T11:30:44.216" v="5029" actId="478"/>
          <ac:spMkLst>
            <pc:docMk/>
            <pc:sldMk cId="1530706590" sldId="257"/>
            <ac:spMk id="2" creationId="{C1045615-962B-449D-A111-12CB14D18E5D}"/>
          </ac:spMkLst>
        </pc:spChg>
        <pc:spChg chg="del">
          <ac:chgData name="송 수연" userId="f2ea76afc09803d5" providerId="LiveId" clId="{F828D714-2234-4961-BFCA-CDB4DB723F5E}" dt="2021-03-31T11:30:45.874" v="5030" actId="478"/>
          <ac:spMkLst>
            <pc:docMk/>
            <pc:sldMk cId="1530706590" sldId="257"/>
            <ac:spMk id="3" creationId="{C96B5E9D-57E8-44BF-A202-7BC0ECE56A8A}"/>
          </ac:spMkLst>
        </pc:spChg>
        <pc:spChg chg="add mod">
          <ac:chgData name="송 수연" userId="f2ea76afc09803d5" providerId="LiveId" clId="{F828D714-2234-4961-BFCA-CDB4DB723F5E}" dt="2021-03-31T11:43:33.404" v="5412" actId="2711"/>
          <ac:spMkLst>
            <pc:docMk/>
            <pc:sldMk cId="1530706590" sldId="257"/>
            <ac:spMk id="4" creationId="{275A1100-191E-4D3C-995A-DFF2AEF92F6E}"/>
          </ac:spMkLst>
        </pc:spChg>
        <pc:spChg chg="add del mod">
          <ac:chgData name="송 수연" userId="f2ea76afc09803d5" providerId="LiveId" clId="{F828D714-2234-4961-BFCA-CDB4DB723F5E}" dt="2021-03-31T11:31:08.012" v="5059" actId="478"/>
          <ac:spMkLst>
            <pc:docMk/>
            <pc:sldMk cId="1530706590" sldId="257"/>
            <ac:spMk id="7" creationId="{74734921-0510-484B-8260-4B7DC8BF09D6}"/>
          </ac:spMkLst>
        </pc:spChg>
        <pc:spChg chg="add mod">
          <ac:chgData name="송 수연" userId="f2ea76afc09803d5" providerId="LiveId" clId="{F828D714-2234-4961-BFCA-CDB4DB723F5E}" dt="2021-03-31T11:31:14.480" v="5075"/>
          <ac:spMkLst>
            <pc:docMk/>
            <pc:sldMk cId="1530706590" sldId="257"/>
            <ac:spMk id="9" creationId="{FB94ABB5-CC65-43E4-A0CE-68E140AFBDED}"/>
          </ac:spMkLst>
        </pc:spChg>
        <pc:spChg chg="add mod">
          <ac:chgData name="송 수연" userId="f2ea76afc09803d5" providerId="LiveId" clId="{F828D714-2234-4961-BFCA-CDB4DB723F5E}" dt="2021-03-31T11:43:33.404" v="5412" actId="2711"/>
          <ac:spMkLst>
            <pc:docMk/>
            <pc:sldMk cId="1530706590" sldId="257"/>
            <ac:spMk id="11" creationId="{FAB46288-E2F9-4779-BBF7-8DC995010239}"/>
          </ac:spMkLst>
        </pc:spChg>
        <pc:spChg chg="add mod">
          <ac:chgData name="송 수연" userId="f2ea76afc09803d5" providerId="LiveId" clId="{F828D714-2234-4961-BFCA-CDB4DB723F5E}" dt="2021-03-31T11:43:33.404" v="5412" actId="2711"/>
          <ac:spMkLst>
            <pc:docMk/>
            <pc:sldMk cId="1530706590" sldId="257"/>
            <ac:spMk id="13" creationId="{E8D3DA02-393A-4729-A9F1-39D2709F7B8B}"/>
          </ac:spMkLst>
        </pc:spChg>
        <pc:spChg chg="add mod">
          <ac:chgData name="송 수연" userId="f2ea76afc09803d5" providerId="LiveId" clId="{F828D714-2234-4961-BFCA-CDB4DB723F5E}" dt="2021-03-31T11:43:33.404" v="5412" actId="2711"/>
          <ac:spMkLst>
            <pc:docMk/>
            <pc:sldMk cId="1530706590" sldId="257"/>
            <ac:spMk id="14" creationId="{FFF4BEA0-50D5-46AF-B30C-6B3444ED8918}"/>
          </ac:spMkLst>
        </pc:spChg>
        <pc:spChg chg="add mod">
          <ac:chgData name="송 수연" userId="f2ea76afc09803d5" providerId="LiveId" clId="{F828D714-2234-4961-BFCA-CDB4DB723F5E}" dt="2021-03-31T11:43:33.404" v="5412" actId="2711"/>
          <ac:spMkLst>
            <pc:docMk/>
            <pc:sldMk cId="1530706590" sldId="257"/>
            <ac:spMk id="15" creationId="{9F56E72A-1656-4BB3-8684-31BA2387DEDE}"/>
          </ac:spMkLst>
        </pc:spChg>
        <pc:spChg chg="add mod">
          <ac:chgData name="송 수연" userId="f2ea76afc09803d5" providerId="LiveId" clId="{F828D714-2234-4961-BFCA-CDB4DB723F5E}" dt="2021-03-31T11:43:33.404" v="5412" actId="2711"/>
          <ac:spMkLst>
            <pc:docMk/>
            <pc:sldMk cId="1530706590" sldId="257"/>
            <ac:spMk id="16" creationId="{9E04054C-BCD3-4657-A12F-D1860BD0D854}"/>
          </ac:spMkLst>
        </pc:spChg>
        <pc:spChg chg="add mod">
          <ac:chgData name="송 수연" userId="f2ea76afc09803d5" providerId="LiveId" clId="{F828D714-2234-4961-BFCA-CDB4DB723F5E}" dt="2021-03-31T11:43:33.404" v="5412" actId="2711"/>
          <ac:spMkLst>
            <pc:docMk/>
            <pc:sldMk cId="1530706590" sldId="257"/>
            <ac:spMk id="17" creationId="{48EA8449-B976-4E24-B1CA-8FB37A31CE91}"/>
          </ac:spMkLst>
        </pc:spChg>
        <pc:spChg chg="add mod">
          <ac:chgData name="송 수연" userId="f2ea76afc09803d5" providerId="LiveId" clId="{F828D714-2234-4961-BFCA-CDB4DB723F5E}" dt="2021-03-31T11:43:33.404" v="5412" actId="2711"/>
          <ac:spMkLst>
            <pc:docMk/>
            <pc:sldMk cId="1530706590" sldId="257"/>
            <ac:spMk id="18" creationId="{E4CA70C1-339E-4411-9860-C0F27805B0BE}"/>
          </ac:spMkLst>
        </pc:spChg>
        <pc:spChg chg="add mod">
          <ac:chgData name="송 수연" userId="f2ea76afc09803d5" providerId="LiveId" clId="{F828D714-2234-4961-BFCA-CDB4DB723F5E}" dt="2021-03-31T11:43:33.404" v="5412" actId="2711"/>
          <ac:spMkLst>
            <pc:docMk/>
            <pc:sldMk cId="1530706590" sldId="257"/>
            <ac:spMk id="19" creationId="{42071442-56D1-4AA1-BB0D-40506FA3E0D3}"/>
          </ac:spMkLst>
        </pc:spChg>
        <pc:spChg chg="add mod">
          <ac:chgData name="송 수연" userId="f2ea76afc09803d5" providerId="LiveId" clId="{F828D714-2234-4961-BFCA-CDB4DB723F5E}" dt="2021-03-31T11:43:33.404" v="5412" actId="2711"/>
          <ac:spMkLst>
            <pc:docMk/>
            <pc:sldMk cId="1530706590" sldId="257"/>
            <ac:spMk id="20" creationId="{AF86F192-3B6F-47BE-B2B2-859E39AC1A6F}"/>
          </ac:spMkLst>
        </pc:spChg>
        <pc:spChg chg="add del mod">
          <ac:chgData name="송 수연" userId="f2ea76afc09803d5" providerId="LiveId" clId="{F828D714-2234-4961-BFCA-CDB4DB723F5E}" dt="2021-03-31T11:43:33.404" v="5412" actId="2711"/>
          <ac:spMkLst>
            <pc:docMk/>
            <pc:sldMk cId="1530706590" sldId="257"/>
            <ac:spMk id="21" creationId="{CA851F03-7919-4A94-9D4A-297AF6C14B2A}"/>
          </ac:spMkLst>
        </pc:spChg>
        <pc:spChg chg="add mod">
          <ac:chgData name="송 수연" userId="f2ea76afc09803d5" providerId="LiveId" clId="{F828D714-2234-4961-BFCA-CDB4DB723F5E}" dt="2021-03-31T11:43:33.404" v="5412" actId="2711"/>
          <ac:spMkLst>
            <pc:docMk/>
            <pc:sldMk cId="1530706590" sldId="257"/>
            <ac:spMk id="22" creationId="{63A6F247-5D7A-4F05-AB7B-82AC95B1C722}"/>
          </ac:spMkLst>
        </pc:spChg>
        <pc:cxnChg chg="add">
          <ac:chgData name="송 수연" userId="f2ea76afc09803d5" providerId="LiveId" clId="{F828D714-2234-4961-BFCA-CDB4DB723F5E}" dt="2021-03-31T11:38:20.020" v="5381" actId="11529"/>
          <ac:cxnSpMkLst>
            <pc:docMk/>
            <pc:sldMk cId="1530706590" sldId="257"/>
            <ac:cxnSpMk id="6" creationId="{BB8911E0-07C7-4094-9220-0F2CE3206CF4}"/>
          </ac:cxnSpMkLst>
        </pc:cxnChg>
        <pc:cxnChg chg="add del mod">
          <ac:chgData name="송 수연" userId="f2ea76afc09803d5" providerId="LiveId" clId="{F828D714-2234-4961-BFCA-CDB4DB723F5E}" dt="2021-03-31T11:43:07.038" v="5409" actId="478"/>
          <ac:cxnSpMkLst>
            <pc:docMk/>
            <pc:sldMk cId="1530706590" sldId="257"/>
            <ac:cxnSpMk id="24" creationId="{BC0E8298-3C2A-4FF6-913E-1B9493F7E258}"/>
          </ac:cxnSpMkLst>
        </pc:cxnChg>
      </pc:sldChg>
      <pc:sldChg chg="delSp modSp mod modAnim">
        <pc:chgData name="송 수연" userId="f2ea76afc09803d5" providerId="LiveId" clId="{F828D714-2234-4961-BFCA-CDB4DB723F5E}" dt="2021-03-31T09:00:40.598" v="1513"/>
        <pc:sldMkLst>
          <pc:docMk/>
          <pc:sldMk cId="1150688115" sldId="259"/>
        </pc:sldMkLst>
        <pc:spChg chg="mod">
          <ac:chgData name="송 수연" userId="f2ea76afc09803d5" providerId="LiveId" clId="{F828D714-2234-4961-BFCA-CDB4DB723F5E}" dt="2021-03-31T08:31:31.794" v="462" actId="1076"/>
          <ac:spMkLst>
            <pc:docMk/>
            <pc:sldMk cId="1150688115" sldId="259"/>
            <ac:spMk id="4" creationId="{7648E5BF-CFC4-4BC4-8F7E-D966549C52D9}"/>
          </ac:spMkLst>
        </pc:spChg>
        <pc:spChg chg="mod">
          <ac:chgData name="송 수연" userId="f2ea76afc09803d5" providerId="LiveId" clId="{F828D714-2234-4961-BFCA-CDB4DB723F5E}" dt="2021-03-31T09:00:01.878" v="1506" actId="20577"/>
          <ac:spMkLst>
            <pc:docMk/>
            <pc:sldMk cId="1150688115" sldId="259"/>
            <ac:spMk id="13" creationId="{181B2B92-716A-455A-B1B9-55F7D93BAA22}"/>
          </ac:spMkLst>
        </pc:spChg>
        <pc:spChg chg="mod">
          <ac:chgData name="송 수연" userId="f2ea76afc09803d5" providerId="LiveId" clId="{F828D714-2234-4961-BFCA-CDB4DB723F5E}" dt="2021-03-31T08:45:08.147" v="701" actId="20577"/>
          <ac:spMkLst>
            <pc:docMk/>
            <pc:sldMk cId="1150688115" sldId="259"/>
            <ac:spMk id="15" creationId="{0C0D6DBD-D19D-49A8-A116-771319F26085}"/>
          </ac:spMkLst>
        </pc:spChg>
        <pc:spChg chg="mod">
          <ac:chgData name="송 수연" userId="f2ea76afc09803d5" providerId="LiveId" clId="{F828D714-2234-4961-BFCA-CDB4DB723F5E}" dt="2021-03-31T08:45:11.623" v="703" actId="20577"/>
          <ac:spMkLst>
            <pc:docMk/>
            <pc:sldMk cId="1150688115" sldId="259"/>
            <ac:spMk id="16" creationId="{791EFD3A-7F9C-4981-8A8A-F3D0DAB8FC59}"/>
          </ac:spMkLst>
        </pc:spChg>
        <pc:spChg chg="mod">
          <ac:chgData name="송 수연" userId="f2ea76afc09803d5" providerId="LiveId" clId="{F828D714-2234-4961-BFCA-CDB4DB723F5E}" dt="2021-03-31T08:45:15.631" v="707" actId="20577"/>
          <ac:spMkLst>
            <pc:docMk/>
            <pc:sldMk cId="1150688115" sldId="259"/>
            <ac:spMk id="17" creationId="{2AF2889A-AC6C-42B1-8A6F-544B97AE00F0}"/>
          </ac:spMkLst>
        </pc:spChg>
        <pc:spChg chg="mod">
          <ac:chgData name="송 수연" userId="f2ea76afc09803d5" providerId="LiveId" clId="{F828D714-2234-4961-BFCA-CDB4DB723F5E}" dt="2021-03-31T08:45:18.621" v="709" actId="20577"/>
          <ac:spMkLst>
            <pc:docMk/>
            <pc:sldMk cId="1150688115" sldId="259"/>
            <ac:spMk id="18" creationId="{03D152AE-2FAB-415E-9FAB-DE5DED40423B}"/>
          </ac:spMkLst>
        </pc:spChg>
        <pc:spChg chg="del mod">
          <ac:chgData name="송 수연" userId="f2ea76afc09803d5" providerId="LiveId" clId="{F828D714-2234-4961-BFCA-CDB4DB723F5E}" dt="2021-03-31T08:29:30.896" v="451" actId="478"/>
          <ac:spMkLst>
            <pc:docMk/>
            <pc:sldMk cId="1150688115" sldId="259"/>
            <ac:spMk id="19" creationId="{42629CD8-20F6-43E4-AA9D-8A5B28D731DD}"/>
          </ac:spMkLst>
        </pc:spChg>
      </pc:sldChg>
      <pc:sldChg chg="addSp delSp modSp mod delAnim modAnim">
        <pc:chgData name="송 수연" userId="f2ea76afc09803d5" providerId="LiveId" clId="{F828D714-2234-4961-BFCA-CDB4DB723F5E}" dt="2021-03-31T11:32:06.122" v="5145" actId="1076"/>
        <pc:sldMkLst>
          <pc:docMk/>
          <pc:sldMk cId="1156138117" sldId="260"/>
        </pc:sldMkLst>
        <pc:spChg chg="mod">
          <ac:chgData name="송 수연" userId="f2ea76afc09803d5" providerId="LiveId" clId="{F828D714-2234-4961-BFCA-CDB4DB723F5E}" dt="2021-03-31T11:32:04.444" v="5144" actId="1076"/>
          <ac:spMkLst>
            <pc:docMk/>
            <pc:sldMk cId="1156138117" sldId="260"/>
            <ac:spMk id="4" creationId="{7648E5BF-CFC4-4BC4-8F7E-D966549C52D9}"/>
          </ac:spMkLst>
        </pc:spChg>
        <pc:spChg chg="mod">
          <ac:chgData name="송 수연" userId="f2ea76afc09803d5" providerId="LiveId" clId="{F828D714-2234-4961-BFCA-CDB4DB723F5E}" dt="2021-03-31T11:32:04.444" v="5144" actId="1076"/>
          <ac:spMkLst>
            <pc:docMk/>
            <pc:sldMk cId="1156138117" sldId="260"/>
            <ac:spMk id="13" creationId="{181B2B92-716A-455A-B1B9-55F7D93BAA22}"/>
          </ac:spMkLst>
        </pc:spChg>
        <pc:spChg chg="mod">
          <ac:chgData name="송 수연" userId="f2ea76afc09803d5" providerId="LiveId" clId="{F828D714-2234-4961-BFCA-CDB4DB723F5E}" dt="2021-03-31T11:32:04.444" v="5144" actId="1076"/>
          <ac:spMkLst>
            <pc:docMk/>
            <pc:sldMk cId="1156138117" sldId="260"/>
            <ac:spMk id="15" creationId="{0C0D6DBD-D19D-49A8-A116-771319F26085}"/>
          </ac:spMkLst>
        </pc:spChg>
        <pc:spChg chg="mod">
          <ac:chgData name="송 수연" userId="f2ea76afc09803d5" providerId="LiveId" clId="{F828D714-2234-4961-BFCA-CDB4DB723F5E}" dt="2021-03-31T11:32:04.444" v="5144" actId="1076"/>
          <ac:spMkLst>
            <pc:docMk/>
            <pc:sldMk cId="1156138117" sldId="260"/>
            <ac:spMk id="16" creationId="{791EFD3A-7F9C-4981-8A8A-F3D0DAB8FC59}"/>
          </ac:spMkLst>
        </pc:spChg>
        <pc:spChg chg="mod">
          <ac:chgData name="송 수연" userId="f2ea76afc09803d5" providerId="LiveId" clId="{F828D714-2234-4961-BFCA-CDB4DB723F5E}" dt="2021-03-31T11:32:04.444" v="5144" actId="1076"/>
          <ac:spMkLst>
            <pc:docMk/>
            <pc:sldMk cId="1156138117" sldId="260"/>
            <ac:spMk id="17" creationId="{2AF2889A-AC6C-42B1-8A6F-544B97AE00F0}"/>
          </ac:spMkLst>
        </pc:spChg>
        <pc:spChg chg="del mod">
          <ac:chgData name="송 수연" userId="f2ea76afc09803d5" providerId="LiveId" clId="{F828D714-2234-4961-BFCA-CDB4DB723F5E}" dt="2021-03-31T09:05:52.190" v="1548" actId="478"/>
          <ac:spMkLst>
            <pc:docMk/>
            <pc:sldMk cId="1156138117" sldId="260"/>
            <ac:spMk id="18" creationId="{03D152AE-2FAB-415E-9FAB-DE5DED40423B}"/>
          </ac:spMkLst>
        </pc:spChg>
        <pc:spChg chg="del">
          <ac:chgData name="송 수연" userId="f2ea76afc09803d5" providerId="LiveId" clId="{F828D714-2234-4961-BFCA-CDB4DB723F5E}" dt="2021-03-31T08:25:04.076" v="35" actId="478"/>
          <ac:spMkLst>
            <pc:docMk/>
            <pc:sldMk cId="1156138117" sldId="260"/>
            <ac:spMk id="19" creationId="{42629CD8-20F6-43E4-AA9D-8A5B28D731DD}"/>
          </ac:spMkLst>
        </pc:spChg>
        <pc:spChg chg="add del mod">
          <ac:chgData name="송 수연" userId="f2ea76afc09803d5" providerId="LiveId" clId="{F828D714-2234-4961-BFCA-CDB4DB723F5E}" dt="2021-03-31T08:31:39.142" v="463" actId="478"/>
          <ac:spMkLst>
            <pc:docMk/>
            <pc:sldMk cId="1156138117" sldId="260"/>
            <ac:spMk id="20" creationId="{9EE50527-A102-4CC3-B4EE-3B1F1BD42E12}"/>
          </ac:spMkLst>
        </pc:spChg>
        <pc:spChg chg="add del mod">
          <ac:chgData name="송 수연" userId="f2ea76afc09803d5" providerId="LiveId" clId="{F828D714-2234-4961-BFCA-CDB4DB723F5E}" dt="2021-03-31T09:05:52.190" v="1548" actId="478"/>
          <ac:spMkLst>
            <pc:docMk/>
            <pc:sldMk cId="1156138117" sldId="260"/>
            <ac:spMk id="21" creationId="{F497071A-7F22-4F6E-BAF3-A2C8BE4AA784}"/>
          </ac:spMkLst>
        </pc:spChg>
        <pc:picChg chg="add mod">
          <ac:chgData name="송 수연" userId="f2ea76afc09803d5" providerId="LiveId" clId="{F828D714-2234-4961-BFCA-CDB4DB723F5E}" dt="2021-03-31T11:32:06.122" v="5145" actId="1076"/>
          <ac:picMkLst>
            <pc:docMk/>
            <pc:sldMk cId="1156138117" sldId="260"/>
            <ac:picMk id="5" creationId="{82753365-8CE7-4D17-A054-53451647CC21}"/>
          </ac:picMkLst>
        </pc:picChg>
        <pc:picChg chg="del">
          <ac:chgData name="송 수연" userId="f2ea76afc09803d5" providerId="LiveId" clId="{F828D714-2234-4961-BFCA-CDB4DB723F5E}" dt="2021-03-31T08:24:46.691" v="30" actId="478"/>
          <ac:picMkLst>
            <pc:docMk/>
            <pc:sldMk cId="1156138117" sldId="260"/>
            <ac:picMk id="6" creationId="{E50800E1-C652-4DC6-905A-F967FAF692DE}"/>
          </ac:picMkLst>
        </pc:picChg>
      </pc:sldChg>
      <pc:sldChg chg="addSp delSp modSp add mod modAnim">
        <pc:chgData name="송 수연" userId="f2ea76afc09803d5" providerId="LiveId" clId="{F828D714-2234-4961-BFCA-CDB4DB723F5E}" dt="2021-03-31T09:07:46.871" v="1566"/>
        <pc:sldMkLst>
          <pc:docMk/>
          <pc:sldMk cId="1254381842" sldId="261"/>
        </pc:sldMkLst>
        <pc:spChg chg="mod">
          <ac:chgData name="송 수연" userId="f2ea76afc09803d5" providerId="LiveId" clId="{F828D714-2234-4961-BFCA-CDB4DB723F5E}" dt="2021-03-31T08:34:58.569" v="495" actId="20577"/>
          <ac:spMkLst>
            <pc:docMk/>
            <pc:sldMk cId="1254381842" sldId="261"/>
            <ac:spMk id="2" creationId="{C1045615-962B-449D-A111-12CB14D18E5D}"/>
          </ac:spMkLst>
        </pc:spChg>
        <pc:spChg chg="mod">
          <ac:chgData name="송 수연" userId="f2ea76afc09803d5" providerId="LiveId" clId="{F828D714-2234-4961-BFCA-CDB4DB723F5E}" dt="2021-03-31T09:03:53.718" v="1536" actId="1076"/>
          <ac:spMkLst>
            <pc:docMk/>
            <pc:sldMk cId="1254381842" sldId="261"/>
            <ac:spMk id="4" creationId="{7648E5BF-CFC4-4BC4-8F7E-D966549C52D9}"/>
          </ac:spMkLst>
        </pc:spChg>
        <pc:spChg chg="mod">
          <ac:chgData name="송 수연" userId="f2ea76afc09803d5" providerId="LiveId" clId="{F828D714-2234-4961-BFCA-CDB4DB723F5E}" dt="2021-03-31T09:03:56.867" v="1537" actId="1076"/>
          <ac:spMkLst>
            <pc:docMk/>
            <pc:sldMk cId="1254381842" sldId="261"/>
            <ac:spMk id="13" creationId="{181B2B92-716A-455A-B1B9-55F7D93BAA22}"/>
          </ac:spMkLst>
        </pc:spChg>
        <pc:spChg chg="add mod">
          <ac:chgData name="송 수연" userId="f2ea76afc09803d5" providerId="LiveId" clId="{F828D714-2234-4961-BFCA-CDB4DB723F5E}" dt="2021-03-31T09:04:37.338" v="1545" actId="1076"/>
          <ac:spMkLst>
            <pc:docMk/>
            <pc:sldMk cId="1254381842" sldId="261"/>
            <ac:spMk id="14" creationId="{A81E6195-7F45-4189-9EB3-C4644F4709EC}"/>
          </ac:spMkLst>
        </pc:spChg>
        <pc:spChg chg="mod">
          <ac:chgData name="송 수연" userId="f2ea76afc09803d5" providerId="LiveId" clId="{F828D714-2234-4961-BFCA-CDB4DB723F5E}" dt="2021-03-31T09:04:37.338" v="1545" actId="1076"/>
          <ac:spMkLst>
            <pc:docMk/>
            <pc:sldMk cId="1254381842" sldId="261"/>
            <ac:spMk id="15" creationId="{0C0D6DBD-D19D-49A8-A116-771319F26085}"/>
          </ac:spMkLst>
        </pc:spChg>
        <pc:spChg chg="del">
          <ac:chgData name="송 수연" userId="f2ea76afc09803d5" providerId="LiveId" clId="{F828D714-2234-4961-BFCA-CDB4DB723F5E}" dt="2021-03-31T08:43:08.485" v="591" actId="478"/>
          <ac:spMkLst>
            <pc:docMk/>
            <pc:sldMk cId="1254381842" sldId="261"/>
            <ac:spMk id="16" creationId="{791EFD3A-7F9C-4981-8A8A-F3D0DAB8FC59}"/>
          </ac:spMkLst>
        </pc:spChg>
        <pc:spChg chg="del mod">
          <ac:chgData name="송 수연" userId="f2ea76afc09803d5" providerId="LiveId" clId="{F828D714-2234-4961-BFCA-CDB4DB723F5E}" dt="2021-03-31T08:43:27.818" v="595" actId="478"/>
          <ac:spMkLst>
            <pc:docMk/>
            <pc:sldMk cId="1254381842" sldId="261"/>
            <ac:spMk id="17" creationId="{2AF2889A-AC6C-42B1-8A6F-544B97AE00F0}"/>
          </ac:spMkLst>
        </pc:spChg>
        <pc:spChg chg="del mod">
          <ac:chgData name="송 수연" userId="f2ea76afc09803d5" providerId="LiveId" clId="{F828D714-2234-4961-BFCA-CDB4DB723F5E}" dt="2021-03-31T09:03:20.466" v="1532" actId="478"/>
          <ac:spMkLst>
            <pc:docMk/>
            <pc:sldMk cId="1254381842" sldId="261"/>
            <ac:spMk id="18" creationId="{03D152AE-2FAB-415E-9FAB-DE5DED40423B}"/>
          </ac:spMkLst>
        </pc:spChg>
        <pc:spChg chg="add del mod">
          <ac:chgData name="송 수연" userId="f2ea76afc09803d5" providerId="LiveId" clId="{F828D714-2234-4961-BFCA-CDB4DB723F5E}" dt="2021-03-31T08:41:54.624" v="582" actId="478"/>
          <ac:spMkLst>
            <pc:docMk/>
            <pc:sldMk cId="1254381842" sldId="261"/>
            <ac:spMk id="19" creationId="{DA580276-27EB-4888-8BF1-7DA4A74716C7}"/>
          </ac:spMkLst>
        </pc:spChg>
        <pc:spChg chg="add del mod">
          <ac:chgData name="송 수연" userId="f2ea76afc09803d5" providerId="LiveId" clId="{F828D714-2234-4961-BFCA-CDB4DB723F5E}" dt="2021-03-31T09:03:22.345" v="1533" actId="478"/>
          <ac:spMkLst>
            <pc:docMk/>
            <pc:sldMk cId="1254381842" sldId="261"/>
            <ac:spMk id="20" creationId="{964560D6-2AB1-4A38-8B03-4692949CC044}"/>
          </ac:spMkLst>
        </pc:spChg>
        <pc:spChg chg="del mod">
          <ac:chgData name="송 수연" userId="f2ea76afc09803d5" providerId="LiveId" clId="{F828D714-2234-4961-BFCA-CDB4DB723F5E}" dt="2021-03-31T09:03:18.898" v="1531" actId="478"/>
          <ac:spMkLst>
            <pc:docMk/>
            <pc:sldMk cId="1254381842" sldId="261"/>
            <ac:spMk id="21" creationId="{F497071A-7F22-4F6E-BAF3-A2C8BE4AA784}"/>
          </ac:spMkLst>
        </pc:spChg>
        <pc:picChg chg="del">
          <ac:chgData name="송 수연" userId="f2ea76afc09803d5" providerId="LiveId" clId="{F828D714-2234-4961-BFCA-CDB4DB723F5E}" dt="2021-03-31T08:38:59.289" v="522" actId="478"/>
          <ac:picMkLst>
            <pc:docMk/>
            <pc:sldMk cId="1254381842" sldId="261"/>
            <ac:picMk id="5" creationId="{82753365-8CE7-4D17-A054-53451647CC21}"/>
          </ac:picMkLst>
        </pc:picChg>
        <pc:picChg chg="add mod">
          <ac:chgData name="송 수연" userId="f2ea76afc09803d5" providerId="LiveId" clId="{F828D714-2234-4961-BFCA-CDB4DB723F5E}" dt="2021-03-31T08:47:59.277" v="872" actId="1076"/>
          <ac:picMkLst>
            <pc:docMk/>
            <pc:sldMk cId="1254381842" sldId="261"/>
            <ac:picMk id="6" creationId="{DF0A5AF6-8B06-45A7-86E8-213D5C5A6F7C}"/>
          </ac:picMkLst>
        </pc:picChg>
        <pc:picChg chg="add del mod">
          <ac:chgData name="송 수연" userId="f2ea76afc09803d5" providerId="LiveId" clId="{F828D714-2234-4961-BFCA-CDB4DB723F5E}" dt="2021-03-31T08:47:55.843" v="871" actId="478"/>
          <ac:picMkLst>
            <pc:docMk/>
            <pc:sldMk cId="1254381842" sldId="261"/>
            <ac:picMk id="9" creationId="{F14062DA-08E0-41E1-A01F-54299C23F23A}"/>
          </ac:picMkLst>
        </pc:picChg>
      </pc:sldChg>
      <pc:sldChg chg="addSp delSp modSp add mod modAnim">
        <pc:chgData name="송 수연" userId="f2ea76afc09803d5" providerId="LiveId" clId="{F828D714-2234-4961-BFCA-CDB4DB723F5E}" dt="2021-03-31T11:46:26.779" v="5461" actId="20577"/>
        <pc:sldMkLst>
          <pc:docMk/>
          <pc:sldMk cId="3178275432" sldId="262"/>
        </pc:sldMkLst>
        <pc:spChg chg="mod">
          <ac:chgData name="송 수연" userId="f2ea76afc09803d5" providerId="LiveId" clId="{F828D714-2234-4961-BFCA-CDB4DB723F5E}" dt="2021-03-31T08:47:31.001" v="869" actId="20577"/>
          <ac:spMkLst>
            <pc:docMk/>
            <pc:sldMk cId="3178275432" sldId="262"/>
            <ac:spMk id="2" creationId="{C1045615-962B-449D-A111-12CB14D18E5D}"/>
          </ac:spMkLst>
        </pc:spChg>
        <pc:spChg chg="mod">
          <ac:chgData name="송 수연" userId="f2ea76afc09803d5" providerId="LiveId" clId="{F828D714-2234-4961-BFCA-CDB4DB723F5E}" dt="2021-03-31T09:26:29.839" v="1939" actId="1076"/>
          <ac:spMkLst>
            <pc:docMk/>
            <pc:sldMk cId="3178275432" sldId="262"/>
            <ac:spMk id="4" creationId="{7648E5BF-CFC4-4BC4-8F7E-D966549C52D9}"/>
          </ac:spMkLst>
        </pc:spChg>
        <pc:spChg chg="mod">
          <ac:chgData name="송 수연" userId="f2ea76afc09803d5" providerId="LiveId" clId="{F828D714-2234-4961-BFCA-CDB4DB723F5E}" dt="2021-03-31T09:26:34.763" v="1940" actId="1076"/>
          <ac:spMkLst>
            <pc:docMk/>
            <pc:sldMk cId="3178275432" sldId="262"/>
            <ac:spMk id="13" creationId="{181B2B92-716A-455A-B1B9-55F7D93BAA22}"/>
          </ac:spMkLst>
        </pc:spChg>
        <pc:spChg chg="mod">
          <ac:chgData name="송 수연" userId="f2ea76afc09803d5" providerId="LiveId" clId="{F828D714-2234-4961-BFCA-CDB4DB723F5E}" dt="2021-03-31T11:46:24.266" v="5460" actId="20577"/>
          <ac:spMkLst>
            <pc:docMk/>
            <pc:sldMk cId="3178275432" sldId="262"/>
            <ac:spMk id="15" creationId="{0C0D6DBD-D19D-49A8-A116-771319F26085}"/>
          </ac:spMkLst>
        </pc:spChg>
        <pc:spChg chg="add del mod">
          <ac:chgData name="송 수연" userId="f2ea76afc09803d5" providerId="LiveId" clId="{F828D714-2234-4961-BFCA-CDB4DB723F5E}" dt="2021-03-31T09:26:14.626" v="1933" actId="478"/>
          <ac:spMkLst>
            <pc:docMk/>
            <pc:sldMk cId="3178275432" sldId="262"/>
            <ac:spMk id="17" creationId="{04F1868F-E0C2-43A0-B364-AAFB4481BCB6}"/>
          </ac:spMkLst>
        </pc:spChg>
        <pc:spChg chg="del mod">
          <ac:chgData name="송 수연" userId="f2ea76afc09803d5" providerId="LiveId" clId="{F828D714-2234-4961-BFCA-CDB4DB723F5E}" dt="2021-03-31T09:24:50.544" v="1771" actId="478"/>
          <ac:spMkLst>
            <pc:docMk/>
            <pc:sldMk cId="3178275432" sldId="262"/>
            <ac:spMk id="18" creationId="{03D152AE-2FAB-415E-9FAB-DE5DED40423B}"/>
          </ac:spMkLst>
        </pc:spChg>
        <pc:spChg chg="add mod">
          <ac:chgData name="송 수연" userId="f2ea76afc09803d5" providerId="LiveId" clId="{F828D714-2234-4961-BFCA-CDB4DB723F5E}" dt="2021-03-31T11:46:26.779" v="5461" actId="20577"/>
          <ac:spMkLst>
            <pc:docMk/>
            <pc:sldMk cId="3178275432" sldId="262"/>
            <ac:spMk id="19" creationId="{4E3C94F8-96DD-4115-A94A-71D8E0E16BD7}"/>
          </ac:spMkLst>
        </pc:spChg>
        <pc:spChg chg="del mod">
          <ac:chgData name="송 수연" userId="f2ea76afc09803d5" providerId="LiveId" clId="{F828D714-2234-4961-BFCA-CDB4DB723F5E}" dt="2021-03-31T09:24:57.340" v="1774" actId="478"/>
          <ac:spMkLst>
            <pc:docMk/>
            <pc:sldMk cId="3178275432" sldId="262"/>
            <ac:spMk id="20" creationId="{964560D6-2AB1-4A38-8B03-4692949CC044}"/>
          </ac:spMkLst>
        </pc:spChg>
        <pc:spChg chg="del">
          <ac:chgData name="송 수연" userId="f2ea76afc09803d5" providerId="LiveId" clId="{F828D714-2234-4961-BFCA-CDB4DB723F5E}" dt="2021-03-31T09:24:52.549" v="1772" actId="478"/>
          <ac:spMkLst>
            <pc:docMk/>
            <pc:sldMk cId="3178275432" sldId="262"/>
            <ac:spMk id="21" creationId="{F497071A-7F22-4F6E-BAF3-A2C8BE4AA784}"/>
          </ac:spMkLst>
        </pc:spChg>
        <pc:picChg chg="add mod">
          <ac:chgData name="송 수연" userId="f2ea76afc09803d5" providerId="LiveId" clId="{F828D714-2234-4961-BFCA-CDB4DB723F5E}" dt="2021-03-31T09:26:39.450" v="1941" actId="1076"/>
          <ac:picMkLst>
            <pc:docMk/>
            <pc:sldMk cId="3178275432" sldId="262"/>
            <ac:picMk id="5" creationId="{CCB8635F-18FD-4DFE-BC20-0EB3B9FD2F34}"/>
          </ac:picMkLst>
        </pc:picChg>
        <pc:picChg chg="del">
          <ac:chgData name="송 수연" userId="f2ea76afc09803d5" providerId="LiveId" clId="{F828D714-2234-4961-BFCA-CDB4DB723F5E}" dt="2021-03-31T09:23:40.155" v="1682" actId="478"/>
          <ac:picMkLst>
            <pc:docMk/>
            <pc:sldMk cId="3178275432" sldId="262"/>
            <ac:picMk id="6" creationId="{DF0A5AF6-8B06-45A7-86E8-213D5C5A6F7C}"/>
          </ac:picMkLst>
        </pc:picChg>
        <pc:picChg chg="del">
          <ac:chgData name="송 수연" userId="f2ea76afc09803d5" providerId="LiveId" clId="{F828D714-2234-4961-BFCA-CDB4DB723F5E}" dt="2021-03-31T09:23:42.657" v="1683" actId="478"/>
          <ac:picMkLst>
            <pc:docMk/>
            <pc:sldMk cId="3178275432" sldId="262"/>
            <ac:picMk id="9" creationId="{F14062DA-08E0-41E1-A01F-54299C23F23A}"/>
          </ac:picMkLst>
        </pc:picChg>
      </pc:sldChg>
      <pc:sldChg chg="addSp delSp modSp add mod modAnim">
        <pc:chgData name="송 수연" userId="f2ea76afc09803d5" providerId="LiveId" clId="{F828D714-2234-4961-BFCA-CDB4DB723F5E}" dt="2021-03-31T09:13:08.948" v="1670"/>
        <pc:sldMkLst>
          <pc:docMk/>
          <pc:sldMk cId="779870142" sldId="263"/>
        </pc:sldMkLst>
        <pc:spChg chg="del">
          <ac:chgData name="송 수연" userId="f2ea76afc09803d5" providerId="LiveId" clId="{F828D714-2234-4961-BFCA-CDB4DB723F5E}" dt="2021-03-31T08:51:39.923" v="1207" actId="478"/>
          <ac:spMkLst>
            <pc:docMk/>
            <pc:sldMk cId="779870142" sldId="263"/>
            <ac:spMk id="4" creationId="{7648E5BF-CFC4-4BC4-8F7E-D966549C52D9}"/>
          </ac:spMkLst>
        </pc:spChg>
        <pc:spChg chg="add mod">
          <ac:chgData name="송 수연" userId="f2ea76afc09803d5" providerId="LiveId" clId="{F828D714-2234-4961-BFCA-CDB4DB723F5E}" dt="2021-03-31T08:58:50.064" v="1483" actId="1076"/>
          <ac:spMkLst>
            <pc:docMk/>
            <pc:sldMk cId="779870142" sldId="263"/>
            <ac:spMk id="5" creationId="{E447B035-7B8B-454B-B872-12A8FECD1A8C}"/>
          </ac:spMkLst>
        </pc:spChg>
        <pc:spChg chg="add mod">
          <ac:chgData name="송 수연" userId="f2ea76afc09803d5" providerId="LiveId" clId="{F828D714-2234-4961-BFCA-CDB4DB723F5E}" dt="2021-03-31T08:58:50.064" v="1483" actId="1076"/>
          <ac:spMkLst>
            <pc:docMk/>
            <pc:sldMk cId="779870142" sldId="263"/>
            <ac:spMk id="7" creationId="{F26E0270-6CC7-431A-B9E8-E32101C9ED40}"/>
          </ac:spMkLst>
        </pc:spChg>
        <pc:spChg chg="del mod">
          <ac:chgData name="송 수연" userId="f2ea76afc09803d5" providerId="LiveId" clId="{F828D714-2234-4961-BFCA-CDB4DB723F5E}" dt="2021-03-31T08:57:54.296" v="1475" actId="478"/>
          <ac:spMkLst>
            <pc:docMk/>
            <pc:sldMk cId="779870142" sldId="263"/>
            <ac:spMk id="13" creationId="{181B2B92-716A-455A-B1B9-55F7D93BAA22}"/>
          </ac:spMkLst>
        </pc:spChg>
        <pc:spChg chg="del">
          <ac:chgData name="송 수연" userId="f2ea76afc09803d5" providerId="LiveId" clId="{F828D714-2234-4961-BFCA-CDB4DB723F5E}" dt="2021-03-31T08:48:09.465" v="874" actId="478"/>
          <ac:spMkLst>
            <pc:docMk/>
            <pc:sldMk cId="779870142" sldId="263"/>
            <ac:spMk id="15" creationId="{0C0D6DBD-D19D-49A8-A116-771319F26085}"/>
          </ac:spMkLst>
        </pc:spChg>
        <pc:spChg chg="add del mod">
          <ac:chgData name="송 수연" userId="f2ea76afc09803d5" providerId="LiveId" clId="{F828D714-2234-4961-BFCA-CDB4DB723F5E}" dt="2021-03-31T08:50:38.739" v="1169" actId="478"/>
          <ac:spMkLst>
            <pc:docMk/>
            <pc:sldMk cId="779870142" sldId="263"/>
            <ac:spMk id="16" creationId="{6C244621-7A39-4EAF-8C8B-1758C30FE72F}"/>
          </ac:spMkLst>
        </pc:spChg>
        <pc:spChg chg="del">
          <ac:chgData name="송 수연" userId="f2ea76afc09803d5" providerId="LiveId" clId="{F828D714-2234-4961-BFCA-CDB4DB723F5E}" dt="2021-03-31T08:48:09.465" v="874" actId="478"/>
          <ac:spMkLst>
            <pc:docMk/>
            <pc:sldMk cId="779870142" sldId="263"/>
            <ac:spMk id="18" creationId="{03D152AE-2FAB-415E-9FAB-DE5DED40423B}"/>
          </ac:spMkLst>
        </pc:spChg>
        <pc:spChg chg="add mod">
          <ac:chgData name="송 수연" userId="f2ea76afc09803d5" providerId="LiveId" clId="{F828D714-2234-4961-BFCA-CDB4DB723F5E}" dt="2021-03-31T08:58:50.064" v="1483" actId="1076"/>
          <ac:spMkLst>
            <pc:docMk/>
            <pc:sldMk cId="779870142" sldId="263"/>
            <ac:spMk id="19" creationId="{7D556708-AABA-4E61-BFF4-0DA367149747}"/>
          </ac:spMkLst>
        </pc:spChg>
        <pc:spChg chg="del">
          <ac:chgData name="송 수연" userId="f2ea76afc09803d5" providerId="LiveId" clId="{F828D714-2234-4961-BFCA-CDB4DB723F5E}" dt="2021-03-31T08:48:09.465" v="874" actId="478"/>
          <ac:spMkLst>
            <pc:docMk/>
            <pc:sldMk cId="779870142" sldId="263"/>
            <ac:spMk id="20" creationId="{964560D6-2AB1-4A38-8B03-4692949CC044}"/>
          </ac:spMkLst>
        </pc:spChg>
        <pc:spChg chg="del">
          <ac:chgData name="송 수연" userId="f2ea76afc09803d5" providerId="LiveId" clId="{F828D714-2234-4961-BFCA-CDB4DB723F5E}" dt="2021-03-31T08:48:09.465" v="874" actId="478"/>
          <ac:spMkLst>
            <pc:docMk/>
            <pc:sldMk cId="779870142" sldId="263"/>
            <ac:spMk id="21" creationId="{F497071A-7F22-4F6E-BAF3-A2C8BE4AA784}"/>
          </ac:spMkLst>
        </pc:spChg>
        <pc:spChg chg="add mod">
          <ac:chgData name="송 수연" userId="f2ea76afc09803d5" providerId="LiveId" clId="{F828D714-2234-4961-BFCA-CDB4DB723F5E}" dt="2021-03-31T08:58:50.064" v="1483" actId="1076"/>
          <ac:spMkLst>
            <pc:docMk/>
            <pc:sldMk cId="779870142" sldId="263"/>
            <ac:spMk id="22" creationId="{0B181C64-CC62-4DB1-9E02-075AD303FB8B}"/>
          </ac:spMkLst>
        </pc:spChg>
        <pc:spChg chg="add mod">
          <ac:chgData name="송 수연" userId="f2ea76afc09803d5" providerId="LiveId" clId="{F828D714-2234-4961-BFCA-CDB4DB723F5E}" dt="2021-03-31T08:58:50.064" v="1483" actId="1076"/>
          <ac:spMkLst>
            <pc:docMk/>
            <pc:sldMk cId="779870142" sldId="263"/>
            <ac:spMk id="23" creationId="{A24830EB-4D64-4EA5-804F-02286F5CE6B9}"/>
          </ac:spMkLst>
        </pc:spChg>
        <pc:spChg chg="add mod">
          <ac:chgData name="송 수연" userId="f2ea76afc09803d5" providerId="LiveId" clId="{F828D714-2234-4961-BFCA-CDB4DB723F5E}" dt="2021-03-31T08:58:50.064" v="1483" actId="1076"/>
          <ac:spMkLst>
            <pc:docMk/>
            <pc:sldMk cId="779870142" sldId="263"/>
            <ac:spMk id="24" creationId="{B9B3E938-386A-45D8-8DFC-7B284CB9C7C0}"/>
          </ac:spMkLst>
        </pc:spChg>
        <pc:spChg chg="add mod">
          <ac:chgData name="송 수연" userId="f2ea76afc09803d5" providerId="LiveId" clId="{F828D714-2234-4961-BFCA-CDB4DB723F5E}" dt="2021-03-31T08:58:50.064" v="1483" actId="1076"/>
          <ac:spMkLst>
            <pc:docMk/>
            <pc:sldMk cId="779870142" sldId="263"/>
            <ac:spMk id="25" creationId="{6384139E-5714-44D1-8E6B-B9AA03A62AE3}"/>
          </ac:spMkLst>
        </pc:spChg>
        <pc:spChg chg="add mod">
          <ac:chgData name="송 수연" userId="f2ea76afc09803d5" providerId="LiveId" clId="{F828D714-2234-4961-BFCA-CDB4DB723F5E}" dt="2021-03-31T08:58:50.064" v="1483" actId="1076"/>
          <ac:spMkLst>
            <pc:docMk/>
            <pc:sldMk cId="779870142" sldId="263"/>
            <ac:spMk id="26" creationId="{2E44D748-27F6-480C-8B84-AD49BF3535F7}"/>
          </ac:spMkLst>
        </pc:spChg>
        <pc:spChg chg="add mod">
          <ac:chgData name="송 수연" userId="f2ea76afc09803d5" providerId="LiveId" clId="{F828D714-2234-4961-BFCA-CDB4DB723F5E}" dt="2021-03-31T08:58:50.064" v="1483" actId="1076"/>
          <ac:spMkLst>
            <pc:docMk/>
            <pc:sldMk cId="779870142" sldId="263"/>
            <ac:spMk id="27" creationId="{B9014364-7BC1-4DEB-A9C9-FD6D46A8A781}"/>
          </ac:spMkLst>
        </pc:spChg>
        <pc:spChg chg="add mod">
          <ac:chgData name="송 수연" userId="f2ea76afc09803d5" providerId="LiveId" clId="{F828D714-2234-4961-BFCA-CDB4DB723F5E}" dt="2021-03-31T08:58:50.064" v="1483" actId="1076"/>
          <ac:spMkLst>
            <pc:docMk/>
            <pc:sldMk cId="779870142" sldId="263"/>
            <ac:spMk id="28" creationId="{C02B5E3F-9C3F-4FA9-A8A4-5D855F689CC4}"/>
          </ac:spMkLst>
        </pc:spChg>
        <pc:spChg chg="add mod">
          <ac:chgData name="송 수연" userId="f2ea76afc09803d5" providerId="LiveId" clId="{F828D714-2234-4961-BFCA-CDB4DB723F5E}" dt="2021-03-31T08:58:50.064" v="1483" actId="1076"/>
          <ac:spMkLst>
            <pc:docMk/>
            <pc:sldMk cId="779870142" sldId="263"/>
            <ac:spMk id="29" creationId="{E298731F-00B3-4450-A989-4CB8386EF27A}"/>
          </ac:spMkLst>
        </pc:spChg>
        <pc:spChg chg="add mod">
          <ac:chgData name="송 수연" userId="f2ea76afc09803d5" providerId="LiveId" clId="{F828D714-2234-4961-BFCA-CDB4DB723F5E}" dt="2021-03-31T08:58:50.064" v="1483" actId="1076"/>
          <ac:spMkLst>
            <pc:docMk/>
            <pc:sldMk cId="779870142" sldId="263"/>
            <ac:spMk id="30" creationId="{D9A6D970-E37D-4E04-9937-432F94E38235}"/>
          </ac:spMkLst>
        </pc:spChg>
        <pc:spChg chg="add mod">
          <ac:chgData name="송 수연" userId="f2ea76afc09803d5" providerId="LiveId" clId="{F828D714-2234-4961-BFCA-CDB4DB723F5E}" dt="2021-03-31T08:58:50.064" v="1483" actId="1076"/>
          <ac:spMkLst>
            <pc:docMk/>
            <pc:sldMk cId="779870142" sldId="263"/>
            <ac:spMk id="31" creationId="{A0B3228A-970B-4E8A-8B6F-7875413D028A}"/>
          </ac:spMkLst>
        </pc:spChg>
        <pc:spChg chg="add mod">
          <ac:chgData name="송 수연" userId="f2ea76afc09803d5" providerId="LiveId" clId="{F828D714-2234-4961-BFCA-CDB4DB723F5E}" dt="2021-03-31T08:58:50.064" v="1483" actId="1076"/>
          <ac:spMkLst>
            <pc:docMk/>
            <pc:sldMk cId="779870142" sldId="263"/>
            <ac:spMk id="32" creationId="{3357706B-A2C3-4CD2-B82C-4A511A4851F5}"/>
          </ac:spMkLst>
        </pc:spChg>
        <pc:spChg chg="add mod">
          <ac:chgData name="송 수연" userId="f2ea76afc09803d5" providerId="LiveId" clId="{F828D714-2234-4961-BFCA-CDB4DB723F5E}" dt="2021-03-31T08:58:50.064" v="1483" actId="1076"/>
          <ac:spMkLst>
            <pc:docMk/>
            <pc:sldMk cId="779870142" sldId="263"/>
            <ac:spMk id="33" creationId="{DA1EF298-1AEC-4A1D-8119-5C1B0498188D}"/>
          </ac:spMkLst>
        </pc:spChg>
        <pc:spChg chg="add mod">
          <ac:chgData name="송 수연" userId="f2ea76afc09803d5" providerId="LiveId" clId="{F828D714-2234-4961-BFCA-CDB4DB723F5E}" dt="2021-03-31T08:58:50.064" v="1483" actId="1076"/>
          <ac:spMkLst>
            <pc:docMk/>
            <pc:sldMk cId="779870142" sldId="263"/>
            <ac:spMk id="34" creationId="{D1E819CF-1DAB-4779-916D-29F20DD8B50C}"/>
          </ac:spMkLst>
        </pc:spChg>
        <pc:spChg chg="add mod">
          <ac:chgData name="송 수연" userId="f2ea76afc09803d5" providerId="LiveId" clId="{F828D714-2234-4961-BFCA-CDB4DB723F5E}" dt="2021-03-31T08:58:50.064" v="1483" actId="1076"/>
          <ac:spMkLst>
            <pc:docMk/>
            <pc:sldMk cId="779870142" sldId="263"/>
            <ac:spMk id="35" creationId="{E801CA7D-5534-42D2-BD3E-8C8E11E0BA10}"/>
          </ac:spMkLst>
        </pc:spChg>
        <pc:spChg chg="add mod">
          <ac:chgData name="송 수연" userId="f2ea76afc09803d5" providerId="LiveId" clId="{F828D714-2234-4961-BFCA-CDB4DB723F5E}" dt="2021-03-31T08:58:50.064" v="1483" actId="1076"/>
          <ac:spMkLst>
            <pc:docMk/>
            <pc:sldMk cId="779870142" sldId="263"/>
            <ac:spMk id="36" creationId="{A30A436F-C9ED-4878-A05A-9CFBACB6E47D}"/>
          </ac:spMkLst>
        </pc:spChg>
        <pc:spChg chg="add mod">
          <ac:chgData name="송 수연" userId="f2ea76afc09803d5" providerId="LiveId" clId="{F828D714-2234-4961-BFCA-CDB4DB723F5E}" dt="2021-03-31T08:58:50.064" v="1483" actId="1076"/>
          <ac:spMkLst>
            <pc:docMk/>
            <pc:sldMk cId="779870142" sldId="263"/>
            <ac:spMk id="37" creationId="{6B7DC9E9-9351-4665-99CC-740ABD85DDE1}"/>
          </ac:spMkLst>
        </pc:spChg>
        <pc:spChg chg="add mod">
          <ac:chgData name="송 수연" userId="f2ea76afc09803d5" providerId="LiveId" clId="{F828D714-2234-4961-BFCA-CDB4DB723F5E}" dt="2021-03-31T08:58:50.064" v="1483" actId="1076"/>
          <ac:spMkLst>
            <pc:docMk/>
            <pc:sldMk cId="779870142" sldId="263"/>
            <ac:spMk id="38" creationId="{21E4A2B8-BC03-4842-81A8-0661B9CA074B}"/>
          </ac:spMkLst>
        </pc:spChg>
        <pc:spChg chg="add mod">
          <ac:chgData name="송 수연" userId="f2ea76afc09803d5" providerId="LiveId" clId="{F828D714-2234-4961-BFCA-CDB4DB723F5E}" dt="2021-03-31T08:58:50.064" v="1483" actId="1076"/>
          <ac:spMkLst>
            <pc:docMk/>
            <pc:sldMk cId="779870142" sldId="263"/>
            <ac:spMk id="39" creationId="{339AD00E-E3C0-4233-A14D-334B159B6AC8}"/>
          </ac:spMkLst>
        </pc:spChg>
        <pc:spChg chg="add mod">
          <ac:chgData name="송 수연" userId="f2ea76afc09803d5" providerId="LiveId" clId="{F828D714-2234-4961-BFCA-CDB4DB723F5E}" dt="2021-03-31T08:58:50.064" v="1483" actId="1076"/>
          <ac:spMkLst>
            <pc:docMk/>
            <pc:sldMk cId="779870142" sldId="263"/>
            <ac:spMk id="40" creationId="{764C6FFB-8FBB-42D8-8436-1A003CFE3AF7}"/>
          </ac:spMkLst>
        </pc:spChg>
        <pc:spChg chg="add mod">
          <ac:chgData name="송 수연" userId="f2ea76afc09803d5" providerId="LiveId" clId="{F828D714-2234-4961-BFCA-CDB4DB723F5E}" dt="2021-03-31T08:58:50.064" v="1483" actId="1076"/>
          <ac:spMkLst>
            <pc:docMk/>
            <pc:sldMk cId="779870142" sldId="263"/>
            <ac:spMk id="41" creationId="{A5C6A1DD-91A1-46E0-B38A-B4D641CE4D17}"/>
          </ac:spMkLst>
        </pc:spChg>
        <pc:spChg chg="add mod">
          <ac:chgData name="송 수연" userId="f2ea76afc09803d5" providerId="LiveId" clId="{F828D714-2234-4961-BFCA-CDB4DB723F5E}" dt="2021-03-31T08:58:50.064" v="1483" actId="1076"/>
          <ac:spMkLst>
            <pc:docMk/>
            <pc:sldMk cId="779870142" sldId="263"/>
            <ac:spMk id="42" creationId="{9E9DBB85-14C0-403E-A33C-75A6B8119B6C}"/>
          </ac:spMkLst>
        </pc:spChg>
        <pc:spChg chg="add mod">
          <ac:chgData name="송 수연" userId="f2ea76afc09803d5" providerId="LiveId" clId="{F828D714-2234-4961-BFCA-CDB4DB723F5E}" dt="2021-03-31T08:58:50.064" v="1483" actId="1076"/>
          <ac:spMkLst>
            <pc:docMk/>
            <pc:sldMk cId="779870142" sldId="263"/>
            <ac:spMk id="43" creationId="{644108C0-2302-4D8D-8BAB-4B0EA9E7372F}"/>
          </ac:spMkLst>
        </pc:spChg>
        <pc:spChg chg="add mod">
          <ac:chgData name="송 수연" userId="f2ea76afc09803d5" providerId="LiveId" clId="{F828D714-2234-4961-BFCA-CDB4DB723F5E}" dt="2021-03-31T09:12:54.857" v="1667" actId="1076"/>
          <ac:spMkLst>
            <pc:docMk/>
            <pc:sldMk cId="779870142" sldId="263"/>
            <ac:spMk id="44" creationId="{9CA72785-4016-4B47-960C-8D987BB7CC66}"/>
          </ac:spMkLst>
        </pc:spChg>
        <pc:spChg chg="add mod">
          <ac:chgData name="송 수연" userId="f2ea76afc09803d5" providerId="LiveId" clId="{F828D714-2234-4961-BFCA-CDB4DB723F5E}" dt="2021-03-31T09:12:54.857" v="1667" actId="1076"/>
          <ac:spMkLst>
            <pc:docMk/>
            <pc:sldMk cId="779870142" sldId="263"/>
            <ac:spMk id="45" creationId="{2F7304A0-0708-4991-B3AD-3DE219802EF1}"/>
          </ac:spMkLst>
        </pc:spChg>
        <pc:spChg chg="add mod">
          <ac:chgData name="송 수연" userId="f2ea76afc09803d5" providerId="LiveId" clId="{F828D714-2234-4961-BFCA-CDB4DB723F5E}" dt="2021-03-31T08:58:50.064" v="1483" actId="1076"/>
          <ac:spMkLst>
            <pc:docMk/>
            <pc:sldMk cId="779870142" sldId="263"/>
            <ac:spMk id="46" creationId="{497940DF-F8EF-4B0F-9D2E-2978C4EE7C69}"/>
          </ac:spMkLst>
        </pc:spChg>
        <pc:spChg chg="add mod">
          <ac:chgData name="송 수연" userId="f2ea76afc09803d5" providerId="LiveId" clId="{F828D714-2234-4961-BFCA-CDB4DB723F5E}" dt="2021-03-31T08:58:50.064" v="1483" actId="1076"/>
          <ac:spMkLst>
            <pc:docMk/>
            <pc:sldMk cId="779870142" sldId="263"/>
            <ac:spMk id="47" creationId="{25AAC637-9ADB-44AB-B0E6-428C46ABAE96}"/>
          </ac:spMkLst>
        </pc:spChg>
        <pc:spChg chg="add mod">
          <ac:chgData name="송 수연" userId="f2ea76afc09803d5" providerId="LiveId" clId="{F828D714-2234-4961-BFCA-CDB4DB723F5E}" dt="2021-03-31T08:58:50.064" v="1483" actId="1076"/>
          <ac:spMkLst>
            <pc:docMk/>
            <pc:sldMk cId="779870142" sldId="263"/>
            <ac:spMk id="48" creationId="{A423AB13-BB0E-4E58-B43E-342BE6FF8193}"/>
          </ac:spMkLst>
        </pc:spChg>
        <pc:spChg chg="add mod">
          <ac:chgData name="송 수연" userId="f2ea76afc09803d5" providerId="LiveId" clId="{F828D714-2234-4961-BFCA-CDB4DB723F5E}" dt="2021-03-31T08:59:07.362" v="1492" actId="1076"/>
          <ac:spMkLst>
            <pc:docMk/>
            <pc:sldMk cId="779870142" sldId="263"/>
            <ac:spMk id="49" creationId="{8FE42E27-1A5D-42D4-8E52-1280EC17A207}"/>
          </ac:spMkLst>
        </pc:spChg>
        <pc:spChg chg="add mod">
          <ac:chgData name="송 수연" userId="f2ea76afc09803d5" providerId="LiveId" clId="{F828D714-2234-4961-BFCA-CDB4DB723F5E}" dt="2021-03-31T09:12:01.323" v="1659" actId="1076"/>
          <ac:spMkLst>
            <pc:docMk/>
            <pc:sldMk cId="779870142" sldId="263"/>
            <ac:spMk id="50" creationId="{0546A0E8-25FC-49A6-99FC-204E57410144}"/>
          </ac:spMkLst>
        </pc:spChg>
        <pc:picChg chg="del">
          <ac:chgData name="송 수연" userId="f2ea76afc09803d5" providerId="LiveId" clId="{F828D714-2234-4961-BFCA-CDB4DB723F5E}" dt="2021-03-31T08:48:02.508" v="873" actId="478"/>
          <ac:picMkLst>
            <pc:docMk/>
            <pc:sldMk cId="779870142" sldId="263"/>
            <ac:picMk id="6" creationId="{DF0A5AF6-8B06-45A7-86E8-213D5C5A6F7C}"/>
          </ac:picMkLst>
        </pc:picChg>
        <pc:picChg chg="mod">
          <ac:chgData name="송 수연" userId="f2ea76afc09803d5" providerId="LiveId" clId="{F828D714-2234-4961-BFCA-CDB4DB723F5E}" dt="2021-03-31T08:57:59.044" v="1476" actId="1076"/>
          <ac:picMkLst>
            <pc:docMk/>
            <pc:sldMk cId="779870142" sldId="263"/>
            <ac:picMk id="9" creationId="{F14062DA-08E0-41E1-A01F-54299C23F23A}"/>
          </ac:picMkLst>
        </pc:picChg>
      </pc:sldChg>
      <pc:sldChg chg="addSp delSp modSp add mod modAnim">
        <pc:chgData name="송 수연" userId="f2ea76afc09803d5" providerId="LiveId" clId="{F828D714-2234-4961-BFCA-CDB4DB723F5E}" dt="2021-03-31T09:10:01.153" v="1636"/>
        <pc:sldMkLst>
          <pc:docMk/>
          <pc:sldMk cId="509528182" sldId="264"/>
        </pc:sldMkLst>
        <pc:spChg chg="del">
          <ac:chgData name="송 수연" userId="f2ea76afc09803d5" providerId="LiveId" clId="{F828D714-2234-4961-BFCA-CDB4DB723F5E}" dt="2021-03-31T09:02:56.568" v="1525" actId="478"/>
          <ac:spMkLst>
            <pc:docMk/>
            <pc:sldMk cId="509528182" sldId="264"/>
            <ac:spMk id="13" creationId="{181B2B92-716A-455A-B1B9-55F7D93BAA22}"/>
          </ac:spMkLst>
        </pc:spChg>
        <pc:spChg chg="add mod">
          <ac:chgData name="송 수연" userId="f2ea76afc09803d5" providerId="LiveId" clId="{F828D714-2234-4961-BFCA-CDB4DB723F5E}" dt="2021-03-31T09:08:58.793" v="1625" actId="255"/>
          <ac:spMkLst>
            <pc:docMk/>
            <pc:sldMk cId="509528182" sldId="264"/>
            <ac:spMk id="14" creationId="{3A0EDAA4-33A6-4D78-B1A5-12FAEE3066C4}"/>
          </ac:spMkLst>
        </pc:spChg>
        <pc:spChg chg="del">
          <ac:chgData name="송 수연" userId="f2ea76afc09803d5" providerId="LiveId" clId="{F828D714-2234-4961-BFCA-CDB4DB723F5E}" dt="2021-03-31T09:02:56.568" v="1525" actId="478"/>
          <ac:spMkLst>
            <pc:docMk/>
            <pc:sldMk cId="509528182" sldId="264"/>
            <ac:spMk id="15" creationId="{0C0D6DBD-D19D-49A8-A116-771319F26085}"/>
          </ac:spMkLst>
        </pc:spChg>
        <pc:spChg chg="add del mod">
          <ac:chgData name="송 수연" userId="f2ea76afc09803d5" providerId="LiveId" clId="{F828D714-2234-4961-BFCA-CDB4DB723F5E}" dt="2021-03-31T09:09:04.558" v="1626" actId="255"/>
          <ac:spMkLst>
            <pc:docMk/>
            <pc:sldMk cId="509528182" sldId="264"/>
            <ac:spMk id="16" creationId="{78A74BF7-48FA-429C-8265-B55919BFE6FF}"/>
          </ac:spMkLst>
        </pc:spChg>
        <pc:spChg chg="add del mod">
          <ac:chgData name="송 수연" userId="f2ea76afc09803d5" providerId="LiveId" clId="{F828D714-2234-4961-BFCA-CDB4DB723F5E}" dt="2021-03-31T09:07:56.326" v="1567" actId="20577"/>
          <ac:spMkLst>
            <pc:docMk/>
            <pc:sldMk cId="509528182" sldId="264"/>
            <ac:spMk id="18" creationId="{03D152AE-2FAB-415E-9FAB-DE5DED40423B}"/>
          </ac:spMkLst>
        </pc:spChg>
        <pc:spChg chg="add mod">
          <ac:chgData name="송 수연" userId="f2ea76afc09803d5" providerId="LiveId" clId="{F828D714-2234-4961-BFCA-CDB4DB723F5E}" dt="2021-03-31T09:09:09.282" v="1627" actId="255"/>
          <ac:spMkLst>
            <pc:docMk/>
            <pc:sldMk cId="509528182" sldId="264"/>
            <ac:spMk id="19" creationId="{D1032642-C714-4767-92C0-35A7C71CBBD5}"/>
          </ac:spMkLst>
        </pc:spChg>
        <pc:spChg chg="add del mod">
          <ac:chgData name="송 수연" userId="f2ea76afc09803d5" providerId="LiveId" clId="{F828D714-2234-4961-BFCA-CDB4DB723F5E}" dt="2021-03-31T09:08:49.653" v="1623" actId="20577"/>
          <ac:spMkLst>
            <pc:docMk/>
            <pc:sldMk cId="509528182" sldId="264"/>
            <ac:spMk id="20" creationId="{964560D6-2AB1-4A38-8B03-4692949CC044}"/>
          </ac:spMkLst>
        </pc:spChg>
        <pc:spChg chg="add del mod">
          <ac:chgData name="송 수연" userId="f2ea76afc09803d5" providerId="LiveId" clId="{F828D714-2234-4961-BFCA-CDB4DB723F5E}" dt="2021-03-31T09:08:38.387" v="1621" actId="20577"/>
          <ac:spMkLst>
            <pc:docMk/>
            <pc:sldMk cId="509528182" sldId="264"/>
            <ac:spMk id="21" creationId="{F497071A-7F22-4F6E-BAF3-A2C8BE4AA784}"/>
          </ac:spMkLst>
        </pc:spChg>
      </pc:sldChg>
      <pc:sldChg chg="delSp modSp add mod delAnim modAnim">
        <pc:chgData name="송 수연" userId="f2ea76afc09803d5" providerId="LiveId" clId="{F828D714-2234-4961-BFCA-CDB4DB723F5E}" dt="2021-03-31T11:32:12.911" v="5146" actId="1076"/>
        <pc:sldMkLst>
          <pc:docMk/>
          <pc:sldMk cId="891210200" sldId="265"/>
        </pc:sldMkLst>
        <pc:spChg chg="mod">
          <ac:chgData name="송 수연" userId="f2ea76afc09803d5" providerId="LiveId" clId="{F828D714-2234-4961-BFCA-CDB4DB723F5E}" dt="2021-03-31T09:06:33.106" v="1555" actId="1076"/>
          <ac:spMkLst>
            <pc:docMk/>
            <pc:sldMk cId="891210200" sldId="265"/>
            <ac:spMk id="4" creationId="{7648E5BF-CFC4-4BC4-8F7E-D966549C52D9}"/>
          </ac:spMkLst>
        </pc:spChg>
        <pc:spChg chg="del">
          <ac:chgData name="송 수연" userId="f2ea76afc09803d5" providerId="LiveId" clId="{F828D714-2234-4961-BFCA-CDB4DB723F5E}" dt="2021-03-31T09:04:52.569" v="1547" actId="478"/>
          <ac:spMkLst>
            <pc:docMk/>
            <pc:sldMk cId="891210200" sldId="265"/>
            <ac:spMk id="13" creationId="{181B2B92-716A-455A-B1B9-55F7D93BAA22}"/>
          </ac:spMkLst>
        </pc:spChg>
        <pc:spChg chg="del">
          <ac:chgData name="송 수연" userId="f2ea76afc09803d5" providerId="LiveId" clId="{F828D714-2234-4961-BFCA-CDB4DB723F5E}" dt="2021-03-31T09:04:52.569" v="1547" actId="478"/>
          <ac:spMkLst>
            <pc:docMk/>
            <pc:sldMk cId="891210200" sldId="265"/>
            <ac:spMk id="15" creationId="{0C0D6DBD-D19D-49A8-A116-771319F26085}"/>
          </ac:spMkLst>
        </pc:spChg>
        <pc:spChg chg="del">
          <ac:chgData name="송 수연" userId="f2ea76afc09803d5" providerId="LiveId" clId="{F828D714-2234-4961-BFCA-CDB4DB723F5E}" dt="2021-03-31T09:04:52.569" v="1547" actId="478"/>
          <ac:spMkLst>
            <pc:docMk/>
            <pc:sldMk cId="891210200" sldId="265"/>
            <ac:spMk id="16" creationId="{791EFD3A-7F9C-4981-8A8A-F3D0DAB8FC59}"/>
          </ac:spMkLst>
        </pc:spChg>
        <pc:spChg chg="del">
          <ac:chgData name="송 수연" userId="f2ea76afc09803d5" providerId="LiveId" clId="{F828D714-2234-4961-BFCA-CDB4DB723F5E}" dt="2021-03-31T09:04:52.569" v="1547" actId="478"/>
          <ac:spMkLst>
            <pc:docMk/>
            <pc:sldMk cId="891210200" sldId="265"/>
            <ac:spMk id="17" creationId="{2AF2889A-AC6C-42B1-8A6F-544B97AE00F0}"/>
          </ac:spMkLst>
        </pc:spChg>
        <pc:spChg chg="mod">
          <ac:chgData name="송 수연" userId="f2ea76afc09803d5" providerId="LiveId" clId="{F828D714-2234-4961-BFCA-CDB4DB723F5E}" dt="2021-03-31T09:06:37.690" v="1556" actId="1076"/>
          <ac:spMkLst>
            <pc:docMk/>
            <pc:sldMk cId="891210200" sldId="265"/>
            <ac:spMk id="18" creationId="{03D152AE-2FAB-415E-9FAB-DE5DED40423B}"/>
          </ac:spMkLst>
        </pc:spChg>
        <pc:spChg chg="mod">
          <ac:chgData name="송 수연" userId="f2ea76afc09803d5" providerId="LiveId" clId="{F828D714-2234-4961-BFCA-CDB4DB723F5E}" dt="2021-03-31T09:06:37.690" v="1556" actId="1076"/>
          <ac:spMkLst>
            <pc:docMk/>
            <pc:sldMk cId="891210200" sldId="265"/>
            <ac:spMk id="21" creationId="{F497071A-7F22-4F6E-BAF3-A2C8BE4AA784}"/>
          </ac:spMkLst>
        </pc:spChg>
        <pc:picChg chg="mod">
          <ac:chgData name="송 수연" userId="f2ea76afc09803d5" providerId="LiveId" clId="{F828D714-2234-4961-BFCA-CDB4DB723F5E}" dt="2021-03-31T11:32:12.911" v="5146" actId="1076"/>
          <ac:picMkLst>
            <pc:docMk/>
            <pc:sldMk cId="891210200" sldId="265"/>
            <ac:picMk id="5" creationId="{82753365-8CE7-4D17-A054-53451647CC21}"/>
          </ac:picMkLst>
        </pc:picChg>
      </pc:sldChg>
      <pc:sldChg chg="add del">
        <pc:chgData name="송 수연" userId="f2ea76afc09803d5" providerId="LiveId" clId="{F828D714-2234-4961-BFCA-CDB4DB723F5E}" dt="2021-03-31T09:27:24.148" v="1949" actId="2696"/>
        <pc:sldMkLst>
          <pc:docMk/>
          <pc:sldMk cId="138218450" sldId="266"/>
        </pc:sldMkLst>
      </pc:sldChg>
      <pc:sldChg chg="delSp modSp add del mod ord">
        <pc:chgData name="송 수연" userId="f2ea76afc09803d5" providerId="LiveId" clId="{F828D714-2234-4961-BFCA-CDB4DB723F5E}" dt="2021-03-31T09:27:17.319" v="1947" actId="2696"/>
        <pc:sldMkLst>
          <pc:docMk/>
          <pc:sldMk cId="1920302030" sldId="266"/>
        </pc:sldMkLst>
        <pc:spChg chg="mod">
          <ac:chgData name="송 수연" userId="f2ea76afc09803d5" providerId="LiveId" clId="{F828D714-2234-4961-BFCA-CDB4DB723F5E}" dt="2021-03-31T09:22:16.975" v="1680" actId="20577"/>
          <ac:spMkLst>
            <pc:docMk/>
            <pc:sldMk cId="1920302030" sldId="266"/>
            <ac:spMk id="2" creationId="{C1045615-962B-449D-A111-12CB14D18E5D}"/>
          </ac:spMkLst>
        </pc:spChg>
        <pc:spChg chg="mod">
          <ac:chgData name="송 수연" userId="f2ea76afc09803d5" providerId="LiveId" clId="{F828D714-2234-4961-BFCA-CDB4DB723F5E}" dt="2021-03-31T09:22:16.036" v="1678"/>
          <ac:spMkLst>
            <pc:docMk/>
            <pc:sldMk cId="1920302030" sldId="266"/>
            <ac:spMk id="4" creationId="{7648E5BF-CFC4-4BC4-8F7E-D966549C52D9}"/>
          </ac:spMkLst>
        </pc:spChg>
        <pc:picChg chg="del">
          <ac:chgData name="송 수연" userId="f2ea76afc09803d5" providerId="LiveId" clId="{F828D714-2234-4961-BFCA-CDB4DB723F5E}" dt="2021-03-31T09:22:21.589" v="1681" actId="478"/>
          <ac:picMkLst>
            <pc:docMk/>
            <pc:sldMk cId="1920302030" sldId="266"/>
            <ac:picMk id="6" creationId="{DF0A5AF6-8B06-45A7-86E8-213D5C5A6F7C}"/>
          </ac:picMkLst>
        </pc:picChg>
      </pc:sldChg>
      <pc:sldChg chg="addSp delSp modSp add mod ord delAnim modAnim">
        <pc:chgData name="송 수연" userId="f2ea76afc09803d5" providerId="LiveId" clId="{F828D714-2234-4961-BFCA-CDB4DB723F5E}" dt="2021-03-31T09:32:01.591" v="2246"/>
        <pc:sldMkLst>
          <pc:docMk/>
          <pc:sldMk cId="2364804392" sldId="266"/>
        </pc:sldMkLst>
        <pc:spChg chg="mod">
          <ac:chgData name="송 수연" userId="f2ea76afc09803d5" providerId="LiveId" clId="{F828D714-2234-4961-BFCA-CDB4DB723F5E}" dt="2021-03-31T09:27:35.102" v="1954" actId="20577"/>
          <ac:spMkLst>
            <pc:docMk/>
            <pc:sldMk cId="2364804392" sldId="266"/>
            <ac:spMk id="2" creationId="{C1045615-962B-449D-A111-12CB14D18E5D}"/>
          </ac:spMkLst>
        </pc:spChg>
        <pc:spChg chg="mod">
          <ac:chgData name="송 수연" userId="f2ea76afc09803d5" providerId="LiveId" clId="{F828D714-2234-4961-BFCA-CDB4DB723F5E}" dt="2021-03-31T09:28:18.650" v="1991"/>
          <ac:spMkLst>
            <pc:docMk/>
            <pc:sldMk cId="2364804392" sldId="266"/>
            <ac:spMk id="5" creationId="{E447B035-7B8B-454B-B872-12A8FECD1A8C}"/>
          </ac:spMkLst>
        </pc:spChg>
        <pc:spChg chg="del mod">
          <ac:chgData name="송 수연" userId="f2ea76afc09803d5" providerId="LiveId" clId="{F828D714-2234-4961-BFCA-CDB4DB723F5E}" dt="2021-03-31T09:28:28.720" v="2012" actId="478"/>
          <ac:spMkLst>
            <pc:docMk/>
            <pc:sldMk cId="2364804392" sldId="266"/>
            <ac:spMk id="19" creationId="{7D556708-AABA-4E61-BFF4-0DA367149747}"/>
          </ac:spMkLst>
        </pc:spChg>
        <pc:spChg chg="del">
          <ac:chgData name="송 수연" userId="f2ea76afc09803d5" providerId="LiveId" clId="{F828D714-2234-4961-BFCA-CDB4DB723F5E}" dt="2021-03-31T09:28:31.398" v="2013" actId="478"/>
          <ac:spMkLst>
            <pc:docMk/>
            <pc:sldMk cId="2364804392" sldId="266"/>
            <ac:spMk id="22" creationId="{0B181C64-CC62-4DB1-9E02-075AD303FB8B}"/>
          </ac:spMkLst>
        </pc:spChg>
        <pc:spChg chg="mod">
          <ac:chgData name="송 수연" userId="f2ea76afc09803d5" providerId="LiveId" clId="{F828D714-2234-4961-BFCA-CDB4DB723F5E}" dt="2021-03-31T09:28:38.566" v="2014" actId="1076"/>
          <ac:spMkLst>
            <pc:docMk/>
            <pc:sldMk cId="2364804392" sldId="266"/>
            <ac:spMk id="23" creationId="{A24830EB-4D64-4EA5-804F-02286F5CE6B9}"/>
          </ac:spMkLst>
        </pc:spChg>
        <pc:spChg chg="mod">
          <ac:chgData name="송 수연" userId="f2ea76afc09803d5" providerId="LiveId" clId="{F828D714-2234-4961-BFCA-CDB4DB723F5E}" dt="2021-03-31T09:28:38.566" v="2014" actId="1076"/>
          <ac:spMkLst>
            <pc:docMk/>
            <pc:sldMk cId="2364804392" sldId="266"/>
            <ac:spMk id="24" creationId="{B9B3E938-386A-45D8-8DFC-7B284CB9C7C0}"/>
          </ac:spMkLst>
        </pc:spChg>
        <pc:spChg chg="mod">
          <ac:chgData name="송 수연" userId="f2ea76afc09803d5" providerId="LiveId" clId="{F828D714-2234-4961-BFCA-CDB4DB723F5E}" dt="2021-03-31T09:29:02.614" v="2042" actId="1076"/>
          <ac:spMkLst>
            <pc:docMk/>
            <pc:sldMk cId="2364804392" sldId="266"/>
            <ac:spMk id="25" creationId="{6384139E-5714-44D1-8E6B-B9AA03A62AE3}"/>
          </ac:spMkLst>
        </pc:spChg>
        <pc:spChg chg="mod">
          <ac:chgData name="송 수연" userId="f2ea76afc09803d5" providerId="LiveId" clId="{F828D714-2234-4961-BFCA-CDB4DB723F5E}" dt="2021-03-31T09:29:02.614" v="2042" actId="1076"/>
          <ac:spMkLst>
            <pc:docMk/>
            <pc:sldMk cId="2364804392" sldId="266"/>
            <ac:spMk id="26" creationId="{2E44D748-27F6-480C-8B84-AD49BF3535F7}"/>
          </ac:spMkLst>
        </pc:spChg>
        <pc:spChg chg="mod">
          <ac:chgData name="송 수연" userId="f2ea76afc09803d5" providerId="LiveId" clId="{F828D714-2234-4961-BFCA-CDB4DB723F5E}" dt="2021-03-31T09:29:14.350" v="2050" actId="1076"/>
          <ac:spMkLst>
            <pc:docMk/>
            <pc:sldMk cId="2364804392" sldId="266"/>
            <ac:spMk id="27" creationId="{B9014364-7BC1-4DEB-A9C9-FD6D46A8A781}"/>
          </ac:spMkLst>
        </pc:spChg>
        <pc:spChg chg="mod">
          <ac:chgData name="송 수연" userId="f2ea76afc09803d5" providerId="LiveId" clId="{F828D714-2234-4961-BFCA-CDB4DB723F5E}" dt="2021-03-31T09:29:19.695" v="2051" actId="1076"/>
          <ac:spMkLst>
            <pc:docMk/>
            <pc:sldMk cId="2364804392" sldId="266"/>
            <ac:spMk id="28" creationId="{C02B5E3F-9C3F-4FA9-A8A4-5D855F689CC4}"/>
          </ac:spMkLst>
        </pc:spChg>
        <pc:spChg chg="del">
          <ac:chgData name="송 수연" userId="f2ea76afc09803d5" providerId="LiveId" clId="{F828D714-2234-4961-BFCA-CDB4DB723F5E}" dt="2021-03-31T09:31:36.762" v="2222" actId="478"/>
          <ac:spMkLst>
            <pc:docMk/>
            <pc:sldMk cId="2364804392" sldId="266"/>
            <ac:spMk id="29" creationId="{E298731F-00B3-4450-A989-4CB8386EF27A}"/>
          </ac:spMkLst>
        </pc:spChg>
        <pc:spChg chg="mod">
          <ac:chgData name="송 수연" userId="f2ea76afc09803d5" providerId="LiveId" clId="{F828D714-2234-4961-BFCA-CDB4DB723F5E}" dt="2021-03-31T09:29:47.388" v="2083" actId="1076"/>
          <ac:spMkLst>
            <pc:docMk/>
            <pc:sldMk cId="2364804392" sldId="266"/>
            <ac:spMk id="30" creationId="{D9A6D970-E37D-4E04-9937-432F94E38235}"/>
          </ac:spMkLst>
        </pc:spChg>
        <pc:spChg chg="mod">
          <ac:chgData name="송 수연" userId="f2ea76afc09803d5" providerId="LiveId" clId="{F828D714-2234-4961-BFCA-CDB4DB723F5E}" dt="2021-03-31T09:30:17.422" v="2136" actId="1076"/>
          <ac:spMkLst>
            <pc:docMk/>
            <pc:sldMk cId="2364804392" sldId="266"/>
            <ac:spMk id="31" creationId="{A0B3228A-970B-4E8A-8B6F-7875413D028A}"/>
          </ac:spMkLst>
        </pc:spChg>
        <pc:spChg chg="mod">
          <ac:chgData name="송 수연" userId="f2ea76afc09803d5" providerId="LiveId" clId="{F828D714-2234-4961-BFCA-CDB4DB723F5E}" dt="2021-03-31T09:30:23.833" v="2137" actId="1076"/>
          <ac:spMkLst>
            <pc:docMk/>
            <pc:sldMk cId="2364804392" sldId="266"/>
            <ac:spMk id="32" creationId="{3357706B-A2C3-4CD2-B82C-4A511A4851F5}"/>
          </ac:spMkLst>
        </pc:spChg>
        <pc:spChg chg="del mod">
          <ac:chgData name="송 수연" userId="f2ea76afc09803d5" providerId="LiveId" clId="{F828D714-2234-4961-BFCA-CDB4DB723F5E}" dt="2021-03-31T09:30:07.820" v="2134" actId="478"/>
          <ac:spMkLst>
            <pc:docMk/>
            <pc:sldMk cId="2364804392" sldId="266"/>
            <ac:spMk id="33" creationId="{DA1EF298-1AEC-4A1D-8119-5C1B0498188D}"/>
          </ac:spMkLst>
        </pc:spChg>
        <pc:spChg chg="del">
          <ac:chgData name="송 수연" userId="f2ea76afc09803d5" providerId="LiveId" clId="{F828D714-2234-4961-BFCA-CDB4DB723F5E}" dt="2021-03-31T09:30:27.942" v="2138" actId="478"/>
          <ac:spMkLst>
            <pc:docMk/>
            <pc:sldMk cId="2364804392" sldId="266"/>
            <ac:spMk id="34" creationId="{D1E819CF-1DAB-4779-916D-29F20DD8B50C}"/>
          </ac:spMkLst>
        </pc:spChg>
        <pc:spChg chg="mod">
          <ac:chgData name="송 수연" userId="f2ea76afc09803d5" providerId="LiveId" clId="{F828D714-2234-4961-BFCA-CDB4DB723F5E}" dt="2021-03-31T09:30:57.162" v="2189" actId="1076"/>
          <ac:spMkLst>
            <pc:docMk/>
            <pc:sldMk cId="2364804392" sldId="266"/>
            <ac:spMk id="35" creationId="{E801CA7D-5534-42D2-BD3E-8C8E11E0BA10}"/>
          </ac:spMkLst>
        </pc:spChg>
        <pc:spChg chg="mod">
          <ac:chgData name="송 수연" userId="f2ea76afc09803d5" providerId="LiveId" clId="{F828D714-2234-4961-BFCA-CDB4DB723F5E}" dt="2021-03-31T09:31:01.757" v="2190" actId="1076"/>
          <ac:spMkLst>
            <pc:docMk/>
            <pc:sldMk cId="2364804392" sldId="266"/>
            <ac:spMk id="36" creationId="{A30A436F-C9ED-4878-A05A-9CFBACB6E47D}"/>
          </ac:spMkLst>
        </pc:spChg>
        <pc:spChg chg="mod">
          <ac:chgData name="송 수연" userId="f2ea76afc09803d5" providerId="LiveId" clId="{F828D714-2234-4961-BFCA-CDB4DB723F5E}" dt="2021-03-31T09:31:10.899" v="2209" actId="1076"/>
          <ac:spMkLst>
            <pc:docMk/>
            <pc:sldMk cId="2364804392" sldId="266"/>
            <ac:spMk id="37" creationId="{6B7DC9E9-9351-4665-99CC-740ABD85DDE1}"/>
          </ac:spMkLst>
        </pc:spChg>
        <pc:spChg chg="mod">
          <ac:chgData name="송 수연" userId="f2ea76afc09803d5" providerId="LiveId" clId="{F828D714-2234-4961-BFCA-CDB4DB723F5E}" dt="2021-03-31T09:31:15.193" v="2210" actId="1076"/>
          <ac:spMkLst>
            <pc:docMk/>
            <pc:sldMk cId="2364804392" sldId="266"/>
            <ac:spMk id="38" creationId="{21E4A2B8-BC03-4842-81A8-0661B9CA074B}"/>
          </ac:spMkLst>
        </pc:spChg>
        <pc:spChg chg="mod">
          <ac:chgData name="송 수연" userId="f2ea76afc09803d5" providerId="LiveId" clId="{F828D714-2234-4961-BFCA-CDB4DB723F5E}" dt="2021-03-31T09:31:26.306" v="2221" actId="1076"/>
          <ac:spMkLst>
            <pc:docMk/>
            <pc:sldMk cId="2364804392" sldId="266"/>
            <ac:spMk id="39" creationId="{339AD00E-E3C0-4233-A14D-334B159B6AC8}"/>
          </ac:spMkLst>
        </pc:spChg>
        <pc:spChg chg="del">
          <ac:chgData name="송 수연" userId="f2ea76afc09803d5" providerId="LiveId" clId="{F828D714-2234-4961-BFCA-CDB4DB723F5E}" dt="2021-03-31T09:31:36.762" v="2222" actId="478"/>
          <ac:spMkLst>
            <pc:docMk/>
            <pc:sldMk cId="2364804392" sldId="266"/>
            <ac:spMk id="40" creationId="{764C6FFB-8FBB-42D8-8436-1A003CFE3AF7}"/>
          </ac:spMkLst>
        </pc:spChg>
        <pc:spChg chg="del">
          <ac:chgData name="송 수연" userId="f2ea76afc09803d5" providerId="LiveId" clId="{F828D714-2234-4961-BFCA-CDB4DB723F5E}" dt="2021-03-31T09:31:36.762" v="2222" actId="478"/>
          <ac:spMkLst>
            <pc:docMk/>
            <pc:sldMk cId="2364804392" sldId="266"/>
            <ac:spMk id="41" creationId="{A5C6A1DD-91A1-46E0-B38A-B4D641CE4D17}"/>
          </ac:spMkLst>
        </pc:spChg>
        <pc:spChg chg="del">
          <ac:chgData name="송 수연" userId="f2ea76afc09803d5" providerId="LiveId" clId="{F828D714-2234-4961-BFCA-CDB4DB723F5E}" dt="2021-03-31T09:31:36.762" v="2222" actId="478"/>
          <ac:spMkLst>
            <pc:docMk/>
            <pc:sldMk cId="2364804392" sldId="266"/>
            <ac:spMk id="42" creationId="{9E9DBB85-14C0-403E-A33C-75A6B8119B6C}"/>
          </ac:spMkLst>
        </pc:spChg>
        <pc:spChg chg="del">
          <ac:chgData name="송 수연" userId="f2ea76afc09803d5" providerId="LiveId" clId="{F828D714-2234-4961-BFCA-CDB4DB723F5E}" dt="2021-03-31T09:31:36.762" v="2222" actId="478"/>
          <ac:spMkLst>
            <pc:docMk/>
            <pc:sldMk cId="2364804392" sldId="266"/>
            <ac:spMk id="43" creationId="{644108C0-2302-4D8D-8BAB-4B0EA9E7372F}"/>
          </ac:spMkLst>
        </pc:spChg>
        <pc:spChg chg="del">
          <ac:chgData name="송 수연" userId="f2ea76afc09803d5" providerId="LiveId" clId="{F828D714-2234-4961-BFCA-CDB4DB723F5E}" dt="2021-03-31T09:31:36.762" v="2222" actId="478"/>
          <ac:spMkLst>
            <pc:docMk/>
            <pc:sldMk cId="2364804392" sldId="266"/>
            <ac:spMk id="44" creationId="{9CA72785-4016-4B47-960C-8D987BB7CC66}"/>
          </ac:spMkLst>
        </pc:spChg>
        <pc:spChg chg="del">
          <ac:chgData name="송 수연" userId="f2ea76afc09803d5" providerId="LiveId" clId="{F828D714-2234-4961-BFCA-CDB4DB723F5E}" dt="2021-03-31T09:31:36.762" v="2222" actId="478"/>
          <ac:spMkLst>
            <pc:docMk/>
            <pc:sldMk cId="2364804392" sldId="266"/>
            <ac:spMk id="45" creationId="{2F7304A0-0708-4991-B3AD-3DE219802EF1}"/>
          </ac:spMkLst>
        </pc:spChg>
        <pc:spChg chg="del">
          <ac:chgData name="송 수연" userId="f2ea76afc09803d5" providerId="LiveId" clId="{F828D714-2234-4961-BFCA-CDB4DB723F5E}" dt="2021-03-31T09:31:36.762" v="2222" actId="478"/>
          <ac:spMkLst>
            <pc:docMk/>
            <pc:sldMk cId="2364804392" sldId="266"/>
            <ac:spMk id="46" creationId="{497940DF-F8EF-4B0F-9D2E-2978C4EE7C69}"/>
          </ac:spMkLst>
        </pc:spChg>
        <pc:spChg chg="del">
          <ac:chgData name="송 수연" userId="f2ea76afc09803d5" providerId="LiveId" clId="{F828D714-2234-4961-BFCA-CDB4DB723F5E}" dt="2021-03-31T09:31:36.762" v="2222" actId="478"/>
          <ac:spMkLst>
            <pc:docMk/>
            <pc:sldMk cId="2364804392" sldId="266"/>
            <ac:spMk id="47" creationId="{25AAC637-9ADB-44AB-B0E6-428C46ABAE96}"/>
          </ac:spMkLst>
        </pc:spChg>
        <pc:spChg chg="del">
          <ac:chgData name="송 수연" userId="f2ea76afc09803d5" providerId="LiveId" clId="{F828D714-2234-4961-BFCA-CDB4DB723F5E}" dt="2021-03-31T09:31:36.762" v="2222" actId="478"/>
          <ac:spMkLst>
            <pc:docMk/>
            <pc:sldMk cId="2364804392" sldId="266"/>
            <ac:spMk id="48" creationId="{A423AB13-BB0E-4E58-B43E-342BE6FF8193}"/>
          </ac:spMkLst>
        </pc:spChg>
        <pc:spChg chg="mod">
          <ac:chgData name="송 수연" userId="f2ea76afc09803d5" providerId="LiveId" clId="{F828D714-2234-4961-BFCA-CDB4DB723F5E}" dt="2021-03-31T09:27:40.907" v="1970" actId="20577"/>
          <ac:spMkLst>
            <pc:docMk/>
            <pc:sldMk cId="2364804392" sldId="266"/>
            <ac:spMk id="49" creationId="{8FE42E27-1A5D-42D4-8E52-1280EC17A207}"/>
          </ac:spMkLst>
        </pc:spChg>
        <pc:spChg chg="mod">
          <ac:chgData name="송 수연" userId="f2ea76afc09803d5" providerId="LiveId" clId="{F828D714-2234-4961-BFCA-CDB4DB723F5E}" dt="2021-03-31T09:29:38.232" v="2082" actId="1076"/>
          <ac:spMkLst>
            <pc:docMk/>
            <pc:sldMk cId="2364804392" sldId="266"/>
            <ac:spMk id="50" creationId="{0546A0E8-25FC-49A6-99FC-204E57410144}"/>
          </ac:spMkLst>
        </pc:spChg>
        <pc:spChg chg="add del mod">
          <ac:chgData name="송 수연" userId="f2ea76afc09803d5" providerId="LiveId" clId="{F828D714-2234-4961-BFCA-CDB4DB723F5E}" dt="2021-03-31T09:31:47.020" v="2226" actId="478"/>
          <ac:spMkLst>
            <pc:docMk/>
            <pc:sldMk cId="2364804392" sldId="266"/>
            <ac:spMk id="51" creationId="{08679C01-2CEB-4B78-8DE3-3EC35B6C40E3}"/>
          </ac:spMkLst>
        </pc:spChg>
        <pc:picChg chg="add mod">
          <ac:chgData name="송 수연" userId="f2ea76afc09803d5" providerId="LiveId" clId="{F828D714-2234-4961-BFCA-CDB4DB723F5E}" dt="2021-03-31T09:31:44.082" v="2225" actId="1076"/>
          <ac:picMkLst>
            <pc:docMk/>
            <pc:sldMk cId="2364804392" sldId="266"/>
            <ac:picMk id="4" creationId="{4F1CF291-B6BA-4791-B92D-08A63F0DAAEE}"/>
          </ac:picMkLst>
        </pc:picChg>
        <pc:picChg chg="del">
          <ac:chgData name="송 수연" userId="f2ea76afc09803d5" providerId="LiveId" clId="{F828D714-2234-4961-BFCA-CDB4DB723F5E}" dt="2021-03-31T09:31:38.768" v="2223" actId="478"/>
          <ac:picMkLst>
            <pc:docMk/>
            <pc:sldMk cId="2364804392" sldId="266"/>
            <ac:picMk id="9" creationId="{F14062DA-08E0-41E1-A01F-54299C23F23A}"/>
          </ac:picMkLst>
        </pc:picChg>
      </pc:sldChg>
      <pc:sldChg chg="addSp delSp modSp add mod ord delAnim modAnim">
        <pc:chgData name="송 수연" userId="f2ea76afc09803d5" providerId="LiveId" clId="{F828D714-2234-4961-BFCA-CDB4DB723F5E}" dt="2021-03-31T11:46:33.980" v="5462" actId="20577"/>
        <pc:sldMkLst>
          <pc:docMk/>
          <pc:sldMk cId="3656759829" sldId="267"/>
        </pc:sldMkLst>
        <pc:spChg chg="mod">
          <ac:chgData name="송 수연" userId="f2ea76afc09803d5" providerId="LiveId" clId="{F828D714-2234-4961-BFCA-CDB4DB723F5E}" dt="2021-03-31T09:32:38.669" v="2251" actId="20577"/>
          <ac:spMkLst>
            <pc:docMk/>
            <pc:sldMk cId="3656759829" sldId="267"/>
            <ac:spMk id="2" creationId="{C1045615-962B-449D-A111-12CB14D18E5D}"/>
          </ac:spMkLst>
        </pc:spChg>
        <pc:spChg chg="mod">
          <ac:chgData name="송 수연" userId="f2ea76afc09803d5" providerId="LiveId" clId="{F828D714-2234-4961-BFCA-CDB4DB723F5E}" dt="2021-03-31T09:36:32.665" v="2504" actId="1076"/>
          <ac:spMkLst>
            <pc:docMk/>
            <pc:sldMk cId="3656759829" sldId="267"/>
            <ac:spMk id="4" creationId="{7648E5BF-CFC4-4BC4-8F7E-D966549C52D9}"/>
          </ac:spMkLst>
        </pc:spChg>
        <pc:spChg chg="mod">
          <ac:chgData name="송 수연" userId="f2ea76afc09803d5" providerId="LiveId" clId="{F828D714-2234-4961-BFCA-CDB4DB723F5E}" dt="2021-03-31T09:36:39.491" v="2505" actId="1076"/>
          <ac:spMkLst>
            <pc:docMk/>
            <pc:sldMk cId="3656759829" sldId="267"/>
            <ac:spMk id="13" creationId="{181B2B92-716A-455A-B1B9-55F7D93BAA22}"/>
          </ac:spMkLst>
        </pc:spChg>
        <pc:spChg chg="mod">
          <ac:chgData name="송 수연" userId="f2ea76afc09803d5" providerId="LiveId" clId="{F828D714-2234-4961-BFCA-CDB4DB723F5E}" dt="2021-03-31T11:46:33.980" v="5462" actId="20577"/>
          <ac:spMkLst>
            <pc:docMk/>
            <pc:sldMk cId="3656759829" sldId="267"/>
            <ac:spMk id="15" creationId="{0C0D6DBD-D19D-49A8-A116-771319F26085}"/>
          </ac:spMkLst>
        </pc:spChg>
        <pc:spChg chg="add mod">
          <ac:chgData name="송 수연" userId="f2ea76afc09803d5" providerId="LiveId" clId="{F828D714-2234-4961-BFCA-CDB4DB723F5E}" dt="2021-03-31T09:36:39.491" v="2505" actId="1076"/>
          <ac:spMkLst>
            <pc:docMk/>
            <pc:sldMk cId="3656759829" sldId="267"/>
            <ac:spMk id="16" creationId="{EF201A45-E61A-4AEC-9446-05A2A22D3B6E}"/>
          </ac:spMkLst>
        </pc:spChg>
        <pc:spChg chg="mod">
          <ac:chgData name="송 수연" userId="f2ea76afc09803d5" providerId="LiveId" clId="{F828D714-2234-4961-BFCA-CDB4DB723F5E}" dt="2021-03-31T09:36:39.491" v="2505" actId="1076"/>
          <ac:spMkLst>
            <pc:docMk/>
            <pc:sldMk cId="3656759829" sldId="267"/>
            <ac:spMk id="19" creationId="{4E3C94F8-96DD-4115-A94A-71D8E0E16BD7}"/>
          </ac:spMkLst>
        </pc:spChg>
        <pc:picChg chg="del">
          <ac:chgData name="송 수연" userId="f2ea76afc09803d5" providerId="LiveId" clId="{F828D714-2234-4961-BFCA-CDB4DB723F5E}" dt="2021-03-31T09:32:49.790" v="2270" actId="478"/>
          <ac:picMkLst>
            <pc:docMk/>
            <pc:sldMk cId="3656759829" sldId="267"/>
            <ac:picMk id="5" creationId="{CCB8635F-18FD-4DFE-BC20-0EB3B9FD2F34}"/>
          </ac:picMkLst>
        </pc:picChg>
        <pc:picChg chg="add mod">
          <ac:chgData name="송 수연" userId="f2ea76afc09803d5" providerId="LiveId" clId="{F828D714-2234-4961-BFCA-CDB4DB723F5E}" dt="2021-03-31T09:33:03.267" v="2273" actId="1076"/>
          <ac:picMkLst>
            <pc:docMk/>
            <pc:sldMk cId="3656759829" sldId="267"/>
            <ac:picMk id="6" creationId="{34D511DC-CC9B-4A86-8A66-630632498B89}"/>
          </ac:picMkLst>
        </pc:picChg>
        <pc:picChg chg="add mod">
          <ac:chgData name="송 수연" userId="f2ea76afc09803d5" providerId="LiveId" clId="{F828D714-2234-4961-BFCA-CDB4DB723F5E}" dt="2021-03-31T09:33:23.278" v="2278" actId="1076"/>
          <ac:picMkLst>
            <pc:docMk/>
            <pc:sldMk cId="3656759829" sldId="267"/>
            <ac:picMk id="9" creationId="{B3736645-E584-45C4-9155-A5BF81F248AA}"/>
          </ac:picMkLst>
        </pc:picChg>
      </pc:sldChg>
      <pc:sldChg chg="addSp delSp modSp add mod delAnim modAnim">
        <pc:chgData name="송 수연" userId="f2ea76afc09803d5" providerId="LiveId" clId="{F828D714-2234-4961-BFCA-CDB4DB723F5E}" dt="2021-03-31T10:12:29.751" v="2920"/>
        <pc:sldMkLst>
          <pc:docMk/>
          <pc:sldMk cId="1321282996" sldId="268"/>
        </pc:sldMkLst>
        <pc:spChg chg="mod">
          <ac:chgData name="송 수연" userId="f2ea76afc09803d5" providerId="LiveId" clId="{F828D714-2234-4961-BFCA-CDB4DB723F5E}" dt="2021-03-31T09:51:52.714" v="2508" actId="20577"/>
          <ac:spMkLst>
            <pc:docMk/>
            <pc:sldMk cId="1321282996" sldId="268"/>
            <ac:spMk id="2" creationId="{C1045615-962B-449D-A111-12CB14D18E5D}"/>
          </ac:spMkLst>
        </pc:spChg>
        <pc:spChg chg="mod">
          <ac:chgData name="송 수연" userId="f2ea76afc09803d5" providerId="LiveId" clId="{F828D714-2234-4961-BFCA-CDB4DB723F5E}" dt="2021-03-31T10:11:55.710" v="2910" actId="1076"/>
          <ac:spMkLst>
            <pc:docMk/>
            <pc:sldMk cId="1321282996" sldId="268"/>
            <ac:spMk id="4" creationId="{7648E5BF-CFC4-4BC4-8F7E-D966549C52D9}"/>
          </ac:spMkLst>
        </pc:spChg>
        <pc:spChg chg="mod">
          <ac:chgData name="송 수연" userId="f2ea76afc09803d5" providerId="LiveId" clId="{F828D714-2234-4961-BFCA-CDB4DB723F5E}" dt="2021-03-31T10:11:51.942" v="2909" actId="1076"/>
          <ac:spMkLst>
            <pc:docMk/>
            <pc:sldMk cId="1321282996" sldId="268"/>
            <ac:spMk id="13" creationId="{181B2B92-716A-455A-B1B9-55F7D93BAA22}"/>
          </ac:spMkLst>
        </pc:spChg>
        <pc:spChg chg="mod">
          <ac:chgData name="송 수연" userId="f2ea76afc09803d5" providerId="LiveId" clId="{F828D714-2234-4961-BFCA-CDB4DB723F5E}" dt="2021-03-31T10:11:51.942" v="2909" actId="1076"/>
          <ac:spMkLst>
            <pc:docMk/>
            <pc:sldMk cId="1321282996" sldId="268"/>
            <ac:spMk id="15" creationId="{0C0D6DBD-D19D-49A8-A116-771319F26085}"/>
          </ac:spMkLst>
        </pc:spChg>
        <pc:spChg chg="del">
          <ac:chgData name="송 수연" userId="f2ea76afc09803d5" providerId="LiveId" clId="{F828D714-2234-4961-BFCA-CDB4DB723F5E}" dt="2021-03-31T10:09:07.942" v="2690" actId="478"/>
          <ac:spMkLst>
            <pc:docMk/>
            <pc:sldMk cId="1321282996" sldId="268"/>
            <ac:spMk id="16" creationId="{EF201A45-E61A-4AEC-9446-05A2A22D3B6E}"/>
          </ac:spMkLst>
        </pc:spChg>
        <pc:spChg chg="mod">
          <ac:chgData name="송 수연" userId="f2ea76afc09803d5" providerId="LiveId" clId="{F828D714-2234-4961-BFCA-CDB4DB723F5E}" dt="2021-03-31T10:11:51.942" v="2909" actId="1076"/>
          <ac:spMkLst>
            <pc:docMk/>
            <pc:sldMk cId="1321282996" sldId="268"/>
            <ac:spMk id="19" creationId="{4E3C94F8-96DD-4115-A94A-71D8E0E16BD7}"/>
          </ac:spMkLst>
        </pc:spChg>
        <pc:picChg chg="add mod">
          <ac:chgData name="송 수연" userId="f2ea76afc09803d5" providerId="LiveId" clId="{F828D714-2234-4961-BFCA-CDB4DB723F5E}" dt="2021-03-31T10:08:12.563" v="2551" actId="1076"/>
          <ac:picMkLst>
            <pc:docMk/>
            <pc:sldMk cId="1321282996" sldId="268"/>
            <ac:picMk id="5" creationId="{D8B74572-C9AE-41AC-A3B4-D6EF46E8D2EE}"/>
          </ac:picMkLst>
        </pc:picChg>
        <pc:picChg chg="del">
          <ac:chgData name="송 수연" userId="f2ea76afc09803d5" providerId="LiveId" clId="{F828D714-2234-4961-BFCA-CDB4DB723F5E}" dt="2021-03-31T10:07:58.528" v="2548" actId="478"/>
          <ac:picMkLst>
            <pc:docMk/>
            <pc:sldMk cId="1321282996" sldId="268"/>
            <ac:picMk id="6" creationId="{34D511DC-CC9B-4A86-8A66-630632498B89}"/>
          </ac:picMkLst>
        </pc:picChg>
        <pc:picChg chg="del">
          <ac:chgData name="송 수연" userId="f2ea76afc09803d5" providerId="LiveId" clId="{F828D714-2234-4961-BFCA-CDB4DB723F5E}" dt="2021-03-31T10:07:57.044" v="2547" actId="478"/>
          <ac:picMkLst>
            <pc:docMk/>
            <pc:sldMk cId="1321282996" sldId="268"/>
            <ac:picMk id="9" creationId="{B3736645-E584-45C4-9155-A5BF81F248AA}"/>
          </ac:picMkLst>
        </pc:picChg>
      </pc:sldChg>
      <pc:sldChg chg="addSp delSp modSp add mod delAnim modAnim">
        <pc:chgData name="송 수연" userId="f2ea76afc09803d5" providerId="LiveId" clId="{F828D714-2234-4961-BFCA-CDB4DB723F5E}" dt="2021-03-31T10:17:51.299" v="3178"/>
        <pc:sldMkLst>
          <pc:docMk/>
          <pc:sldMk cId="4111501035" sldId="269"/>
        </pc:sldMkLst>
        <pc:spChg chg="mod">
          <ac:chgData name="송 수연" userId="f2ea76afc09803d5" providerId="LiveId" clId="{F828D714-2234-4961-BFCA-CDB4DB723F5E}" dt="2021-03-31T10:01:52.805" v="2530" actId="20577"/>
          <ac:spMkLst>
            <pc:docMk/>
            <pc:sldMk cId="4111501035" sldId="269"/>
            <ac:spMk id="2" creationId="{C1045615-962B-449D-A111-12CB14D18E5D}"/>
          </ac:spMkLst>
        </pc:spChg>
        <pc:spChg chg="mod">
          <ac:chgData name="송 수연" userId="f2ea76afc09803d5" providerId="LiveId" clId="{F828D714-2234-4961-BFCA-CDB4DB723F5E}" dt="2021-03-31T10:13:46.397" v="2941"/>
          <ac:spMkLst>
            <pc:docMk/>
            <pc:sldMk cId="4111501035" sldId="269"/>
            <ac:spMk id="4" creationId="{7648E5BF-CFC4-4BC4-8F7E-D966549C52D9}"/>
          </ac:spMkLst>
        </pc:spChg>
        <pc:spChg chg="mod">
          <ac:chgData name="송 수연" userId="f2ea76afc09803d5" providerId="LiveId" clId="{F828D714-2234-4961-BFCA-CDB4DB723F5E}" dt="2021-03-31T10:16:49.445" v="2975"/>
          <ac:spMkLst>
            <pc:docMk/>
            <pc:sldMk cId="4111501035" sldId="269"/>
            <ac:spMk id="13" creationId="{181B2B92-716A-455A-B1B9-55F7D93BAA22}"/>
          </ac:spMkLst>
        </pc:spChg>
        <pc:spChg chg="mod">
          <ac:chgData name="송 수연" userId="f2ea76afc09803d5" providerId="LiveId" clId="{F828D714-2234-4961-BFCA-CDB4DB723F5E}" dt="2021-03-31T10:17:07.733" v="3036"/>
          <ac:spMkLst>
            <pc:docMk/>
            <pc:sldMk cId="4111501035" sldId="269"/>
            <ac:spMk id="15" creationId="{0C0D6DBD-D19D-49A8-A116-771319F26085}"/>
          </ac:spMkLst>
        </pc:spChg>
        <pc:spChg chg="mod">
          <ac:chgData name="송 수연" userId="f2ea76afc09803d5" providerId="LiveId" clId="{F828D714-2234-4961-BFCA-CDB4DB723F5E}" dt="2021-03-31T10:17:38.697" v="3172"/>
          <ac:spMkLst>
            <pc:docMk/>
            <pc:sldMk cId="4111501035" sldId="269"/>
            <ac:spMk id="16" creationId="{EF201A45-E61A-4AEC-9446-05A2A22D3B6E}"/>
          </ac:spMkLst>
        </pc:spChg>
        <pc:spChg chg="mod">
          <ac:chgData name="송 수연" userId="f2ea76afc09803d5" providerId="LiveId" clId="{F828D714-2234-4961-BFCA-CDB4DB723F5E}" dt="2021-03-31T10:17:23.830" v="3114"/>
          <ac:spMkLst>
            <pc:docMk/>
            <pc:sldMk cId="4111501035" sldId="269"/>
            <ac:spMk id="19" creationId="{4E3C94F8-96DD-4115-A94A-71D8E0E16BD7}"/>
          </ac:spMkLst>
        </pc:spChg>
        <pc:picChg chg="add mod">
          <ac:chgData name="송 수연" userId="f2ea76afc09803d5" providerId="LiveId" clId="{F828D714-2234-4961-BFCA-CDB4DB723F5E}" dt="2021-03-31T10:17:40.893" v="3173" actId="1076"/>
          <ac:picMkLst>
            <pc:docMk/>
            <pc:sldMk cId="4111501035" sldId="269"/>
            <ac:picMk id="5" creationId="{DBD709CF-C9DA-42DC-AD8F-43F082305FC2}"/>
          </ac:picMkLst>
        </pc:picChg>
        <pc:picChg chg="del">
          <ac:chgData name="송 수연" userId="f2ea76afc09803d5" providerId="LiveId" clId="{F828D714-2234-4961-BFCA-CDB4DB723F5E}" dt="2021-03-31T10:13:48.078" v="2942" actId="478"/>
          <ac:picMkLst>
            <pc:docMk/>
            <pc:sldMk cId="4111501035" sldId="269"/>
            <ac:picMk id="6" creationId="{34D511DC-CC9B-4A86-8A66-630632498B89}"/>
          </ac:picMkLst>
        </pc:picChg>
        <pc:picChg chg="del">
          <ac:chgData name="송 수연" userId="f2ea76afc09803d5" providerId="LiveId" clId="{F828D714-2234-4961-BFCA-CDB4DB723F5E}" dt="2021-03-31T10:13:48.078" v="2942" actId="478"/>
          <ac:picMkLst>
            <pc:docMk/>
            <pc:sldMk cId="4111501035" sldId="269"/>
            <ac:picMk id="9" creationId="{B3736645-E584-45C4-9155-A5BF81F248AA}"/>
          </ac:picMkLst>
        </pc:picChg>
      </pc:sldChg>
      <pc:sldChg chg="addSp delSp modSp add del mod delAnim modAnim">
        <pc:chgData name="송 수연" userId="f2ea76afc09803d5" providerId="LiveId" clId="{F828D714-2234-4961-BFCA-CDB4DB723F5E}" dt="2021-03-31T12:15:08.484" v="5468" actId="47"/>
        <pc:sldMkLst>
          <pc:docMk/>
          <pc:sldMk cId="924777347" sldId="270"/>
        </pc:sldMkLst>
        <pc:spChg chg="mod">
          <ac:chgData name="송 수연" userId="f2ea76afc09803d5" providerId="LiveId" clId="{F828D714-2234-4961-BFCA-CDB4DB723F5E}" dt="2021-03-31T10:01:58.708" v="2533" actId="20577"/>
          <ac:spMkLst>
            <pc:docMk/>
            <pc:sldMk cId="924777347" sldId="270"/>
            <ac:spMk id="2" creationId="{C1045615-962B-449D-A111-12CB14D18E5D}"/>
          </ac:spMkLst>
        </pc:spChg>
        <pc:spChg chg="mod">
          <ac:chgData name="송 수연" userId="f2ea76afc09803d5" providerId="LiveId" clId="{F828D714-2234-4961-BFCA-CDB4DB723F5E}" dt="2021-03-31T10:38:30.934" v="3621" actId="1076"/>
          <ac:spMkLst>
            <pc:docMk/>
            <pc:sldMk cId="924777347" sldId="270"/>
            <ac:spMk id="4" creationId="{7648E5BF-CFC4-4BC4-8F7E-D966549C52D9}"/>
          </ac:spMkLst>
        </pc:spChg>
        <pc:spChg chg="mod">
          <ac:chgData name="송 수연" userId="f2ea76afc09803d5" providerId="LiveId" clId="{F828D714-2234-4961-BFCA-CDB4DB723F5E}" dt="2021-03-31T10:38:30.934" v="3621" actId="1076"/>
          <ac:spMkLst>
            <pc:docMk/>
            <pc:sldMk cId="924777347" sldId="270"/>
            <ac:spMk id="13" creationId="{181B2B92-716A-455A-B1B9-55F7D93BAA22}"/>
          </ac:spMkLst>
        </pc:spChg>
        <pc:spChg chg="mod">
          <ac:chgData name="송 수연" userId="f2ea76afc09803d5" providerId="LiveId" clId="{F828D714-2234-4961-BFCA-CDB4DB723F5E}" dt="2021-03-31T10:38:30.934" v="3621" actId="1076"/>
          <ac:spMkLst>
            <pc:docMk/>
            <pc:sldMk cId="924777347" sldId="270"/>
            <ac:spMk id="15" creationId="{0C0D6DBD-D19D-49A8-A116-771319F26085}"/>
          </ac:spMkLst>
        </pc:spChg>
        <pc:spChg chg="del">
          <ac:chgData name="송 수연" userId="f2ea76afc09803d5" providerId="LiveId" clId="{F828D714-2234-4961-BFCA-CDB4DB723F5E}" dt="2021-03-31T10:34:54.971" v="3430" actId="478"/>
          <ac:spMkLst>
            <pc:docMk/>
            <pc:sldMk cId="924777347" sldId="270"/>
            <ac:spMk id="16" creationId="{EF201A45-E61A-4AEC-9446-05A2A22D3B6E}"/>
          </ac:spMkLst>
        </pc:spChg>
        <pc:spChg chg="mod">
          <ac:chgData name="송 수연" userId="f2ea76afc09803d5" providerId="LiveId" clId="{F828D714-2234-4961-BFCA-CDB4DB723F5E}" dt="2021-03-31T10:38:30.934" v="3621" actId="1076"/>
          <ac:spMkLst>
            <pc:docMk/>
            <pc:sldMk cId="924777347" sldId="270"/>
            <ac:spMk id="19" creationId="{4E3C94F8-96DD-4115-A94A-71D8E0E16BD7}"/>
          </ac:spMkLst>
        </pc:spChg>
        <pc:picChg chg="add mod">
          <ac:chgData name="송 수연" userId="f2ea76afc09803d5" providerId="LiveId" clId="{F828D714-2234-4961-BFCA-CDB4DB723F5E}" dt="2021-03-31T10:38:13.865" v="3620" actId="1076"/>
          <ac:picMkLst>
            <pc:docMk/>
            <pc:sldMk cId="924777347" sldId="270"/>
            <ac:picMk id="5" creationId="{AEA24812-8E4F-48E1-9FFA-297161E85336}"/>
          </ac:picMkLst>
        </pc:picChg>
        <pc:picChg chg="del">
          <ac:chgData name="송 수연" userId="f2ea76afc09803d5" providerId="LiveId" clId="{F828D714-2234-4961-BFCA-CDB4DB723F5E}" dt="2021-03-31T10:18:09.344" v="3189" actId="478"/>
          <ac:picMkLst>
            <pc:docMk/>
            <pc:sldMk cId="924777347" sldId="270"/>
            <ac:picMk id="6" creationId="{34D511DC-CC9B-4A86-8A66-630632498B89}"/>
          </ac:picMkLst>
        </pc:picChg>
        <pc:picChg chg="del">
          <ac:chgData name="송 수연" userId="f2ea76afc09803d5" providerId="LiveId" clId="{F828D714-2234-4961-BFCA-CDB4DB723F5E}" dt="2021-03-31T10:18:09.344" v="3189" actId="478"/>
          <ac:picMkLst>
            <pc:docMk/>
            <pc:sldMk cId="924777347" sldId="270"/>
            <ac:picMk id="9" creationId="{B3736645-E584-45C4-9155-A5BF81F248AA}"/>
          </ac:picMkLst>
        </pc:picChg>
      </pc:sldChg>
      <pc:sldChg chg="addSp delSp modSp add del mod delAnim modAnim">
        <pc:chgData name="송 수연" userId="f2ea76afc09803d5" providerId="LiveId" clId="{F828D714-2234-4961-BFCA-CDB4DB723F5E}" dt="2021-03-31T12:15:09.838" v="5471" actId="47"/>
        <pc:sldMkLst>
          <pc:docMk/>
          <pc:sldMk cId="2445613776" sldId="271"/>
        </pc:sldMkLst>
        <pc:spChg chg="mod">
          <ac:chgData name="송 수연" userId="f2ea76afc09803d5" providerId="LiveId" clId="{F828D714-2234-4961-BFCA-CDB4DB723F5E}" dt="2021-03-31T10:02:04.408" v="2536" actId="20577"/>
          <ac:spMkLst>
            <pc:docMk/>
            <pc:sldMk cId="2445613776" sldId="271"/>
            <ac:spMk id="2" creationId="{C1045615-962B-449D-A111-12CB14D18E5D}"/>
          </ac:spMkLst>
        </pc:spChg>
        <pc:spChg chg="mod">
          <ac:chgData name="송 수연" userId="f2ea76afc09803d5" providerId="LiveId" clId="{F828D714-2234-4961-BFCA-CDB4DB723F5E}" dt="2021-03-31T11:06:07.393" v="4075" actId="1076"/>
          <ac:spMkLst>
            <pc:docMk/>
            <pc:sldMk cId="2445613776" sldId="271"/>
            <ac:spMk id="4" creationId="{7648E5BF-CFC4-4BC4-8F7E-D966549C52D9}"/>
          </ac:spMkLst>
        </pc:spChg>
        <pc:spChg chg="mod">
          <ac:chgData name="송 수연" userId="f2ea76afc09803d5" providerId="LiveId" clId="{F828D714-2234-4961-BFCA-CDB4DB723F5E}" dt="2021-03-31T11:06:07.393" v="4075" actId="1076"/>
          <ac:spMkLst>
            <pc:docMk/>
            <pc:sldMk cId="2445613776" sldId="271"/>
            <ac:spMk id="13" creationId="{181B2B92-716A-455A-B1B9-55F7D93BAA22}"/>
          </ac:spMkLst>
        </pc:spChg>
        <pc:spChg chg="mod">
          <ac:chgData name="송 수연" userId="f2ea76afc09803d5" providerId="LiveId" clId="{F828D714-2234-4961-BFCA-CDB4DB723F5E}" dt="2021-03-31T11:06:07.393" v="4075" actId="1076"/>
          <ac:spMkLst>
            <pc:docMk/>
            <pc:sldMk cId="2445613776" sldId="271"/>
            <ac:spMk id="15" creationId="{0C0D6DBD-D19D-49A8-A116-771319F26085}"/>
          </ac:spMkLst>
        </pc:spChg>
        <pc:spChg chg="del">
          <ac:chgData name="송 수연" userId="f2ea76afc09803d5" providerId="LiveId" clId="{F828D714-2234-4961-BFCA-CDB4DB723F5E}" dt="2021-03-31T11:03:31.578" v="3915" actId="478"/>
          <ac:spMkLst>
            <pc:docMk/>
            <pc:sldMk cId="2445613776" sldId="271"/>
            <ac:spMk id="16" creationId="{EF201A45-E61A-4AEC-9446-05A2A22D3B6E}"/>
          </ac:spMkLst>
        </pc:spChg>
        <pc:spChg chg="mod">
          <ac:chgData name="송 수연" userId="f2ea76afc09803d5" providerId="LiveId" clId="{F828D714-2234-4961-BFCA-CDB4DB723F5E}" dt="2021-03-31T11:06:07.393" v="4075" actId="1076"/>
          <ac:spMkLst>
            <pc:docMk/>
            <pc:sldMk cId="2445613776" sldId="271"/>
            <ac:spMk id="19" creationId="{4E3C94F8-96DD-4115-A94A-71D8E0E16BD7}"/>
          </ac:spMkLst>
        </pc:spChg>
        <pc:picChg chg="add mod">
          <ac:chgData name="송 수연" userId="f2ea76afc09803d5" providerId="LiveId" clId="{F828D714-2234-4961-BFCA-CDB4DB723F5E}" dt="2021-03-31T11:06:11.537" v="4076" actId="1076"/>
          <ac:picMkLst>
            <pc:docMk/>
            <pc:sldMk cId="2445613776" sldId="271"/>
            <ac:picMk id="5" creationId="{FC3F4659-295E-4766-83ED-978EAE3AAA2E}"/>
          </ac:picMkLst>
        </pc:picChg>
        <pc:picChg chg="del">
          <ac:chgData name="송 수연" userId="f2ea76afc09803d5" providerId="LiveId" clId="{F828D714-2234-4961-BFCA-CDB4DB723F5E}" dt="2021-03-31T11:03:34.096" v="3916" actId="478"/>
          <ac:picMkLst>
            <pc:docMk/>
            <pc:sldMk cId="2445613776" sldId="271"/>
            <ac:picMk id="6" creationId="{34D511DC-CC9B-4A86-8A66-630632498B89}"/>
          </ac:picMkLst>
        </pc:picChg>
        <pc:picChg chg="del">
          <ac:chgData name="송 수연" userId="f2ea76afc09803d5" providerId="LiveId" clId="{F828D714-2234-4961-BFCA-CDB4DB723F5E}" dt="2021-03-31T11:03:34.096" v="3916" actId="478"/>
          <ac:picMkLst>
            <pc:docMk/>
            <pc:sldMk cId="2445613776" sldId="271"/>
            <ac:picMk id="9" creationId="{B3736645-E584-45C4-9155-A5BF81F248AA}"/>
          </ac:picMkLst>
        </pc:picChg>
      </pc:sldChg>
      <pc:sldChg chg="addSp delSp modSp add del mod delAnim modAnim">
        <pc:chgData name="송 수연" userId="f2ea76afc09803d5" providerId="LiveId" clId="{F828D714-2234-4961-BFCA-CDB4DB723F5E}" dt="2021-03-31T12:15:10.197" v="5473" actId="47"/>
        <pc:sldMkLst>
          <pc:docMk/>
          <pc:sldMk cId="4197655326" sldId="272"/>
        </pc:sldMkLst>
        <pc:spChg chg="mod">
          <ac:chgData name="송 수연" userId="f2ea76afc09803d5" providerId="LiveId" clId="{F828D714-2234-4961-BFCA-CDB4DB723F5E}" dt="2021-03-31T10:02:10.536" v="2540" actId="20577"/>
          <ac:spMkLst>
            <pc:docMk/>
            <pc:sldMk cId="4197655326" sldId="272"/>
            <ac:spMk id="2" creationId="{C1045615-962B-449D-A111-12CB14D18E5D}"/>
          </ac:spMkLst>
        </pc:spChg>
        <pc:spChg chg="mod">
          <ac:chgData name="송 수연" userId="f2ea76afc09803d5" providerId="LiveId" clId="{F828D714-2234-4961-BFCA-CDB4DB723F5E}" dt="2021-03-31T11:12:14.590" v="4348" actId="1076"/>
          <ac:spMkLst>
            <pc:docMk/>
            <pc:sldMk cId="4197655326" sldId="272"/>
            <ac:spMk id="4" creationId="{7648E5BF-CFC4-4BC4-8F7E-D966549C52D9}"/>
          </ac:spMkLst>
        </pc:spChg>
        <pc:spChg chg="mod">
          <ac:chgData name="송 수연" userId="f2ea76afc09803d5" providerId="LiveId" clId="{F828D714-2234-4961-BFCA-CDB4DB723F5E}" dt="2021-03-31T11:09:31.195" v="4131"/>
          <ac:spMkLst>
            <pc:docMk/>
            <pc:sldMk cId="4197655326" sldId="272"/>
            <ac:spMk id="13" creationId="{181B2B92-716A-455A-B1B9-55F7D93BAA22}"/>
          </ac:spMkLst>
        </pc:spChg>
        <pc:spChg chg="mod">
          <ac:chgData name="송 수연" userId="f2ea76afc09803d5" providerId="LiveId" clId="{F828D714-2234-4961-BFCA-CDB4DB723F5E}" dt="2021-03-31T11:10:12.358" v="4257"/>
          <ac:spMkLst>
            <pc:docMk/>
            <pc:sldMk cId="4197655326" sldId="272"/>
            <ac:spMk id="15" creationId="{0C0D6DBD-D19D-49A8-A116-771319F26085}"/>
          </ac:spMkLst>
        </pc:spChg>
        <pc:spChg chg="del">
          <ac:chgData name="송 수연" userId="f2ea76afc09803d5" providerId="LiveId" clId="{F828D714-2234-4961-BFCA-CDB4DB723F5E}" dt="2021-03-31T11:10:14.038" v="4258" actId="478"/>
          <ac:spMkLst>
            <pc:docMk/>
            <pc:sldMk cId="4197655326" sldId="272"/>
            <ac:spMk id="16" creationId="{EF201A45-E61A-4AEC-9446-05A2A22D3B6E}"/>
          </ac:spMkLst>
        </pc:spChg>
        <pc:spChg chg="mod">
          <ac:chgData name="송 수연" userId="f2ea76afc09803d5" providerId="LiveId" clId="{F828D714-2234-4961-BFCA-CDB4DB723F5E}" dt="2021-03-31T11:10:08.190" v="4239"/>
          <ac:spMkLst>
            <pc:docMk/>
            <pc:sldMk cId="4197655326" sldId="272"/>
            <ac:spMk id="19" creationId="{4E3C94F8-96DD-4115-A94A-71D8E0E16BD7}"/>
          </ac:spMkLst>
        </pc:spChg>
        <pc:picChg chg="add mod">
          <ac:chgData name="송 수연" userId="f2ea76afc09803d5" providerId="LiveId" clId="{F828D714-2234-4961-BFCA-CDB4DB723F5E}" dt="2021-03-31T11:12:10.552" v="4347" actId="1076"/>
          <ac:picMkLst>
            <pc:docMk/>
            <pc:sldMk cId="4197655326" sldId="272"/>
            <ac:picMk id="5" creationId="{052EB346-A466-4179-8754-47AB9FC077E1}"/>
          </ac:picMkLst>
        </pc:picChg>
        <pc:picChg chg="del">
          <ac:chgData name="송 수연" userId="f2ea76afc09803d5" providerId="LiveId" clId="{F828D714-2234-4961-BFCA-CDB4DB723F5E}" dt="2021-03-31T11:06:59.729" v="4091" actId="478"/>
          <ac:picMkLst>
            <pc:docMk/>
            <pc:sldMk cId="4197655326" sldId="272"/>
            <ac:picMk id="6" creationId="{34D511DC-CC9B-4A86-8A66-630632498B89}"/>
          </ac:picMkLst>
        </pc:picChg>
        <pc:picChg chg="del">
          <ac:chgData name="송 수연" userId="f2ea76afc09803d5" providerId="LiveId" clId="{F828D714-2234-4961-BFCA-CDB4DB723F5E}" dt="2021-03-31T11:06:59.729" v="4091" actId="478"/>
          <ac:picMkLst>
            <pc:docMk/>
            <pc:sldMk cId="4197655326" sldId="272"/>
            <ac:picMk id="9" creationId="{B3736645-E584-45C4-9155-A5BF81F248AA}"/>
          </ac:picMkLst>
        </pc:picChg>
      </pc:sldChg>
      <pc:sldChg chg="addSp delSp modSp add del mod delAnim modAnim">
        <pc:chgData name="송 수연" userId="f2ea76afc09803d5" providerId="LiveId" clId="{F828D714-2234-4961-BFCA-CDB4DB723F5E}" dt="2021-03-31T12:15:11.266" v="5476" actId="47"/>
        <pc:sldMkLst>
          <pc:docMk/>
          <pc:sldMk cId="659047592" sldId="273"/>
        </pc:sldMkLst>
        <pc:spChg chg="mod">
          <ac:chgData name="송 수연" userId="f2ea76afc09803d5" providerId="LiveId" clId="{F828D714-2234-4961-BFCA-CDB4DB723F5E}" dt="2021-03-31T10:02:16.140" v="2543" actId="20577"/>
          <ac:spMkLst>
            <pc:docMk/>
            <pc:sldMk cId="659047592" sldId="273"/>
            <ac:spMk id="2" creationId="{C1045615-962B-449D-A111-12CB14D18E5D}"/>
          </ac:spMkLst>
        </pc:spChg>
        <pc:spChg chg="mod">
          <ac:chgData name="송 수연" userId="f2ea76afc09803d5" providerId="LiveId" clId="{F828D714-2234-4961-BFCA-CDB4DB723F5E}" dt="2021-03-31T11:14:54.139" v="4383"/>
          <ac:spMkLst>
            <pc:docMk/>
            <pc:sldMk cId="659047592" sldId="273"/>
            <ac:spMk id="4" creationId="{7648E5BF-CFC4-4BC4-8F7E-D966549C52D9}"/>
          </ac:spMkLst>
        </pc:spChg>
        <pc:spChg chg="mod">
          <ac:chgData name="송 수연" userId="f2ea76afc09803d5" providerId="LiveId" clId="{F828D714-2234-4961-BFCA-CDB4DB723F5E}" dt="2021-03-31T11:17:53.763" v="4416"/>
          <ac:spMkLst>
            <pc:docMk/>
            <pc:sldMk cId="659047592" sldId="273"/>
            <ac:spMk id="13" creationId="{181B2B92-716A-455A-B1B9-55F7D93BAA22}"/>
          </ac:spMkLst>
        </pc:spChg>
        <pc:spChg chg="mod">
          <ac:chgData name="송 수연" userId="f2ea76afc09803d5" providerId="LiveId" clId="{F828D714-2234-4961-BFCA-CDB4DB723F5E}" dt="2021-03-31T11:18:26.850" v="4496"/>
          <ac:spMkLst>
            <pc:docMk/>
            <pc:sldMk cId="659047592" sldId="273"/>
            <ac:spMk id="15" creationId="{0C0D6DBD-D19D-49A8-A116-771319F26085}"/>
          </ac:spMkLst>
        </pc:spChg>
        <pc:spChg chg="mod">
          <ac:chgData name="송 수연" userId="f2ea76afc09803d5" providerId="LiveId" clId="{F828D714-2234-4961-BFCA-CDB4DB723F5E}" dt="2021-03-31T11:19:01.186" v="4617"/>
          <ac:spMkLst>
            <pc:docMk/>
            <pc:sldMk cId="659047592" sldId="273"/>
            <ac:spMk id="16" creationId="{EF201A45-E61A-4AEC-9446-05A2A22D3B6E}"/>
          </ac:spMkLst>
        </pc:spChg>
        <pc:spChg chg="mod">
          <ac:chgData name="송 수연" userId="f2ea76afc09803d5" providerId="LiveId" clId="{F828D714-2234-4961-BFCA-CDB4DB723F5E}" dt="2021-03-31T11:18:54.047" v="4589"/>
          <ac:spMkLst>
            <pc:docMk/>
            <pc:sldMk cId="659047592" sldId="273"/>
            <ac:spMk id="19" creationId="{4E3C94F8-96DD-4115-A94A-71D8E0E16BD7}"/>
          </ac:spMkLst>
        </pc:spChg>
        <pc:picChg chg="add mod">
          <ac:chgData name="송 수연" userId="f2ea76afc09803d5" providerId="LiveId" clId="{F828D714-2234-4961-BFCA-CDB4DB723F5E}" dt="2021-03-31T11:20:04.769" v="4622" actId="1076"/>
          <ac:picMkLst>
            <pc:docMk/>
            <pc:sldMk cId="659047592" sldId="273"/>
            <ac:picMk id="5" creationId="{03BE44EB-0913-4AD7-928A-FE794E7A3710}"/>
          </ac:picMkLst>
        </pc:picChg>
        <pc:picChg chg="del mod">
          <ac:chgData name="송 수연" userId="f2ea76afc09803d5" providerId="LiveId" clId="{F828D714-2234-4961-BFCA-CDB4DB723F5E}" dt="2021-03-31T11:14:57.069" v="4385" actId="478"/>
          <ac:picMkLst>
            <pc:docMk/>
            <pc:sldMk cId="659047592" sldId="273"/>
            <ac:picMk id="6" creationId="{34D511DC-CC9B-4A86-8A66-630632498B89}"/>
          </ac:picMkLst>
        </pc:picChg>
        <pc:picChg chg="del mod">
          <ac:chgData name="송 수연" userId="f2ea76afc09803d5" providerId="LiveId" clId="{F828D714-2234-4961-BFCA-CDB4DB723F5E}" dt="2021-03-31T11:14:57.069" v="4385" actId="478"/>
          <ac:picMkLst>
            <pc:docMk/>
            <pc:sldMk cId="659047592" sldId="273"/>
            <ac:picMk id="9" creationId="{B3736645-E584-45C4-9155-A5BF81F248AA}"/>
          </ac:picMkLst>
        </pc:picChg>
      </pc:sldChg>
      <pc:sldChg chg="addSp delSp modSp add del mod delAnim modAnim">
        <pc:chgData name="송 수연" userId="f2ea76afc09803d5" providerId="LiveId" clId="{F828D714-2234-4961-BFCA-CDB4DB723F5E}" dt="2021-03-31T12:15:11.485" v="5477" actId="47"/>
        <pc:sldMkLst>
          <pc:docMk/>
          <pc:sldMk cId="108459418" sldId="274"/>
        </pc:sldMkLst>
        <pc:spChg chg="mod">
          <ac:chgData name="송 수연" userId="f2ea76afc09803d5" providerId="LiveId" clId="{F828D714-2234-4961-BFCA-CDB4DB723F5E}" dt="2021-03-31T10:02:21.644" v="2546" actId="20577"/>
          <ac:spMkLst>
            <pc:docMk/>
            <pc:sldMk cId="108459418" sldId="274"/>
            <ac:spMk id="2" creationId="{C1045615-962B-449D-A111-12CB14D18E5D}"/>
          </ac:spMkLst>
        </pc:spChg>
        <pc:spChg chg="mod">
          <ac:chgData name="송 수연" userId="f2ea76afc09803d5" providerId="LiveId" clId="{F828D714-2234-4961-BFCA-CDB4DB723F5E}" dt="2021-03-31T11:20:55.289" v="4643"/>
          <ac:spMkLst>
            <pc:docMk/>
            <pc:sldMk cId="108459418" sldId="274"/>
            <ac:spMk id="4" creationId="{7648E5BF-CFC4-4BC4-8F7E-D966549C52D9}"/>
          </ac:spMkLst>
        </pc:spChg>
        <pc:spChg chg="mod">
          <ac:chgData name="송 수연" userId="f2ea76afc09803d5" providerId="LiveId" clId="{F828D714-2234-4961-BFCA-CDB4DB723F5E}" dt="2021-03-31T11:23:10.591" v="4722" actId="14100"/>
          <ac:spMkLst>
            <pc:docMk/>
            <pc:sldMk cId="108459418" sldId="274"/>
            <ac:spMk id="13" creationId="{181B2B92-716A-455A-B1B9-55F7D93BAA22}"/>
          </ac:spMkLst>
        </pc:spChg>
        <pc:spChg chg="add mod">
          <ac:chgData name="송 수연" userId="f2ea76afc09803d5" providerId="LiveId" clId="{F828D714-2234-4961-BFCA-CDB4DB723F5E}" dt="2021-03-31T11:25:32.351" v="4876"/>
          <ac:spMkLst>
            <pc:docMk/>
            <pc:sldMk cId="108459418" sldId="274"/>
            <ac:spMk id="14" creationId="{702731B9-F960-4123-BAE2-69F47C35F50D}"/>
          </ac:spMkLst>
        </pc:spChg>
        <pc:spChg chg="mod">
          <ac:chgData name="송 수연" userId="f2ea76afc09803d5" providerId="LiveId" clId="{F828D714-2234-4961-BFCA-CDB4DB723F5E}" dt="2021-03-31T11:23:31.252" v="4786"/>
          <ac:spMkLst>
            <pc:docMk/>
            <pc:sldMk cId="108459418" sldId="274"/>
            <ac:spMk id="15" creationId="{0C0D6DBD-D19D-49A8-A116-771319F26085}"/>
          </ac:spMkLst>
        </pc:spChg>
        <pc:spChg chg="del">
          <ac:chgData name="송 수연" userId="f2ea76afc09803d5" providerId="LiveId" clId="{F828D714-2234-4961-BFCA-CDB4DB723F5E}" dt="2021-03-31T11:24:08.933" v="4821" actId="478"/>
          <ac:spMkLst>
            <pc:docMk/>
            <pc:sldMk cId="108459418" sldId="274"/>
            <ac:spMk id="16" creationId="{EF201A45-E61A-4AEC-9446-05A2A22D3B6E}"/>
          </ac:spMkLst>
        </pc:spChg>
        <pc:spChg chg="mod">
          <ac:chgData name="송 수연" userId="f2ea76afc09803d5" providerId="LiveId" clId="{F828D714-2234-4961-BFCA-CDB4DB723F5E}" dt="2021-03-31T11:23:41.751" v="4820"/>
          <ac:spMkLst>
            <pc:docMk/>
            <pc:sldMk cId="108459418" sldId="274"/>
            <ac:spMk id="19" creationId="{4E3C94F8-96DD-4115-A94A-71D8E0E16BD7}"/>
          </ac:spMkLst>
        </pc:spChg>
        <pc:picChg chg="add mod">
          <ac:chgData name="송 수연" userId="f2ea76afc09803d5" providerId="LiveId" clId="{F828D714-2234-4961-BFCA-CDB4DB723F5E}" dt="2021-03-31T11:25:51.247" v="4879" actId="1076"/>
          <ac:picMkLst>
            <pc:docMk/>
            <pc:sldMk cId="108459418" sldId="274"/>
            <ac:picMk id="5" creationId="{54D1194A-5277-4E9B-8005-C4AE8A80DF4C}"/>
          </ac:picMkLst>
        </pc:picChg>
        <pc:picChg chg="del">
          <ac:chgData name="송 수연" userId="f2ea76afc09803d5" providerId="LiveId" clId="{F828D714-2234-4961-BFCA-CDB4DB723F5E}" dt="2021-03-31T11:20:58.849" v="4644" actId="478"/>
          <ac:picMkLst>
            <pc:docMk/>
            <pc:sldMk cId="108459418" sldId="274"/>
            <ac:picMk id="6" creationId="{34D511DC-CC9B-4A86-8A66-630632498B89}"/>
          </ac:picMkLst>
        </pc:picChg>
        <pc:picChg chg="del">
          <ac:chgData name="송 수연" userId="f2ea76afc09803d5" providerId="LiveId" clId="{F828D714-2234-4961-BFCA-CDB4DB723F5E}" dt="2021-03-31T11:20:58.849" v="4644" actId="478"/>
          <ac:picMkLst>
            <pc:docMk/>
            <pc:sldMk cId="108459418" sldId="274"/>
            <ac:picMk id="9" creationId="{B3736645-E584-45C4-9155-A5BF81F248AA}"/>
          </ac:picMkLst>
        </pc:picChg>
      </pc:sldChg>
      <pc:sldChg chg="addSp delSp modSp add mod modAnim">
        <pc:chgData name="송 수연" userId="f2ea76afc09803d5" providerId="LiveId" clId="{F828D714-2234-4961-BFCA-CDB4DB723F5E}" dt="2021-03-31T10:12:43.594" v="2926"/>
        <pc:sldMkLst>
          <pc:docMk/>
          <pc:sldMk cId="3076812390" sldId="275"/>
        </pc:sldMkLst>
        <pc:spChg chg="mod">
          <ac:chgData name="송 수연" userId="f2ea76afc09803d5" providerId="LiveId" clId="{F828D714-2234-4961-BFCA-CDB4DB723F5E}" dt="2021-03-31T10:12:16.272" v="2914" actId="1076"/>
          <ac:spMkLst>
            <pc:docMk/>
            <pc:sldMk cId="3076812390" sldId="275"/>
            <ac:spMk id="4" creationId="{7648E5BF-CFC4-4BC4-8F7E-D966549C52D9}"/>
          </ac:spMkLst>
        </pc:spChg>
        <pc:spChg chg="mod">
          <ac:chgData name="송 수연" userId="f2ea76afc09803d5" providerId="LiveId" clId="{F828D714-2234-4961-BFCA-CDB4DB723F5E}" dt="2021-03-31T10:12:13.124" v="2913" actId="1076"/>
          <ac:spMkLst>
            <pc:docMk/>
            <pc:sldMk cId="3076812390" sldId="275"/>
            <ac:spMk id="13" creationId="{181B2B92-716A-455A-B1B9-55F7D93BAA22}"/>
          </ac:spMkLst>
        </pc:spChg>
        <pc:spChg chg="add mod">
          <ac:chgData name="송 수연" userId="f2ea76afc09803d5" providerId="LiveId" clId="{F828D714-2234-4961-BFCA-CDB4DB723F5E}" dt="2021-03-31T10:12:13.124" v="2913" actId="1076"/>
          <ac:spMkLst>
            <pc:docMk/>
            <pc:sldMk cId="3076812390" sldId="275"/>
            <ac:spMk id="14" creationId="{F0967233-E358-4662-93C0-9BAD68DD9B4E}"/>
          </ac:spMkLst>
        </pc:spChg>
        <pc:spChg chg="mod">
          <ac:chgData name="송 수연" userId="f2ea76afc09803d5" providerId="LiveId" clId="{F828D714-2234-4961-BFCA-CDB4DB723F5E}" dt="2021-03-31T10:12:13.124" v="2913" actId="1076"/>
          <ac:spMkLst>
            <pc:docMk/>
            <pc:sldMk cId="3076812390" sldId="275"/>
            <ac:spMk id="15" creationId="{0C0D6DBD-D19D-49A8-A116-771319F26085}"/>
          </ac:spMkLst>
        </pc:spChg>
        <pc:spChg chg="mod">
          <ac:chgData name="송 수연" userId="f2ea76afc09803d5" providerId="LiveId" clId="{F828D714-2234-4961-BFCA-CDB4DB723F5E}" dt="2021-03-31T10:12:13.124" v="2913" actId="1076"/>
          <ac:spMkLst>
            <pc:docMk/>
            <pc:sldMk cId="3076812390" sldId="275"/>
            <ac:spMk id="19" creationId="{4E3C94F8-96DD-4115-A94A-71D8E0E16BD7}"/>
          </ac:spMkLst>
        </pc:spChg>
        <pc:picChg chg="del">
          <ac:chgData name="송 수연" userId="f2ea76afc09803d5" providerId="LiveId" clId="{F828D714-2234-4961-BFCA-CDB4DB723F5E}" dt="2021-03-31T10:09:36.586" v="2693" actId="478"/>
          <ac:picMkLst>
            <pc:docMk/>
            <pc:sldMk cId="3076812390" sldId="275"/>
            <ac:picMk id="5" creationId="{D8B74572-C9AE-41AC-A3B4-D6EF46E8D2EE}"/>
          </ac:picMkLst>
        </pc:picChg>
        <pc:picChg chg="add mod">
          <ac:chgData name="송 수연" userId="f2ea76afc09803d5" providerId="LiveId" clId="{F828D714-2234-4961-BFCA-CDB4DB723F5E}" dt="2021-03-31T10:09:42.216" v="2696" actId="1076"/>
          <ac:picMkLst>
            <pc:docMk/>
            <pc:sldMk cId="3076812390" sldId="275"/>
            <ac:picMk id="6" creationId="{3494A38E-B684-45CA-BAFF-DF43C805E5C5}"/>
          </ac:picMkLst>
        </pc:picChg>
      </pc:sldChg>
      <pc:sldChg chg="addSp delSp modSp add del mod delAnim modAnim">
        <pc:chgData name="송 수연" userId="f2ea76afc09803d5" providerId="LiveId" clId="{F828D714-2234-4961-BFCA-CDB4DB723F5E}" dt="2021-03-31T12:15:08.302" v="5467" actId="47"/>
        <pc:sldMkLst>
          <pc:docMk/>
          <pc:sldMk cId="1463963247" sldId="276"/>
        </pc:sldMkLst>
        <pc:spChg chg="mod">
          <ac:chgData name="송 수연" userId="f2ea76afc09803d5" providerId="LiveId" clId="{F828D714-2234-4961-BFCA-CDB4DB723F5E}" dt="2021-03-31T10:24:31.490" v="3292" actId="1076"/>
          <ac:spMkLst>
            <pc:docMk/>
            <pc:sldMk cId="1463963247" sldId="276"/>
            <ac:spMk id="4" creationId="{7648E5BF-CFC4-4BC4-8F7E-D966549C52D9}"/>
          </ac:spMkLst>
        </pc:spChg>
        <pc:spChg chg="mod">
          <ac:chgData name="송 수연" userId="f2ea76afc09803d5" providerId="LiveId" clId="{F828D714-2234-4961-BFCA-CDB4DB723F5E}" dt="2021-03-31T10:23:58.016" v="3262" actId="1076"/>
          <ac:spMkLst>
            <pc:docMk/>
            <pc:sldMk cId="1463963247" sldId="276"/>
            <ac:spMk id="13" creationId="{181B2B92-716A-455A-B1B9-55F7D93BAA22}"/>
          </ac:spMkLst>
        </pc:spChg>
        <pc:spChg chg="del">
          <ac:chgData name="송 수연" userId="f2ea76afc09803d5" providerId="LiveId" clId="{F828D714-2234-4961-BFCA-CDB4DB723F5E}" dt="2021-03-31T10:22:37.736" v="3214" actId="478"/>
          <ac:spMkLst>
            <pc:docMk/>
            <pc:sldMk cId="1463963247" sldId="276"/>
            <ac:spMk id="15" creationId="{0C0D6DBD-D19D-49A8-A116-771319F26085}"/>
          </ac:spMkLst>
        </pc:spChg>
        <pc:spChg chg="del mod">
          <ac:chgData name="송 수연" userId="f2ea76afc09803d5" providerId="LiveId" clId="{F828D714-2234-4961-BFCA-CDB4DB723F5E}" dt="2021-03-31T10:22:45.478" v="3217" actId="478"/>
          <ac:spMkLst>
            <pc:docMk/>
            <pc:sldMk cId="1463963247" sldId="276"/>
            <ac:spMk id="16" creationId="{EF201A45-E61A-4AEC-9446-05A2A22D3B6E}"/>
          </ac:spMkLst>
        </pc:spChg>
        <pc:spChg chg="add mod">
          <ac:chgData name="송 수연" userId="f2ea76afc09803d5" providerId="LiveId" clId="{F828D714-2234-4961-BFCA-CDB4DB723F5E}" dt="2021-03-31T10:24:22.495" v="3291"/>
          <ac:spMkLst>
            <pc:docMk/>
            <pc:sldMk cId="1463963247" sldId="276"/>
            <ac:spMk id="17" creationId="{11E438DC-F496-4B71-904E-BEE7C59C38A8}"/>
          </ac:spMkLst>
        </pc:spChg>
        <pc:spChg chg="del">
          <ac:chgData name="송 수연" userId="f2ea76afc09803d5" providerId="LiveId" clId="{F828D714-2234-4961-BFCA-CDB4DB723F5E}" dt="2021-03-31T10:22:41.107" v="3215" actId="478"/>
          <ac:spMkLst>
            <pc:docMk/>
            <pc:sldMk cId="1463963247" sldId="276"/>
            <ac:spMk id="19" creationId="{4E3C94F8-96DD-4115-A94A-71D8E0E16BD7}"/>
          </ac:spMkLst>
        </pc:spChg>
        <pc:picChg chg="del">
          <ac:chgData name="송 수연" userId="f2ea76afc09803d5" providerId="LiveId" clId="{F828D714-2234-4961-BFCA-CDB4DB723F5E}" dt="2021-03-31T10:22:25.627" v="3211" actId="478"/>
          <ac:picMkLst>
            <pc:docMk/>
            <pc:sldMk cId="1463963247" sldId="276"/>
            <ac:picMk id="5" creationId="{DBD709CF-C9DA-42DC-AD8F-43F082305FC2}"/>
          </ac:picMkLst>
        </pc:picChg>
        <pc:picChg chg="add mod">
          <ac:chgData name="송 수연" userId="f2ea76afc09803d5" providerId="LiveId" clId="{F828D714-2234-4961-BFCA-CDB4DB723F5E}" dt="2021-03-31T10:24:42.269" v="3295" actId="1076"/>
          <ac:picMkLst>
            <pc:docMk/>
            <pc:sldMk cId="1463963247" sldId="276"/>
            <ac:picMk id="6" creationId="{EDA944E4-4321-43C9-8B4B-0910C2D465F6}"/>
          </ac:picMkLst>
        </pc:picChg>
        <pc:picChg chg="add mod">
          <ac:chgData name="송 수연" userId="f2ea76afc09803d5" providerId="LiveId" clId="{F828D714-2234-4961-BFCA-CDB4DB723F5E}" dt="2021-03-31T10:23:29.381" v="3230" actId="14100"/>
          <ac:picMkLst>
            <pc:docMk/>
            <pc:sldMk cId="1463963247" sldId="276"/>
            <ac:picMk id="9" creationId="{FE8C6B52-E8C3-4E33-ABA9-938D1EA7A686}"/>
          </ac:picMkLst>
        </pc:picChg>
      </pc:sldChg>
      <pc:sldChg chg="addSp modSp add del mod modAnim">
        <pc:chgData name="송 수연" userId="f2ea76afc09803d5" providerId="LiveId" clId="{F828D714-2234-4961-BFCA-CDB4DB723F5E}" dt="2021-03-31T12:15:09.441" v="5469" actId="47"/>
        <pc:sldMkLst>
          <pc:docMk/>
          <pc:sldMk cId="3658409379" sldId="277"/>
        </pc:sldMkLst>
        <pc:spChg chg="mod">
          <ac:chgData name="송 수연" userId="f2ea76afc09803d5" providerId="LiveId" clId="{F828D714-2234-4961-BFCA-CDB4DB723F5E}" dt="2021-03-31T10:40:01.691" v="3635" actId="1076"/>
          <ac:spMkLst>
            <pc:docMk/>
            <pc:sldMk cId="3658409379" sldId="277"/>
            <ac:spMk id="4" creationId="{7648E5BF-CFC4-4BC4-8F7E-D966549C52D9}"/>
          </ac:spMkLst>
        </pc:spChg>
        <pc:spChg chg="add mod">
          <ac:chgData name="송 수연" userId="f2ea76afc09803d5" providerId="LiveId" clId="{F828D714-2234-4961-BFCA-CDB4DB723F5E}" dt="2021-03-31T10:39:57.643" v="3634" actId="1076"/>
          <ac:spMkLst>
            <pc:docMk/>
            <pc:sldMk cId="3658409379" sldId="277"/>
            <ac:spMk id="11" creationId="{34B01CDE-5002-409F-8301-5F1ABE4E13EA}"/>
          </ac:spMkLst>
        </pc:spChg>
        <pc:spChg chg="mod">
          <ac:chgData name="송 수연" userId="f2ea76afc09803d5" providerId="LiveId" clId="{F828D714-2234-4961-BFCA-CDB4DB723F5E}" dt="2021-03-31T10:39:51.656" v="3633" actId="1076"/>
          <ac:spMkLst>
            <pc:docMk/>
            <pc:sldMk cId="3658409379" sldId="277"/>
            <ac:spMk id="13" creationId="{181B2B92-716A-455A-B1B9-55F7D93BAA22}"/>
          </ac:spMkLst>
        </pc:spChg>
        <pc:spChg chg="add mod">
          <ac:chgData name="송 수연" userId="f2ea76afc09803d5" providerId="LiveId" clId="{F828D714-2234-4961-BFCA-CDB4DB723F5E}" dt="2021-03-31T10:39:57.643" v="3634" actId="1076"/>
          <ac:spMkLst>
            <pc:docMk/>
            <pc:sldMk cId="3658409379" sldId="277"/>
            <ac:spMk id="14" creationId="{1F8F8BFD-164C-482F-A08A-938010C3C4D8}"/>
          </ac:spMkLst>
        </pc:spChg>
        <pc:spChg chg="mod">
          <ac:chgData name="송 수연" userId="f2ea76afc09803d5" providerId="LiveId" clId="{F828D714-2234-4961-BFCA-CDB4DB723F5E}" dt="2021-03-31T10:39:51.656" v="3633" actId="1076"/>
          <ac:spMkLst>
            <pc:docMk/>
            <pc:sldMk cId="3658409379" sldId="277"/>
            <ac:spMk id="15" creationId="{0C0D6DBD-D19D-49A8-A116-771319F26085}"/>
          </ac:spMkLst>
        </pc:spChg>
        <pc:spChg chg="mod">
          <ac:chgData name="송 수연" userId="f2ea76afc09803d5" providerId="LiveId" clId="{F828D714-2234-4961-BFCA-CDB4DB723F5E}" dt="2021-03-31T10:39:51.656" v="3633" actId="1076"/>
          <ac:spMkLst>
            <pc:docMk/>
            <pc:sldMk cId="3658409379" sldId="277"/>
            <ac:spMk id="19" creationId="{4E3C94F8-96DD-4115-A94A-71D8E0E16BD7}"/>
          </ac:spMkLst>
        </pc:spChg>
        <pc:picChg chg="add mod">
          <ac:chgData name="송 수연" userId="f2ea76afc09803d5" providerId="LiveId" clId="{F828D714-2234-4961-BFCA-CDB4DB723F5E}" dt="2021-03-31T10:39:46.294" v="3632" actId="1076"/>
          <ac:picMkLst>
            <pc:docMk/>
            <pc:sldMk cId="3658409379" sldId="277"/>
            <ac:picMk id="5" creationId="{E2012F06-87EC-41AC-8858-C9BC5C563EBD}"/>
          </ac:picMkLst>
        </pc:picChg>
      </pc:sldChg>
      <pc:sldChg chg="addSp delSp modSp add del mod delAnim modAnim">
        <pc:chgData name="송 수연" userId="f2ea76afc09803d5" providerId="LiveId" clId="{F828D714-2234-4961-BFCA-CDB4DB723F5E}" dt="2021-03-31T12:15:09.649" v="5470" actId="47"/>
        <pc:sldMkLst>
          <pc:docMk/>
          <pc:sldMk cId="3040374411" sldId="278"/>
        </pc:sldMkLst>
        <pc:spChg chg="mod">
          <ac:chgData name="송 수연" userId="f2ea76afc09803d5" providerId="LiveId" clId="{F828D714-2234-4961-BFCA-CDB4DB723F5E}" dt="2021-03-31T10:40:51.297" v="3675" actId="14100"/>
          <ac:spMkLst>
            <pc:docMk/>
            <pc:sldMk cId="3040374411" sldId="278"/>
            <ac:spMk id="4" creationId="{7648E5BF-CFC4-4BC4-8F7E-D966549C52D9}"/>
          </ac:spMkLst>
        </pc:spChg>
        <pc:spChg chg="del">
          <ac:chgData name="송 수연" userId="f2ea76afc09803d5" providerId="LiveId" clId="{F828D714-2234-4961-BFCA-CDB4DB723F5E}" dt="2021-03-31T10:41:39.027" v="3747" actId="478"/>
          <ac:spMkLst>
            <pc:docMk/>
            <pc:sldMk cId="3040374411" sldId="278"/>
            <ac:spMk id="11" creationId="{34B01CDE-5002-409F-8301-5F1ABE4E13EA}"/>
          </ac:spMkLst>
        </pc:spChg>
        <pc:spChg chg="mod">
          <ac:chgData name="송 수연" userId="f2ea76afc09803d5" providerId="LiveId" clId="{F828D714-2234-4961-BFCA-CDB4DB723F5E}" dt="2021-03-31T10:44:36.270" v="3780" actId="1076"/>
          <ac:spMkLst>
            <pc:docMk/>
            <pc:sldMk cId="3040374411" sldId="278"/>
            <ac:spMk id="13" creationId="{181B2B92-716A-455A-B1B9-55F7D93BAA22}"/>
          </ac:spMkLst>
        </pc:spChg>
        <pc:spChg chg="del">
          <ac:chgData name="송 수연" userId="f2ea76afc09803d5" providerId="LiveId" clId="{F828D714-2234-4961-BFCA-CDB4DB723F5E}" dt="2021-03-31T10:41:37.225" v="3746" actId="478"/>
          <ac:spMkLst>
            <pc:docMk/>
            <pc:sldMk cId="3040374411" sldId="278"/>
            <ac:spMk id="14" creationId="{1F8F8BFD-164C-482F-A08A-938010C3C4D8}"/>
          </ac:spMkLst>
        </pc:spChg>
        <pc:spChg chg="mod">
          <ac:chgData name="송 수연" userId="f2ea76afc09803d5" providerId="LiveId" clId="{F828D714-2234-4961-BFCA-CDB4DB723F5E}" dt="2021-03-31T10:44:40.496" v="3781" actId="1076"/>
          <ac:spMkLst>
            <pc:docMk/>
            <pc:sldMk cId="3040374411" sldId="278"/>
            <ac:spMk id="15" creationId="{0C0D6DBD-D19D-49A8-A116-771319F26085}"/>
          </ac:spMkLst>
        </pc:spChg>
        <pc:spChg chg="mod">
          <ac:chgData name="송 수연" userId="f2ea76afc09803d5" providerId="LiveId" clId="{F828D714-2234-4961-BFCA-CDB4DB723F5E}" dt="2021-03-31T10:44:49.046" v="3783" actId="1076"/>
          <ac:spMkLst>
            <pc:docMk/>
            <pc:sldMk cId="3040374411" sldId="278"/>
            <ac:spMk id="19" creationId="{4E3C94F8-96DD-4115-A94A-71D8E0E16BD7}"/>
          </ac:spMkLst>
        </pc:spChg>
        <pc:picChg chg="add mod">
          <ac:chgData name="송 수연" userId="f2ea76afc09803d5" providerId="LiveId" clId="{F828D714-2234-4961-BFCA-CDB4DB723F5E}" dt="2021-03-31T10:44:06.689" v="3771" actId="14100"/>
          <ac:picMkLst>
            <pc:docMk/>
            <pc:sldMk cId="3040374411" sldId="278"/>
            <ac:picMk id="5" creationId="{0F51862E-32B3-44B7-974B-2FF7ED2322CD}"/>
          </ac:picMkLst>
        </pc:picChg>
        <pc:picChg chg="add mod">
          <ac:chgData name="송 수연" userId="f2ea76afc09803d5" providerId="LiveId" clId="{F828D714-2234-4961-BFCA-CDB4DB723F5E}" dt="2021-03-31T10:44:27.212" v="3778" actId="1076"/>
          <ac:picMkLst>
            <pc:docMk/>
            <pc:sldMk cId="3040374411" sldId="278"/>
            <ac:picMk id="7" creationId="{A0782EE1-02FD-4726-B828-0AC0BAD30691}"/>
          </ac:picMkLst>
        </pc:picChg>
        <pc:picChg chg="add mod">
          <ac:chgData name="송 수연" userId="f2ea76afc09803d5" providerId="LiveId" clId="{F828D714-2234-4961-BFCA-CDB4DB723F5E}" dt="2021-03-31T10:44:31.530" v="3779" actId="1076"/>
          <ac:picMkLst>
            <pc:docMk/>
            <pc:sldMk cId="3040374411" sldId="278"/>
            <ac:picMk id="16" creationId="{CD28AB66-8D0A-414C-ABF3-F9482BFB3435}"/>
          </ac:picMkLst>
        </pc:picChg>
      </pc:sldChg>
      <pc:sldChg chg="modSp add del mod modAnim">
        <pc:chgData name="송 수연" userId="f2ea76afc09803d5" providerId="LiveId" clId="{F828D714-2234-4961-BFCA-CDB4DB723F5E}" dt="2021-03-31T12:15:10.028" v="5472" actId="47"/>
        <pc:sldMkLst>
          <pc:docMk/>
          <pc:sldMk cId="2618955544" sldId="279"/>
        </pc:sldMkLst>
        <pc:spChg chg="mod">
          <ac:chgData name="송 수연" userId="f2ea76afc09803d5" providerId="LiveId" clId="{F828D714-2234-4961-BFCA-CDB4DB723F5E}" dt="2021-03-31T11:05:22.608" v="3966" actId="20577"/>
          <ac:spMkLst>
            <pc:docMk/>
            <pc:sldMk cId="2618955544" sldId="279"/>
            <ac:spMk id="13" creationId="{181B2B92-716A-455A-B1B9-55F7D93BAA22}"/>
          </ac:spMkLst>
        </pc:spChg>
        <pc:spChg chg="mod">
          <ac:chgData name="송 수연" userId="f2ea76afc09803d5" providerId="LiveId" clId="{F828D714-2234-4961-BFCA-CDB4DB723F5E}" dt="2021-03-31T11:05:39.448" v="4028"/>
          <ac:spMkLst>
            <pc:docMk/>
            <pc:sldMk cId="2618955544" sldId="279"/>
            <ac:spMk id="15" creationId="{0C0D6DBD-D19D-49A8-A116-771319F26085}"/>
          </ac:spMkLst>
        </pc:spChg>
        <pc:spChg chg="mod">
          <ac:chgData name="송 수연" userId="f2ea76afc09803d5" providerId="LiveId" clId="{F828D714-2234-4961-BFCA-CDB4DB723F5E}" dt="2021-03-31T11:05:50.140" v="4073"/>
          <ac:spMkLst>
            <pc:docMk/>
            <pc:sldMk cId="2618955544" sldId="279"/>
            <ac:spMk id="19" creationId="{4E3C94F8-96DD-4115-A94A-71D8E0E16BD7}"/>
          </ac:spMkLst>
        </pc:spChg>
        <pc:picChg chg="mod">
          <ac:chgData name="송 수연" userId="f2ea76afc09803d5" providerId="LiveId" clId="{F828D714-2234-4961-BFCA-CDB4DB723F5E}" dt="2021-03-31T11:06:37.721" v="4081" actId="1076"/>
          <ac:picMkLst>
            <pc:docMk/>
            <pc:sldMk cId="2618955544" sldId="279"/>
            <ac:picMk id="5" creationId="{FC3F4659-295E-4766-83ED-978EAE3AAA2E}"/>
          </ac:picMkLst>
        </pc:picChg>
      </pc:sldChg>
      <pc:sldChg chg="addSp delSp modSp add del mod delAnim modAnim">
        <pc:chgData name="송 수연" userId="f2ea76afc09803d5" providerId="LiveId" clId="{F828D714-2234-4961-BFCA-CDB4DB723F5E}" dt="2021-03-31T12:15:10.367" v="5474" actId="47"/>
        <pc:sldMkLst>
          <pc:docMk/>
          <pc:sldMk cId="3208012007" sldId="280"/>
        </pc:sldMkLst>
        <pc:spChg chg="mod">
          <ac:chgData name="송 수연" userId="f2ea76afc09803d5" providerId="LiveId" clId="{F828D714-2234-4961-BFCA-CDB4DB723F5E}" dt="2021-03-31T11:12:20.742" v="4349" actId="1076"/>
          <ac:spMkLst>
            <pc:docMk/>
            <pc:sldMk cId="3208012007" sldId="280"/>
            <ac:spMk id="4" creationId="{7648E5BF-CFC4-4BC4-8F7E-D966549C52D9}"/>
          </ac:spMkLst>
        </pc:spChg>
        <pc:spChg chg="mod">
          <ac:chgData name="송 수연" userId="f2ea76afc09803d5" providerId="LiveId" clId="{F828D714-2234-4961-BFCA-CDB4DB723F5E}" dt="2021-03-31T11:12:39.045" v="4353" actId="1076"/>
          <ac:spMkLst>
            <pc:docMk/>
            <pc:sldMk cId="3208012007" sldId="280"/>
            <ac:spMk id="13" creationId="{181B2B92-716A-455A-B1B9-55F7D93BAA22}"/>
          </ac:spMkLst>
        </pc:spChg>
        <pc:spChg chg="mod">
          <ac:chgData name="송 수연" userId="f2ea76afc09803d5" providerId="LiveId" clId="{F828D714-2234-4961-BFCA-CDB4DB723F5E}" dt="2021-03-31T11:12:39.045" v="4353" actId="1076"/>
          <ac:spMkLst>
            <pc:docMk/>
            <pc:sldMk cId="3208012007" sldId="280"/>
            <ac:spMk id="15" creationId="{0C0D6DBD-D19D-49A8-A116-771319F26085}"/>
          </ac:spMkLst>
        </pc:spChg>
        <pc:spChg chg="del">
          <ac:chgData name="송 수연" userId="f2ea76afc09803d5" providerId="LiveId" clId="{F828D714-2234-4961-BFCA-CDB4DB723F5E}" dt="2021-03-31T11:10:46.788" v="4336" actId="478"/>
          <ac:spMkLst>
            <pc:docMk/>
            <pc:sldMk cId="3208012007" sldId="280"/>
            <ac:spMk id="19" creationId="{4E3C94F8-96DD-4115-A94A-71D8E0E16BD7}"/>
          </ac:spMkLst>
        </pc:spChg>
        <pc:picChg chg="add mod">
          <ac:chgData name="송 수연" userId="f2ea76afc09803d5" providerId="LiveId" clId="{F828D714-2234-4961-BFCA-CDB4DB723F5E}" dt="2021-03-31T11:12:42.139" v="4354" actId="1076"/>
          <ac:picMkLst>
            <pc:docMk/>
            <pc:sldMk cId="3208012007" sldId="280"/>
            <ac:picMk id="5" creationId="{7DA44DA1-C859-44AF-A451-6BC24564FC2B}"/>
          </ac:picMkLst>
        </pc:picChg>
      </pc:sldChg>
      <pc:sldChg chg="addSp delSp modSp add del mod delAnim modAnim">
        <pc:chgData name="송 수연" userId="f2ea76afc09803d5" providerId="LiveId" clId="{F828D714-2234-4961-BFCA-CDB4DB723F5E}" dt="2021-03-31T12:15:10.899" v="5475" actId="47"/>
        <pc:sldMkLst>
          <pc:docMk/>
          <pc:sldMk cId="3865854664" sldId="281"/>
        </pc:sldMkLst>
        <pc:spChg chg="mod">
          <ac:chgData name="송 수연" userId="f2ea76afc09803d5" providerId="LiveId" clId="{F828D714-2234-4961-BFCA-CDB4DB723F5E}" dt="2021-03-31T11:14:20.307" v="4365" actId="1076"/>
          <ac:spMkLst>
            <pc:docMk/>
            <pc:sldMk cId="3865854664" sldId="281"/>
            <ac:spMk id="4" creationId="{7648E5BF-CFC4-4BC4-8F7E-D966549C52D9}"/>
          </ac:spMkLst>
        </pc:spChg>
        <pc:spChg chg="add mod">
          <ac:chgData name="송 수연" userId="f2ea76afc09803d5" providerId="LiveId" clId="{F828D714-2234-4961-BFCA-CDB4DB723F5E}" dt="2021-03-31T12:08:45.994" v="5466" actId="1076"/>
          <ac:spMkLst>
            <pc:docMk/>
            <pc:sldMk cId="3865854664" sldId="281"/>
            <ac:spMk id="5" creationId="{105D0372-D017-4D2A-A57F-32F6FECB9693}"/>
          </ac:spMkLst>
        </pc:spChg>
        <pc:spChg chg="del">
          <ac:chgData name="송 수연" userId="f2ea76afc09803d5" providerId="LiveId" clId="{F828D714-2234-4961-BFCA-CDB4DB723F5E}" dt="2021-03-31T11:14:14.129" v="4363" actId="478"/>
          <ac:spMkLst>
            <pc:docMk/>
            <pc:sldMk cId="3865854664" sldId="281"/>
            <ac:spMk id="13" creationId="{181B2B92-716A-455A-B1B9-55F7D93BAA22}"/>
          </ac:spMkLst>
        </pc:spChg>
        <pc:spChg chg="del">
          <ac:chgData name="송 수연" userId="f2ea76afc09803d5" providerId="LiveId" clId="{F828D714-2234-4961-BFCA-CDB4DB723F5E}" dt="2021-03-31T11:14:16.788" v="4364" actId="478"/>
          <ac:spMkLst>
            <pc:docMk/>
            <pc:sldMk cId="3865854664" sldId="281"/>
            <ac:spMk id="15" creationId="{0C0D6DBD-D19D-49A8-A116-771319F26085}"/>
          </ac:spMkLst>
        </pc:spChg>
        <pc:picChg chg="add mod">
          <ac:chgData name="송 수연" userId="f2ea76afc09803d5" providerId="LiveId" clId="{F828D714-2234-4961-BFCA-CDB4DB723F5E}" dt="2021-03-31T11:14:26.593" v="4367" actId="14100"/>
          <ac:picMkLst>
            <pc:docMk/>
            <pc:sldMk cId="3865854664" sldId="281"/>
            <ac:picMk id="3" creationId="{19146A2B-148A-4231-A6FD-ACED0333F603}"/>
          </ac:picMkLst>
        </pc:picChg>
      </pc:sldChg>
      <pc:sldChg chg="delSp modSp add del mod delAnim modAnim">
        <pc:chgData name="송 수연" userId="f2ea76afc09803d5" providerId="LiveId" clId="{F828D714-2234-4961-BFCA-CDB4DB723F5E}" dt="2021-03-31T12:15:11.723" v="5478" actId="47"/>
        <pc:sldMkLst>
          <pc:docMk/>
          <pc:sldMk cId="2639551950" sldId="282"/>
        </pc:sldMkLst>
        <pc:spChg chg="mod">
          <ac:chgData name="송 수연" userId="f2ea76afc09803d5" providerId="LiveId" clId="{F828D714-2234-4961-BFCA-CDB4DB723F5E}" dt="2021-03-31T11:45:49.728" v="5439" actId="14100"/>
          <ac:spMkLst>
            <pc:docMk/>
            <pc:sldMk cId="2639551950" sldId="282"/>
            <ac:spMk id="2" creationId="{C1045615-962B-449D-A111-12CB14D18E5D}"/>
          </ac:spMkLst>
        </pc:spChg>
        <pc:spChg chg="mod">
          <ac:chgData name="송 수연" userId="f2ea76afc09803d5" providerId="LiveId" clId="{F828D714-2234-4961-BFCA-CDB4DB723F5E}" dt="2021-03-31T11:46:10.911" v="5459"/>
          <ac:spMkLst>
            <pc:docMk/>
            <pc:sldMk cId="2639551950" sldId="282"/>
            <ac:spMk id="4" creationId="{7648E5BF-CFC4-4BC4-8F7E-D966549C52D9}"/>
          </ac:spMkLst>
        </pc:spChg>
        <pc:spChg chg="del">
          <ac:chgData name="송 수연" userId="f2ea76afc09803d5" providerId="LiveId" clId="{F828D714-2234-4961-BFCA-CDB4DB723F5E}" dt="2021-03-31T11:45:57.345" v="5440" actId="478"/>
          <ac:spMkLst>
            <pc:docMk/>
            <pc:sldMk cId="2639551950" sldId="282"/>
            <ac:spMk id="13" creationId="{181B2B92-716A-455A-B1B9-55F7D93BAA22}"/>
          </ac:spMkLst>
        </pc:spChg>
        <pc:spChg chg="del">
          <ac:chgData name="송 수연" userId="f2ea76afc09803d5" providerId="LiveId" clId="{F828D714-2234-4961-BFCA-CDB4DB723F5E}" dt="2021-03-31T11:45:57.345" v="5440" actId="478"/>
          <ac:spMkLst>
            <pc:docMk/>
            <pc:sldMk cId="2639551950" sldId="282"/>
            <ac:spMk id="14" creationId="{702731B9-F960-4123-BAE2-69F47C35F50D}"/>
          </ac:spMkLst>
        </pc:spChg>
        <pc:spChg chg="del">
          <ac:chgData name="송 수연" userId="f2ea76afc09803d5" providerId="LiveId" clId="{F828D714-2234-4961-BFCA-CDB4DB723F5E}" dt="2021-03-31T11:45:57.345" v="5440" actId="478"/>
          <ac:spMkLst>
            <pc:docMk/>
            <pc:sldMk cId="2639551950" sldId="282"/>
            <ac:spMk id="15" creationId="{0C0D6DBD-D19D-49A8-A116-771319F26085}"/>
          </ac:spMkLst>
        </pc:spChg>
        <pc:spChg chg="del">
          <ac:chgData name="송 수연" userId="f2ea76afc09803d5" providerId="LiveId" clId="{F828D714-2234-4961-BFCA-CDB4DB723F5E}" dt="2021-03-31T11:45:57.345" v="5440" actId="478"/>
          <ac:spMkLst>
            <pc:docMk/>
            <pc:sldMk cId="2639551950" sldId="282"/>
            <ac:spMk id="19" creationId="{4E3C94F8-96DD-4115-A94A-71D8E0E16BD7}"/>
          </ac:spMkLst>
        </pc:spChg>
        <pc:picChg chg="del">
          <ac:chgData name="송 수연" userId="f2ea76afc09803d5" providerId="LiveId" clId="{F828D714-2234-4961-BFCA-CDB4DB723F5E}" dt="2021-03-31T11:45:57.345" v="5440" actId="478"/>
          <ac:picMkLst>
            <pc:docMk/>
            <pc:sldMk cId="2639551950" sldId="282"/>
            <ac:picMk id="5" creationId="{54D1194A-5277-4E9B-8005-C4AE8A80DF4C}"/>
          </ac:picMkLst>
        </pc:picChg>
      </pc:sldChg>
      <pc:sldChg chg="add del">
        <pc:chgData name="송 수연" userId="f2ea76afc09803d5" providerId="LiveId" clId="{F828D714-2234-4961-BFCA-CDB4DB723F5E}" dt="2021-03-31T11:20:41.594" v="4628" actId="2696"/>
        <pc:sldMkLst>
          <pc:docMk/>
          <pc:sldMk cId="2939543832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677958-37EC-4F25-9DAA-F04D3503B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DF7CB9A-1DB3-4CF8-BBD3-670584ACD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827D7D-6D9D-4845-A53D-22391B061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C432-E489-4240-BBD6-9BDDA0BDD3C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5C64BD-6303-452E-9A6F-3AE73E45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3651241-4720-4D6B-8C23-D98A8B0B0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14E2-154B-49DF-A056-1649DFE93D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234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053197-4D3D-41B1-9A20-0A77CF050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8C809F3-D1C2-4211-92EC-AF1839397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920F82F-ADE7-407C-A079-E0D1F11F5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C432-E489-4240-BBD6-9BDDA0BDD3C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D117619-0B5F-4A6D-82C2-87E4D53BB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3F113E-9E03-4B60-964D-44065BDE7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14E2-154B-49DF-A056-1649DFE93D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182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CBEBCEC-D5E0-4F20-AF86-5E14E74614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F24CB7A-3EFC-45ED-BC60-9D33D51F6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A94066D-094D-4CA5-80F6-6F116F3CB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C432-E489-4240-BBD6-9BDDA0BDD3C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AFF1A1-ACF2-4E8B-AF8B-AF3632A2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2496B37-28CD-4622-86C9-32C2B12DB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14E2-154B-49DF-A056-1649DFE93D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854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1661E1-3486-4CBD-93DA-305215207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63A06E-B996-4DC5-A83E-155C29D23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08FF91-50DA-42F9-BD46-56204226E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C432-E489-4240-BBD6-9BDDA0BDD3C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DC90E1-4A6B-4906-8E5E-E46062299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A4C0AE-008A-4434-8763-E7D32D76F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14E2-154B-49DF-A056-1649DFE93D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21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FB2A06-B863-4AAB-9600-35D847B2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ADFF5B0-723F-424E-9F79-3BE84CEDF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AC5BB25-85D7-41C2-A10B-3009D6E87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C432-E489-4240-BBD6-9BDDA0BDD3C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D6911B-2926-4FBE-AD7F-98D3DBC4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AACC16B-4719-489C-94FD-38002785F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14E2-154B-49DF-A056-1649DFE93D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047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8C0FF6-76D4-48C1-834F-E7E4EF314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B3BD764-6722-4D1E-BA45-DDBD27B10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612A2D1-BB4A-42BF-8DA6-DDA2A1EB5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DBAE579-D7A7-4AA9-9ED0-324186B9F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C432-E489-4240-BBD6-9BDDA0BDD3C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52E8398-C6D1-4C7F-B98C-ED9F47CAA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BBE9458-0324-4E38-A358-BB45410B0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14E2-154B-49DF-A056-1649DFE93D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040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BE0BEC-3C9B-4C58-903B-FACF52579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6AAF409-4FFD-418C-AFB4-4F31F2219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697740E-A0EB-4E78-AE40-17FAB814A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7982984-830D-449A-8523-9853B62CFF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7BCF90A-470C-4359-8A42-F5D91C034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510298F-6EA3-4385-BC2F-232AB9A64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C432-E489-4240-BBD6-9BDDA0BDD3C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3175CA-F949-4746-8FD5-51A8C976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A043796-77CE-4BDD-8930-CB9A1340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14E2-154B-49DF-A056-1649DFE93D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316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D3AC4F-1315-48E5-9A61-F8FCD493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0905031-19EA-4154-A3BB-E719C1E89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C432-E489-4240-BBD6-9BDDA0BDD3C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1F8412E-206C-4939-BB78-181166FEA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998997C-117F-4CEF-A710-FEC18C76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14E2-154B-49DF-A056-1649DFE93D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212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9696805-433F-450B-A318-F0CAA155A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C432-E489-4240-BBD6-9BDDA0BDD3C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F42DCD2-13DD-41ED-BCDA-7A225DBBF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8B3A401-3956-48F7-A6DF-6E16A67F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14E2-154B-49DF-A056-1649DFE93D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638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83831A-FC6A-45E0-9DA8-349EEDBA2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075C19-2BCE-4BA7-B445-1B35A4A48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059ECE7-FB44-4942-A9EF-5014E27A6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DADE272-CC9E-4472-ADF5-EEB3C6A43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C432-E489-4240-BBD6-9BDDA0BDD3C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91511AD-7869-4E81-BB73-FD33F1054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8025193-E25B-4D84-846B-B939EB82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14E2-154B-49DF-A056-1649DFE93D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0232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D45F0D-5A08-489E-B8D0-CD9D4030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C45FF82-407E-4816-B4F0-CEC741D800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E56B47A-420C-4B5F-BA34-873C29870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B62EA5D-AFBC-4DC0-AF83-A65D1F83C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C432-E489-4240-BBD6-9BDDA0BDD3C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F3C6FCE-DFC2-42E8-B8D8-E19D88C79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2BFE159-7F17-4B79-AA65-705BF8D8B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14E2-154B-49DF-A056-1649DFE93D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855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BA86BA9-AAD8-4B4B-A44B-6B574FF4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261D076-93A6-4E4A-8736-A8D5CB673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1DA525-1B53-42CF-8455-04E897807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C432-E489-4240-BBD6-9BDDA0BDD3C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793A79-1EDC-49E4-99DE-B4899804F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51F2AC-5604-4ED4-A7B0-67458B2A7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114E2-154B-49DF-A056-1649DFE93D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814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D9943A-0F2C-4AF4-9E24-7606EE793DDF}"/>
              </a:ext>
            </a:extLst>
          </p:cNvPr>
          <p:cNvSpPr txBox="1"/>
          <p:nvPr/>
        </p:nvSpPr>
        <p:spPr>
          <a:xfrm>
            <a:off x="4683318" y="2882705"/>
            <a:ext cx="471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일본의 연중행사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F99C83-C5FF-4DC5-AADA-5A59B64BCDB7}"/>
              </a:ext>
            </a:extLst>
          </p:cNvPr>
          <p:cNvSpPr txBox="1"/>
          <p:nvPr/>
        </p:nvSpPr>
        <p:spPr>
          <a:xfrm>
            <a:off x="9688604" y="4807244"/>
            <a:ext cx="4511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21811918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17B0B7-8FDE-4F3F-9C7A-BE696E209ADD}"/>
              </a:ext>
            </a:extLst>
          </p:cNvPr>
          <p:cNvSpPr txBox="1"/>
          <p:nvPr/>
        </p:nvSpPr>
        <p:spPr>
          <a:xfrm>
            <a:off x="9688604" y="5207354"/>
            <a:ext cx="4511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호텔관광학과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E77010-5132-47A9-AC96-1A7E7AA04612}"/>
              </a:ext>
            </a:extLst>
          </p:cNvPr>
          <p:cNvSpPr txBox="1"/>
          <p:nvPr/>
        </p:nvSpPr>
        <p:spPr>
          <a:xfrm>
            <a:off x="9688604" y="5550254"/>
            <a:ext cx="4511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송수연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36C37C2-C46B-48B7-A3F3-9C2DAC296F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61" b="65856"/>
          <a:stretch/>
        </p:blipFill>
        <p:spPr>
          <a:xfrm>
            <a:off x="685800" y="685800"/>
            <a:ext cx="3579745" cy="99864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256250A-732C-4DC6-8BA7-A4B08BE7CF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3" r="-1305" b="32848"/>
          <a:stretch/>
        </p:blipFill>
        <p:spPr>
          <a:xfrm>
            <a:off x="7794474" y="685801"/>
            <a:ext cx="3711726" cy="99864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536AE7BA-E7FB-4516-8949-4B96EC48D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62" b="-66262"/>
          <a:stretch/>
        </p:blipFill>
        <p:spPr>
          <a:xfrm>
            <a:off x="685799" y="5089728"/>
            <a:ext cx="3579745" cy="321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27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1045615-962B-449D-A111-12CB14D18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701" y="202065"/>
            <a:ext cx="1395635" cy="483735"/>
          </a:xfrm>
        </p:spPr>
        <p:txBody>
          <a:bodyPr anchor="b">
            <a:normAutofit fontScale="90000"/>
          </a:bodyPr>
          <a:lstStyle/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47B035-7B8B-454B-B872-12A8FECD1A8C}"/>
              </a:ext>
            </a:extLst>
          </p:cNvPr>
          <p:cNvSpPr txBox="1"/>
          <p:nvPr/>
        </p:nvSpPr>
        <p:spPr>
          <a:xfrm>
            <a:off x="1092569" y="2236844"/>
            <a:ext cx="169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신입생 입장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E0270-6CC7-431A-B9E8-E32101C9ED40}"/>
              </a:ext>
            </a:extLst>
          </p:cNvPr>
          <p:cNvSpPr txBox="1"/>
          <p:nvPr/>
        </p:nvSpPr>
        <p:spPr>
          <a:xfrm>
            <a:off x="2560534" y="2257190"/>
            <a:ext cx="54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→</a:t>
            </a:r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4830EB-4D64-4EA5-804F-02286F5CE6B9}"/>
              </a:ext>
            </a:extLst>
          </p:cNvPr>
          <p:cNvSpPr txBox="1"/>
          <p:nvPr/>
        </p:nvSpPr>
        <p:spPr>
          <a:xfrm>
            <a:off x="3162831" y="2233100"/>
            <a:ext cx="169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애국가 제창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B3E938-386A-45D8-8DFC-7B284CB9C7C0}"/>
              </a:ext>
            </a:extLst>
          </p:cNvPr>
          <p:cNvSpPr txBox="1"/>
          <p:nvPr/>
        </p:nvSpPr>
        <p:spPr>
          <a:xfrm>
            <a:off x="4614132" y="2233100"/>
            <a:ext cx="54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→</a:t>
            </a:r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84139E-5714-44D1-8E6B-B9AA03A62AE3}"/>
              </a:ext>
            </a:extLst>
          </p:cNvPr>
          <p:cNvSpPr txBox="1"/>
          <p:nvPr/>
        </p:nvSpPr>
        <p:spPr>
          <a:xfrm>
            <a:off x="5204959" y="2233100"/>
            <a:ext cx="169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신입생 호명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44D748-27F6-480C-8B84-AD49BF3535F7}"/>
              </a:ext>
            </a:extLst>
          </p:cNvPr>
          <p:cNvSpPr txBox="1"/>
          <p:nvPr/>
        </p:nvSpPr>
        <p:spPr>
          <a:xfrm>
            <a:off x="6443930" y="2233100"/>
            <a:ext cx="54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→</a:t>
            </a:r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014364-7BC1-4DEB-A9C9-FD6D46A8A781}"/>
              </a:ext>
            </a:extLst>
          </p:cNvPr>
          <p:cNvSpPr txBox="1"/>
          <p:nvPr/>
        </p:nvSpPr>
        <p:spPr>
          <a:xfrm>
            <a:off x="7054615" y="2251018"/>
            <a:ext cx="169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식사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2B5E3F-9C3F-4FA9-A8A4-5D855F689CC4}"/>
              </a:ext>
            </a:extLst>
          </p:cNvPr>
          <p:cNvSpPr txBox="1"/>
          <p:nvPr/>
        </p:nvSpPr>
        <p:spPr>
          <a:xfrm>
            <a:off x="7887065" y="2251018"/>
            <a:ext cx="56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→</a:t>
            </a:r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A6D970-E37D-4E04-9937-432F94E38235}"/>
              </a:ext>
            </a:extLst>
          </p:cNvPr>
          <p:cNvSpPr txBox="1"/>
          <p:nvPr/>
        </p:nvSpPr>
        <p:spPr>
          <a:xfrm>
            <a:off x="10351204" y="2257190"/>
            <a:ext cx="56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→</a:t>
            </a:r>
            <a:endParaRPr lang="ko-KR" alt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B3228A-970B-4E8A-8B6F-7875413D028A}"/>
              </a:ext>
            </a:extLst>
          </p:cNvPr>
          <p:cNvSpPr txBox="1"/>
          <p:nvPr/>
        </p:nvSpPr>
        <p:spPr>
          <a:xfrm>
            <a:off x="1092569" y="2762465"/>
            <a:ext cx="3169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지역 주민의 격려의 말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357706B-A2C3-4CD2-B82C-4A511A4851F5}"/>
              </a:ext>
            </a:extLst>
          </p:cNvPr>
          <p:cNvSpPr txBox="1"/>
          <p:nvPr/>
        </p:nvSpPr>
        <p:spPr>
          <a:xfrm>
            <a:off x="3659536" y="2759192"/>
            <a:ext cx="56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→</a:t>
            </a:r>
            <a:endParaRPr lang="ko-KR" alt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01CA7D-5534-42D2-BD3E-8C8E11E0BA10}"/>
              </a:ext>
            </a:extLst>
          </p:cNvPr>
          <p:cNvSpPr txBox="1"/>
          <p:nvPr/>
        </p:nvSpPr>
        <p:spPr>
          <a:xfrm>
            <a:off x="4131809" y="2781670"/>
            <a:ext cx="296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재학생 대표 환영 인사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30A436F-C9ED-4878-A05A-9CFBACB6E47D}"/>
              </a:ext>
            </a:extLst>
          </p:cNvPr>
          <p:cNvSpPr txBox="1"/>
          <p:nvPr/>
        </p:nvSpPr>
        <p:spPr>
          <a:xfrm>
            <a:off x="6745374" y="2776463"/>
            <a:ext cx="56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→</a:t>
            </a:r>
            <a:endParaRPr lang="ko-KR" alt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7DC9E9-9351-4665-99CC-740ABD85DDE1}"/>
              </a:ext>
            </a:extLst>
          </p:cNvPr>
          <p:cNvSpPr txBox="1"/>
          <p:nvPr/>
        </p:nvSpPr>
        <p:spPr>
          <a:xfrm>
            <a:off x="7439572" y="2762465"/>
            <a:ext cx="174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latin typeface="HY헤드라인M" panose="02030600000101010101" pitchFamily="18" charset="-127"/>
                <a:ea typeface="HY헤드라인M" panose="02030600000101010101" pitchFamily="18" charset="-127"/>
              </a:rPr>
              <a:t>교가 제창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E4A2B8-BC03-4842-81A8-0661B9CA074B}"/>
              </a:ext>
            </a:extLst>
          </p:cNvPr>
          <p:cNvSpPr txBox="1"/>
          <p:nvPr/>
        </p:nvSpPr>
        <p:spPr>
          <a:xfrm>
            <a:off x="8756010" y="2772307"/>
            <a:ext cx="56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→</a:t>
            </a:r>
            <a:endParaRPr lang="ko-KR" alt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9AD00E-E3C0-4233-A14D-334B159B6AC8}"/>
              </a:ext>
            </a:extLst>
          </p:cNvPr>
          <p:cNvSpPr txBox="1"/>
          <p:nvPr/>
        </p:nvSpPr>
        <p:spPr>
          <a:xfrm>
            <a:off x="9383020" y="2770668"/>
            <a:ext cx="237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대면식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FE42E27-1A5D-42D4-8E52-1280EC17A207}"/>
              </a:ext>
            </a:extLst>
          </p:cNvPr>
          <p:cNvSpPr txBox="1"/>
          <p:nvPr/>
        </p:nvSpPr>
        <p:spPr>
          <a:xfrm>
            <a:off x="868134" y="1391946"/>
            <a:ext cx="1915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입학식 순서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546A0E8-25FC-49A6-99FC-204E57410144}"/>
              </a:ext>
            </a:extLst>
          </p:cNvPr>
          <p:cNvSpPr txBox="1"/>
          <p:nvPr/>
        </p:nvSpPr>
        <p:spPr>
          <a:xfrm>
            <a:off x="8405516" y="2244846"/>
            <a:ext cx="2222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latin typeface="HY헤드라인M" panose="02030600000101010101" pitchFamily="18" charset="-127"/>
                <a:ea typeface="HY헤드라인M" panose="02030600000101010101" pitchFamily="18" charset="-127"/>
              </a:rPr>
              <a:t>신입생 대표 선서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F1CF291-B6BA-4791-B92D-08A63F0DA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052" y="3436032"/>
            <a:ext cx="3884973" cy="258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0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5" grpId="0"/>
      <p:bldP spid="36" grpId="0"/>
      <p:bldP spid="37" grpId="0"/>
      <p:bldP spid="38" grpId="0"/>
      <p:bldP spid="39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1045615-962B-449D-A111-12CB14D18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701" y="202065"/>
            <a:ext cx="1395635" cy="483735"/>
          </a:xfrm>
        </p:spPr>
        <p:txBody>
          <a:bodyPr anchor="b">
            <a:normAutofit fontScale="90000"/>
          </a:bodyPr>
          <a:lstStyle/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8E5BF-CFC4-4BC4-8F7E-D966549C52D9}"/>
              </a:ext>
            </a:extLst>
          </p:cNvPr>
          <p:cNvSpPr txBox="1"/>
          <p:nvPr/>
        </p:nvSpPr>
        <p:spPr>
          <a:xfrm>
            <a:off x="1043518" y="1480971"/>
            <a:ext cx="1915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백마절회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1B2B92-716A-455A-B1B9-55F7D93BAA22}"/>
              </a:ext>
            </a:extLst>
          </p:cNvPr>
          <p:cNvSpPr txBox="1"/>
          <p:nvPr/>
        </p:nvSpPr>
        <p:spPr>
          <a:xfrm>
            <a:off x="1364548" y="2612867"/>
            <a:ext cx="3573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- 1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 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7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D6DBD-D19D-49A8-A116-771319F26085}"/>
              </a:ext>
            </a:extLst>
          </p:cNvPr>
          <p:cNvSpPr txBox="1"/>
          <p:nvPr/>
        </p:nvSpPr>
        <p:spPr>
          <a:xfrm>
            <a:off x="1364548" y="3105305"/>
            <a:ext cx="5331256" cy="42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백마가 악귀를 물리침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3C94F8-96DD-4115-A94A-71D8E0E16BD7}"/>
              </a:ext>
            </a:extLst>
          </p:cNvPr>
          <p:cNvSpPr txBox="1"/>
          <p:nvPr/>
        </p:nvSpPr>
        <p:spPr>
          <a:xfrm>
            <a:off x="1364548" y="3714092"/>
            <a:ext cx="5331256" cy="42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천황이 백마와 함께 군신들과 잔치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4D511DC-CC9B-4A86-8A66-630632498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01" y="825195"/>
            <a:ext cx="3821264" cy="254750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3736645-E584-45C4-9155-A5BF81F24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908" y="3541355"/>
            <a:ext cx="4067396" cy="22879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F201A45-E61A-4AEC-9446-05A2A22D3B6E}"/>
              </a:ext>
            </a:extLst>
          </p:cNvPr>
          <p:cNvSpPr txBox="1"/>
          <p:nvPr/>
        </p:nvSpPr>
        <p:spPr>
          <a:xfrm>
            <a:off x="1364548" y="4322879"/>
            <a:ext cx="5331256" cy="42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카미가모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신사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스미요시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대사</a:t>
            </a:r>
          </a:p>
        </p:txBody>
      </p:sp>
    </p:spTree>
    <p:extLst>
      <p:ext uri="{BB962C8B-B14F-4D97-AF65-F5344CB8AC3E}">
        <p14:creationId xmlns:p14="http://schemas.microsoft.com/office/powerpoint/2010/main" val="365675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9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1045615-962B-449D-A111-12CB14D18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701" y="202065"/>
            <a:ext cx="1395635" cy="483735"/>
          </a:xfrm>
        </p:spPr>
        <p:txBody>
          <a:bodyPr anchor="b">
            <a:normAutofit fontScale="90000"/>
          </a:bodyPr>
          <a:lstStyle/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  <a:r>
              <a: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8E5BF-CFC4-4BC4-8F7E-D966549C52D9}"/>
              </a:ext>
            </a:extLst>
          </p:cNvPr>
          <p:cNvSpPr txBox="1"/>
          <p:nvPr/>
        </p:nvSpPr>
        <p:spPr>
          <a:xfrm>
            <a:off x="1043518" y="1711464"/>
            <a:ext cx="1915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벌레보내기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1B2B92-716A-455A-B1B9-55F7D93BAA22}"/>
              </a:ext>
            </a:extLst>
          </p:cNvPr>
          <p:cNvSpPr txBox="1"/>
          <p:nvPr/>
        </p:nvSpPr>
        <p:spPr>
          <a:xfrm>
            <a:off x="1364548" y="3090446"/>
            <a:ext cx="3573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봄에서 여름사이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D6DBD-D19D-49A8-A116-771319F26085}"/>
              </a:ext>
            </a:extLst>
          </p:cNvPr>
          <p:cNvSpPr txBox="1"/>
          <p:nvPr/>
        </p:nvSpPr>
        <p:spPr>
          <a:xfrm>
            <a:off x="1364548" y="3582884"/>
            <a:ext cx="5331256" cy="42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농작물 구제 구축을 통한 풍년 기원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3C94F8-96DD-4115-A94A-71D8E0E16BD7}"/>
              </a:ext>
            </a:extLst>
          </p:cNvPr>
          <p:cNvSpPr txBox="1"/>
          <p:nvPr/>
        </p:nvSpPr>
        <p:spPr>
          <a:xfrm>
            <a:off x="1364548" y="4191671"/>
            <a:ext cx="5331256" cy="42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야간에 횃불을 피움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8B74572-C9AE-41AC-A3B4-D6EF46E8D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8" y="2123008"/>
            <a:ext cx="4806462" cy="360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8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1045615-962B-449D-A111-12CB14D18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701" y="202065"/>
            <a:ext cx="1395635" cy="483735"/>
          </a:xfrm>
        </p:spPr>
        <p:txBody>
          <a:bodyPr anchor="b">
            <a:normAutofit fontScale="90000"/>
          </a:bodyPr>
          <a:lstStyle/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  <a:r>
              <a: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8E5BF-CFC4-4BC4-8F7E-D966549C52D9}"/>
              </a:ext>
            </a:extLst>
          </p:cNvPr>
          <p:cNvSpPr txBox="1"/>
          <p:nvPr/>
        </p:nvSpPr>
        <p:spPr>
          <a:xfrm>
            <a:off x="1207641" y="2000819"/>
            <a:ext cx="1915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벌레보내기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1B2B92-716A-455A-B1B9-55F7D93BAA22}"/>
              </a:ext>
            </a:extLst>
          </p:cNvPr>
          <p:cNvSpPr txBox="1"/>
          <p:nvPr/>
        </p:nvSpPr>
        <p:spPr>
          <a:xfrm>
            <a:off x="1528671" y="2908066"/>
            <a:ext cx="3573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지푸라기 인형 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=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악령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D6DBD-D19D-49A8-A116-771319F26085}"/>
              </a:ext>
            </a:extLst>
          </p:cNvPr>
          <p:cNvSpPr txBox="1"/>
          <p:nvPr/>
        </p:nvSpPr>
        <p:spPr>
          <a:xfrm>
            <a:off x="1528671" y="3400504"/>
            <a:ext cx="5331256" cy="42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인형에 해충을 묶어 마을을 돌아다님</a:t>
            </a:r>
            <a:endParaRPr lang="en-US" altLang="ko-KR" sz="1600" kern="0" dirty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3C94F8-96DD-4115-A94A-71D8E0E16BD7}"/>
              </a:ext>
            </a:extLst>
          </p:cNvPr>
          <p:cNvSpPr txBox="1"/>
          <p:nvPr/>
        </p:nvSpPr>
        <p:spPr>
          <a:xfrm>
            <a:off x="1528671" y="4009291"/>
            <a:ext cx="5331256" cy="42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농약보급으로 줄어든 추세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494A38E-B684-45CA-BAFF-DF43C805E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20" y="2509340"/>
            <a:ext cx="4345411" cy="32548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0967233-E358-4662-93C0-9BAD68DD9B4E}"/>
              </a:ext>
            </a:extLst>
          </p:cNvPr>
          <p:cNvSpPr txBox="1"/>
          <p:nvPr/>
        </p:nvSpPr>
        <p:spPr>
          <a:xfrm>
            <a:off x="1528671" y="4618078"/>
            <a:ext cx="5331256" cy="42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전통 행사를 보전하려는 움직임</a:t>
            </a:r>
          </a:p>
        </p:txBody>
      </p:sp>
    </p:spTree>
    <p:extLst>
      <p:ext uri="{BB962C8B-B14F-4D97-AF65-F5344CB8AC3E}">
        <p14:creationId xmlns:p14="http://schemas.microsoft.com/office/powerpoint/2010/main" val="307681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1045615-962B-449D-A111-12CB14D18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701" y="202065"/>
            <a:ext cx="1395635" cy="483735"/>
          </a:xfrm>
        </p:spPr>
        <p:txBody>
          <a:bodyPr anchor="b">
            <a:normAutofit fontScale="90000"/>
          </a:bodyPr>
          <a:lstStyle/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7</a:t>
            </a:r>
            <a:r>
              <a: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8E5BF-CFC4-4BC4-8F7E-D966549C52D9}"/>
              </a:ext>
            </a:extLst>
          </p:cNvPr>
          <p:cNvSpPr txBox="1"/>
          <p:nvPr/>
        </p:nvSpPr>
        <p:spPr>
          <a:xfrm>
            <a:off x="1043518" y="1480971"/>
            <a:ext cx="1915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칠석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1B2B92-716A-455A-B1B9-55F7D93BAA22}"/>
              </a:ext>
            </a:extLst>
          </p:cNvPr>
          <p:cNvSpPr txBox="1"/>
          <p:nvPr/>
        </p:nvSpPr>
        <p:spPr>
          <a:xfrm>
            <a:off x="1364548" y="2612867"/>
            <a:ext cx="3573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음력 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7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 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7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 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D6DBD-D19D-49A8-A116-771319F26085}"/>
              </a:ext>
            </a:extLst>
          </p:cNvPr>
          <p:cNvSpPr txBox="1"/>
          <p:nvPr/>
        </p:nvSpPr>
        <p:spPr>
          <a:xfrm>
            <a:off x="1364548" y="3105305"/>
            <a:ext cx="5331256" cy="42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과거에는 추석과 </a:t>
            </a:r>
            <a:r>
              <a:rPr lang="ko-KR" altLang="en-US" sz="1600" kern="0" dirty="0" err="1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연관있는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행사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3C94F8-96DD-4115-A94A-71D8E0E16BD7}"/>
              </a:ext>
            </a:extLst>
          </p:cNvPr>
          <p:cNvSpPr txBox="1"/>
          <p:nvPr/>
        </p:nvSpPr>
        <p:spPr>
          <a:xfrm>
            <a:off x="1364548" y="3714092"/>
            <a:ext cx="5331256" cy="42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중국 행사 </a:t>
            </a:r>
            <a:r>
              <a:rPr lang="en-US" altLang="ko-KR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+ 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 전설 </a:t>
            </a:r>
            <a:r>
              <a:rPr lang="en-US" altLang="ko-KR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= 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칠석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201A45-E61A-4AEC-9446-05A2A22D3B6E}"/>
              </a:ext>
            </a:extLst>
          </p:cNvPr>
          <p:cNvSpPr txBox="1"/>
          <p:nvPr/>
        </p:nvSpPr>
        <p:spPr>
          <a:xfrm>
            <a:off x="1364548" y="4322879"/>
            <a:ext cx="5331256" cy="42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단사쿠에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소원을 적어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하타케에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장식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BD709CF-C9DA-42DC-AD8F-43F082305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46" y="1846822"/>
            <a:ext cx="44831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0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9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FB94ABB5-CC65-43E4-A0CE-68E140AFB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701" y="202065"/>
            <a:ext cx="1395635" cy="483735"/>
          </a:xfrm>
        </p:spPr>
        <p:txBody>
          <a:bodyPr anchor="b">
            <a:normAutofit fontScale="90000"/>
          </a:bodyPr>
          <a:lstStyle/>
          <a:p>
            <a:r>
              <a: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목차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5A1100-191E-4D3C-995A-DFF2AEF92F6E}"/>
              </a:ext>
            </a:extLst>
          </p:cNvPr>
          <p:cNvSpPr txBox="1"/>
          <p:nvPr/>
        </p:nvSpPr>
        <p:spPr>
          <a:xfrm>
            <a:off x="1043518" y="800203"/>
            <a:ext cx="149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새몰이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B46288-E2F9-4779-BBF7-8DC995010239}"/>
              </a:ext>
            </a:extLst>
          </p:cNvPr>
          <p:cNvSpPr txBox="1"/>
          <p:nvPr/>
        </p:nvSpPr>
        <p:spPr>
          <a:xfrm>
            <a:off x="1057489" y="1249892"/>
            <a:ext cx="175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건국기념일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D3DA02-393A-4729-A9F1-39D2709F7B8B}"/>
              </a:ext>
            </a:extLst>
          </p:cNvPr>
          <p:cNvSpPr txBox="1"/>
          <p:nvPr/>
        </p:nvSpPr>
        <p:spPr>
          <a:xfrm>
            <a:off x="1057489" y="1707384"/>
            <a:ext cx="149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졸업식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F4BEA0-50D5-46AF-B30C-6B3444ED8918}"/>
              </a:ext>
            </a:extLst>
          </p:cNvPr>
          <p:cNvSpPr txBox="1"/>
          <p:nvPr/>
        </p:nvSpPr>
        <p:spPr>
          <a:xfrm>
            <a:off x="1043518" y="2156031"/>
            <a:ext cx="149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4.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입학식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56E72A-1656-4BB3-8684-31BA2387DEDE}"/>
              </a:ext>
            </a:extLst>
          </p:cNvPr>
          <p:cNvSpPr txBox="1"/>
          <p:nvPr/>
        </p:nvSpPr>
        <p:spPr>
          <a:xfrm>
            <a:off x="1057489" y="3505648"/>
            <a:ext cx="149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7.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칠석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04054C-BCD3-4657-A12F-D1860BD0D854}"/>
              </a:ext>
            </a:extLst>
          </p:cNvPr>
          <p:cNvSpPr txBox="1"/>
          <p:nvPr/>
        </p:nvSpPr>
        <p:spPr>
          <a:xfrm>
            <a:off x="1057489" y="3057001"/>
            <a:ext cx="1883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6.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벌레보내기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EA8449-B976-4E24-B1CA-8FB37A31CE91}"/>
              </a:ext>
            </a:extLst>
          </p:cNvPr>
          <p:cNvSpPr txBox="1"/>
          <p:nvPr/>
        </p:nvSpPr>
        <p:spPr>
          <a:xfrm>
            <a:off x="1057489" y="2604678"/>
            <a:ext cx="149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5.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백마절회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CA70C1-339E-4411-9860-C0F27805B0BE}"/>
              </a:ext>
            </a:extLst>
          </p:cNvPr>
          <p:cNvSpPr txBox="1"/>
          <p:nvPr/>
        </p:nvSpPr>
        <p:spPr>
          <a:xfrm>
            <a:off x="1057489" y="4403417"/>
            <a:ext cx="2524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9.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기시다와철자제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071442-56D1-4AA1-BB0D-40506FA3E0D3}"/>
              </a:ext>
            </a:extLst>
          </p:cNvPr>
          <p:cNvSpPr txBox="1"/>
          <p:nvPr/>
        </p:nvSpPr>
        <p:spPr>
          <a:xfrm>
            <a:off x="1062392" y="3954295"/>
            <a:ext cx="149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8.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달맞이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86F192-3B6F-47BE-B2B2-859E39AC1A6F}"/>
              </a:ext>
            </a:extLst>
          </p:cNvPr>
          <p:cNvSpPr txBox="1"/>
          <p:nvPr/>
        </p:nvSpPr>
        <p:spPr>
          <a:xfrm>
            <a:off x="1057489" y="4857911"/>
            <a:ext cx="149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10.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이노코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851F03-7919-4A94-9D4A-297AF6C14B2A}"/>
              </a:ext>
            </a:extLst>
          </p:cNvPr>
          <p:cNvSpPr txBox="1"/>
          <p:nvPr/>
        </p:nvSpPr>
        <p:spPr>
          <a:xfrm>
            <a:off x="1043518" y="5300711"/>
            <a:ext cx="149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11.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시치고산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A6F247-5D7A-4F05-AB7B-82AC95B1C722}"/>
              </a:ext>
            </a:extLst>
          </p:cNvPr>
          <p:cNvSpPr txBox="1"/>
          <p:nvPr/>
        </p:nvSpPr>
        <p:spPr>
          <a:xfrm>
            <a:off x="1043518" y="5743511"/>
            <a:ext cx="1719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12.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크리스마스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B8911E0-07C7-4094-9220-0F2CE3206CF4}"/>
              </a:ext>
            </a:extLst>
          </p:cNvPr>
          <p:cNvCxnSpPr/>
          <p:nvPr/>
        </p:nvCxnSpPr>
        <p:spPr>
          <a:xfrm flipV="1">
            <a:off x="2618154" y="1586523"/>
            <a:ext cx="0" cy="37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706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1045615-962B-449D-A111-12CB14D18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701" y="202065"/>
            <a:ext cx="1395635" cy="483735"/>
          </a:xfrm>
        </p:spPr>
        <p:txBody>
          <a:bodyPr anchor="b">
            <a:normAutofit fontScale="90000"/>
          </a:bodyPr>
          <a:lstStyle/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8E5BF-CFC4-4BC4-8F7E-D966549C52D9}"/>
              </a:ext>
            </a:extLst>
          </p:cNvPr>
          <p:cNvSpPr txBox="1"/>
          <p:nvPr/>
        </p:nvSpPr>
        <p:spPr>
          <a:xfrm>
            <a:off x="1169835" y="1514401"/>
            <a:ext cx="164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새몰이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50800E1-C652-4DC6-905A-F967FAF69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160" y="1409641"/>
            <a:ext cx="5422792" cy="40387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1B2B92-716A-455A-B1B9-55F7D93BAA22}"/>
              </a:ext>
            </a:extLst>
          </p:cNvPr>
          <p:cNvSpPr txBox="1"/>
          <p:nvPr/>
        </p:nvSpPr>
        <p:spPr>
          <a:xfrm>
            <a:off x="1387335" y="2350393"/>
            <a:ext cx="3188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정월대보름 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(1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14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~15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D6DBD-D19D-49A8-A116-771319F26085}"/>
              </a:ext>
            </a:extLst>
          </p:cNvPr>
          <p:cNvSpPr txBox="1"/>
          <p:nvPr/>
        </p:nvSpPr>
        <p:spPr>
          <a:xfrm>
            <a:off x="1387335" y="2939714"/>
            <a:ext cx="3188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설날 잔치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1EFD3A-7F9C-4981-8A8A-F3D0DAB8FC59}"/>
              </a:ext>
            </a:extLst>
          </p:cNvPr>
          <p:cNvSpPr txBox="1"/>
          <p:nvPr/>
        </p:nvSpPr>
        <p:spPr>
          <a:xfrm>
            <a:off x="1387335" y="3517548"/>
            <a:ext cx="430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돌아다니며 집마다 </a:t>
            </a:r>
            <a:r>
              <a:rPr lang="ko-KR" altLang="en-US" sz="16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새몰이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노래를 부름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F2889A-AC6C-42B1-8A6F-544B97AE00F0}"/>
              </a:ext>
            </a:extLst>
          </p:cNvPr>
          <p:cNvSpPr txBox="1"/>
          <p:nvPr/>
        </p:nvSpPr>
        <p:spPr>
          <a:xfrm>
            <a:off x="1387334" y="4053441"/>
            <a:ext cx="430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새로부터의 논밭 보호 기원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D152AE-2FAB-415E-9FAB-DE5DED40423B}"/>
              </a:ext>
            </a:extLst>
          </p:cNvPr>
          <p:cNvSpPr txBox="1"/>
          <p:nvPr/>
        </p:nvSpPr>
        <p:spPr>
          <a:xfrm>
            <a:off x="1387334" y="4630719"/>
            <a:ext cx="430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어린이가 주역인 행사</a:t>
            </a:r>
          </a:p>
        </p:txBody>
      </p:sp>
    </p:spTree>
    <p:extLst>
      <p:ext uri="{BB962C8B-B14F-4D97-AF65-F5344CB8AC3E}">
        <p14:creationId xmlns:p14="http://schemas.microsoft.com/office/powerpoint/2010/main" val="115068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1045615-962B-449D-A111-12CB14D18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701" y="202065"/>
            <a:ext cx="1395635" cy="483735"/>
          </a:xfrm>
        </p:spPr>
        <p:txBody>
          <a:bodyPr anchor="b">
            <a:normAutofit fontScale="90000"/>
          </a:bodyPr>
          <a:lstStyle/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8E5BF-CFC4-4BC4-8F7E-D966549C52D9}"/>
              </a:ext>
            </a:extLst>
          </p:cNvPr>
          <p:cNvSpPr txBox="1"/>
          <p:nvPr/>
        </p:nvSpPr>
        <p:spPr>
          <a:xfrm>
            <a:off x="1146316" y="1812476"/>
            <a:ext cx="1915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건국기념일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1B2B92-716A-455A-B1B9-55F7D93BAA22}"/>
              </a:ext>
            </a:extLst>
          </p:cNvPr>
          <p:cNvSpPr txBox="1"/>
          <p:nvPr/>
        </p:nvSpPr>
        <p:spPr>
          <a:xfrm>
            <a:off x="1443494" y="2779515"/>
            <a:ext cx="3188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- 2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 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11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D6DBD-D19D-49A8-A116-771319F26085}"/>
              </a:ext>
            </a:extLst>
          </p:cNvPr>
          <p:cNvSpPr txBox="1"/>
          <p:nvPr/>
        </p:nvSpPr>
        <p:spPr>
          <a:xfrm>
            <a:off x="1443493" y="3364061"/>
            <a:ext cx="3188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건국신화 바탕으로 결정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1EFD3A-7F9C-4981-8A8A-F3D0DAB8FC59}"/>
              </a:ext>
            </a:extLst>
          </p:cNvPr>
          <p:cNvSpPr txBox="1"/>
          <p:nvPr/>
        </p:nvSpPr>
        <p:spPr>
          <a:xfrm>
            <a:off x="1443493" y="3938256"/>
            <a:ext cx="4652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진무천황의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즉위일 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+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기원전 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660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 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F2889A-AC6C-42B1-8A6F-544B97AE00F0}"/>
              </a:ext>
            </a:extLst>
          </p:cNvPr>
          <p:cNvSpPr txBox="1"/>
          <p:nvPr/>
        </p:nvSpPr>
        <p:spPr>
          <a:xfrm>
            <a:off x="1614942" y="4276810"/>
            <a:ext cx="430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☞ 메이지 때 그레고리력 환산 날짜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2753365-8CE7-4D17-A054-53451647C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354" y="2849808"/>
            <a:ext cx="4960040" cy="251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3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1045615-962B-449D-A111-12CB14D18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701" y="202065"/>
            <a:ext cx="1395635" cy="483735"/>
          </a:xfrm>
        </p:spPr>
        <p:txBody>
          <a:bodyPr anchor="b">
            <a:normAutofit fontScale="90000"/>
          </a:bodyPr>
          <a:lstStyle/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8E5BF-CFC4-4BC4-8F7E-D966549C52D9}"/>
              </a:ext>
            </a:extLst>
          </p:cNvPr>
          <p:cNvSpPr txBox="1"/>
          <p:nvPr/>
        </p:nvSpPr>
        <p:spPr>
          <a:xfrm>
            <a:off x="1043518" y="2128311"/>
            <a:ext cx="1915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건국기념일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D152AE-2FAB-415E-9FAB-DE5DED40423B}"/>
              </a:ext>
            </a:extLst>
          </p:cNvPr>
          <p:cNvSpPr txBox="1"/>
          <p:nvPr/>
        </p:nvSpPr>
        <p:spPr>
          <a:xfrm>
            <a:off x="1388488" y="3429000"/>
            <a:ext cx="430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- 1948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년에 한 번 폐지된 적이 있음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2753365-8CE7-4D17-A054-53451647C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126" y="2845977"/>
            <a:ext cx="4960040" cy="251544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97071A-7F22-4F6E-BAF3-A2C8BE4AA784}"/>
              </a:ext>
            </a:extLst>
          </p:cNvPr>
          <p:cNvSpPr txBox="1"/>
          <p:nvPr/>
        </p:nvSpPr>
        <p:spPr>
          <a:xfrm>
            <a:off x="1388487" y="4000892"/>
            <a:ext cx="430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불각에서 </a:t>
            </a:r>
            <a:r>
              <a:rPr lang="ko-KR" altLang="en-US" sz="16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건국제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등의 축제 열림</a:t>
            </a:r>
          </a:p>
        </p:txBody>
      </p:sp>
    </p:spTree>
    <p:extLst>
      <p:ext uri="{BB962C8B-B14F-4D97-AF65-F5344CB8AC3E}">
        <p14:creationId xmlns:p14="http://schemas.microsoft.com/office/powerpoint/2010/main" val="89121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1045615-962B-449D-A111-12CB14D18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701" y="202065"/>
            <a:ext cx="1395635" cy="483735"/>
          </a:xfrm>
        </p:spPr>
        <p:txBody>
          <a:bodyPr anchor="b">
            <a:normAutofit fontScale="90000"/>
          </a:bodyPr>
          <a:lstStyle/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8E5BF-CFC4-4BC4-8F7E-D966549C52D9}"/>
              </a:ext>
            </a:extLst>
          </p:cNvPr>
          <p:cNvSpPr txBox="1"/>
          <p:nvPr/>
        </p:nvSpPr>
        <p:spPr>
          <a:xfrm>
            <a:off x="1043518" y="2028842"/>
            <a:ext cx="1915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졸업식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1B2B92-716A-455A-B1B9-55F7D93BAA22}"/>
              </a:ext>
            </a:extLst>
          </p:cNvPr>
          <p:cNvSpPr txBox="1"/>
          <p:nvPr/>
        </p:nvSpPr>
        <p:spPr>
          <a:xfrm>
            <a:off x="1456319" y="3090446"/>
            <a:ext cx="3188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일면식과 대면식이 있음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D6DBD-D19D-49A8-A116-771319F26085}"/>
              </a:ext>
            </a:extLst>
          </p:cNvPr>
          <p:cNvSpPr txBox="1"/>
          <p:nvPr/>
        </p:nvSpPr>
        <p:spPr>
          <a:xfrm>
            <a:off x="1445792" y="3706483"/>
            <a:ext cx="5331256" cy="816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초등학교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중학교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의무교육학교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고등학교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중등교육학교 및 특별지원학교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F0A5AF6-8B06-45A7-86E8-213D5C5A6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084" y="2603258"/>
            <a:ext cx="4309607" cy="28618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81E6195-7F45-4189-9EB3-C4644F4709EC}"/>
              </a:ext>
            </a:extLst>
          </p:cNvPr>
          <p:cNvSpPr txBox="1"/>
          <p:nvPr/>
        </p:nvSpPr>
        <p:spPr>
          <a:xfrm>
            <a:off x="3776869" y="4153785"/>
            <a:ext cx="2186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☞ 졸업증서 수여식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5438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1045615-962B-449D-A111-12CB14D18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701" y="202065"/>
            <a:ext cx="1395635" cy="483735"/>
          </a:xfrm>
        </p:spPr>
        <p:txBody>
          <a:bodyPr anchor="b">
            <a:normAutofit fontScale="90000"/>
          </a:bodyPr>
          <a:lstStyle/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8E5BF-CFC4-4BC4-8F7E-D966549C52D9}"/>
              </a:ext>
            </a:extLst>
          </p:cNvPr>
          <p:cNvSpPr txBox="1"/>
          <p:nvPr/>
        </p:nvSpPr>
        <p:spPr>
          <a:xfrm>
            <a:off x="1043518" y="1543813"/>
            <a:ext cx="1915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졸업식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D152AE-2FAB-415E-9FAB-DE5DED40423B}"/>
              </a:ext>
            </a:extLst>
          </p:cNvPr>
          <p:cNvSpPr txBox="1"/>
          <p:nvPr/>
        </p:nvSpPr>
        <p:spPr>
          <a:xfrm>
            <a:off x="1364548" y="2953546"/>
            <a:ext cx="4948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유치원 및 특별지원학교의 </a:t>
            </a:r>
            <a:r>
              <a:rPr lang="ko-KR" altLang="en-US" sz="16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유치부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97071A-7F22-4F6E-BAF3-A2C8BE4AA784}"/>
              </a:ext>
            </a:extLst>
          </p:cNvPr>
          <p:cNvSpPr txBox="1"/>
          <p:nvPr/>
        </p:nvSpPr>
        <p:spPr>
          <a:xfrm>
            <a:off x="1316841" y="3750375"/>
            <a:ext cx="5044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대학에서 대학원만 하는 경우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F0A5AF6-8B06-45A7-86E8-213D5C5A6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084" y="2603258"/>
            <a:ext cx="4309607" cy="286184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64560D6-2AB1-4A38-8B03-4692949CC044}"/>
              </a:ext>
            </a:extLst>
          </p:cNvPr>
          <p:cNvSpPr txBox="1"/>
          <p:nvPr/>
        </p:nvSpPr>
        <p:spPr>
          <a:xfrm>
            <a:off x="1364548" y="4547204"/>
            <a:ext cx="5688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대학에서 학부와 합동인 경우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0EDAA4-33A6-4D78-B1A5-12FAEE3066C4}"/>
              </a:ext>
            </a:extLst>
          </p:cNvPr>
          <p:cNvSpPr txBox="1"/>
          <p:nvPr/>
        </p:nvSpPr>
        <p:spPr>
          <a:xfrm>
            <a:off x="4732778" y="2953546"/>
            <a:ext cx="6094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☞ 졸업식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A74BF7-48FA-429C-8265-B55919BFE6FF}"/>
              </a:ext>
            </a:extLst>
          </p:cNvPr>
          <p:cNvSpPr txBox="1"/>
          <p:nvPr/>
        </p:nvSpPr>
        <p:spPr>
          <a:xfrm>
            <a:off x="4208728" y="3719597"/>
            <a:ext cx="6094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☞ </a:t>
            </a:r>
            <a:r>
              <a:rPr lang="ko-KR" altLang="en-US" sz="1600" kern="0" dirty="0" err="1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학위기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수여식</a:t>
            </a:r>
            <a:endParaRPr lang="ko-KR" alt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032642-C714-4767-92C0-35A7C71CBBD5}"/>
              </a:ext>
            </a:extLst>
          </p:cNvPr>
          <p:cNvSpPr txBox="1"/>
          <p:nvPr/>
        </p:nvSpPr>
        <p:spPr>
          <a:xfrm>
            <a:off x="4348471" y="4576566"/>
            <a:ext cx="6094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☞ 졸업식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학위기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수여식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095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0" grpId="0"/>
      <p:bldP spid="14" grpId="0"/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1045615-962B-449D-A111-12CB14D18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701" y="202065"/>
            <a:ext cx="1395635" cy="483735"/>
          </a:xfrm>
        </p:spPr>
        <p:txBody>
          <a:bodyPr anchor="b">
            <a:normAutofit fontScale="90000"/>
          </a:bodyPr>
          <a:lstStyle/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14062DA-08E0-41E1-A01F-54299C23F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15" y="3840415"/>
            <a:ext cx="4309607" cy="21854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47B035-7B8B-454B-B872-12A8FECD1A8C}"/>
              </a:ext>
            </a:extLst>
          </p:cNvPr>
          <p:cNvSpPr txBox="1"/>
          <p:nvPr/>
        </p:nvSpPr>
        <p:spPr>
          <a:xfrm>
            <a:off x="1092569" y="2236844"/>
            <a:ext cx="169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졸업생 입장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E0270-6CC7-431A-B9E8-E32101C9ED40}"/>
              </a:ext>
            </a:extLst>
          </p:cNvPr>
          <p:cNvSpPr txBox="1"/>
          <p:nvPr/>
        </p:nvSpPr>
        <p:spPr>
          <a:xfrm>
            <a:off x="2560534" y="2257190"/>
            <a:ext cx="54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→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556708-AABA-4E61-BFF4-0DA367149747}"/>
              </a:ext>
            </a:extLst>
          </p:cNvPr>
          <p:cNvSpPr txBox="1"/>
          <p:nvPr/>
        </p:nvSpPr>
        <p:spPr>
          <a:xfrm>
            <a:off x="3037521" y="2236844"/>
            <a:ext cx="169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개식사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181C64-CC62-4DB1-9E02-075AD303FB8B}"/>
              </a:ext>
            </a:extLst>
          </p:cNvPr>
          <p:cNvSpPr txBox="1"/>
          <p:nvPr/>
        </p:nvSpPr>
        <p:spPr>
          <a:xfrm>
            <a:off x="4011835" y="2247017"/>
            <a:ext cx="54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→</a:t>
            </a:r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4830EB-4D64-4EA5-804F-02286F5CE6B9}"/>
              </a:ext>
            </a:extLst>
          </p:cNvPr>
          <p:cNvSpPr txBox="1"/>
          <p:nvPr/>
        </p:nvSpPr>
        <p:spPr>
          <a:xfrm>
            <a:off x="4574479" y="2233100"/>
            <a:ext cx="169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애국가 제창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B3E938-386A-45D8-8DFC-7B284CB9C7C0}"/>
              </a:ext>
            </a:extLst>
          </p:cNvPr>
          <p:cNvSpPr txBox="1"/>
          <p:nvPr/>
        </p:nvSpPr>
        <p:spPr>
          <a:xfrm>
            <a:off x="6025780" y="2233100"/>
            <a:ext cx="54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→</a:t>
            </a:r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84139E-5714-44D1-8E6B-B9AA03A62AE3}"/>
              </a:ext>
            </a:extLst>
          </p:cNvPr>
          <p:cNvSpPr txBox="1"/>
          <p:nvPr/>
        </p:nvSpPr>
        <p:spPr>
          <a:xfrm>
            <a:off x="6519431" y="2233100"/>
            <a:ext cx="169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학사보고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44D748-27F6-480C-8B84-AD49BF3535F7}"/>
              </a:ext>
            </a:extLst>
          </p:cNvPr>
          <p:cNvSpPr txBox="1"/>
          <p:nvPr/>
        </p:nvSpPr>
        <p:spPr>
          <a:xfrm>
            <a:off x="7758402" y="2233100"/>
            <a:ext cx="54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→</a:t>
            </a:r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014364-7BC1-4DEB-A9C9-FD6D46A8A781}"/>
              </a:ext>
            </a:extLst>
          </p:cNvPr>
          <p:cNvSpPr txBox="1"/>
          <p:nvPr/>
        </p:nvSpPr>
        <p:spPr>
          <a:xfrm>
            <a:off x="8268718" y="2233100"/>
            <a:ext cx="169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졸업장 수여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2B5E3F-9C3F-4FA9-A8A4-5D855F689CC4}"/>
              </a:ext>
            </a:extLst>
          </p:cNvPr>
          <p:cNvSpPr txBox="1"/>
          <p:nvPr/>
        </p:nvSpPr>
        <p:spPr>
          <a:xfrm>
            <a:off x="9720019" y="2233100"/>
            <a:ext cx="56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→</a:t>
            </a:r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98731F-00B3-4450-A989-4CB8386EF27A}"/>
              </a:ext>
            </a:extLst>
          </p:cNvPr>
          <p:cNvSpPr txBox="1"/>
          <p:nvPr/>
        </p:nvSpPr>
        <p:spPr>
          <a:xfrm>
            <a:off x="4069385" y="3312322"/>
            <a:ext cx="174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사사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A6D970-E37D-4E04-9937-432F94E38235}"/>
              </a:ext>
            </a:extLst>
          </p:cNvPr>
          <p:cNvSpPr txBox="1"/>
          <p:nvPr/>
        </p:nvSpPr>
        <p:spPr>
          <a:xfrm>
            <a:off x="1757452" y="2795044"/>
            <a:ext cx="56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→</a:t>
            </a:r>
            <a:endParaRPr lang="ko-KR" alt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B3228A-970B-4E8A-8B6F-7875413D028A}"/>
              </a:ext>
            </a:extLst>
          </p:cNvPr>
          <p:cNvSpPr txBox="1"/>
          <p:nvPr/>
        </p:nvSpPr>
        <p:spPr>
          <a:xfrm>
            <a:off x="2300129" y="2770839"/>
            <a:ext cx="174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내빈 축사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357706B-A2C3-4CD2-B82C-4A511A4851F5}"/>
              </a:ext>
            </a:extLst>
          </p:cNvPr>
          <p:cNvSpPr txBox="1"/>
          <p:nvPr/>
        </p:nvSpPr>
        <p:spPr>
          <a:xfrm>
            <a:off x="3506739" y="2782942"/>
            <a:ext cx="56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→</a:t>
            </a:r>
            <a:endParaRPr lang="ko-KR" alt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1EF298-1AEC-4A1D-8119-5C1B0498188D}"/>
              </a:ext>
            </a:extLst>
          </p:cNvPr>
          <p:cNvSpPr txBox="1"/>
          <p:nvPr/>
        </p:nvSpPr>
        <p:spPr>
          <a:xfrm>
            <a:off x="4028499" y="2770839"/>
            <a:ext cx="174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내빈 소개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E819CF-1DAB-4779-916D-29F20DD8B50C}"/>
              </a:ext>
            </a:extLst>
          </p:cNvPr>
          <p:cNvSpPr txBox="1"/>
          <p:nvPr/>
        </p:nvSpPr>
        <p:spPr>
          <a:xfrm>
            <a:off x="5235109" y="2782942"/>
            <a:ext cx="56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→</a:t>
            </a:r>
            <a:endParaRPr lang="ko-KR" alt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01CA7D-5534-42D2-BD3E-8C8E11E0BA10}"/>
              </a:ext>
            </a:extLst>
          </p:cNvPr>
          <p:cNvSpPr txBox="1"/>
          <p:nvPr/>
        </p:nvSpPr>
        <p:spPr>
          <a:xfrm>
            <a:off x="5777786" y="2770839"/>
            <a:ext cx="174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축전 피로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30A436F-C9ED-4878-A05A-9CFBACB6E47D}"/>
              </a:ext>
            </a:extLst>
          </p:cNvPr>
          <p:cNvSpPr txBox="1"/>
          <p:nvPr/>
        </p:nvSpPr>
        <p:spPr>
          <a:xfrm>
            <a:off x="6984396" y="2782942"/>
            <a:ext cx="56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→</a:t>
            </a:r>
            <a:endParaRPr lang="ko-KR" alt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7DC9E9-9351-4665-99CC-740ABD85DDE1}"/>
              </a:ext>
            </a:extLst>
          </p:cNvPr>
          <p:cNvSpPr txBox="1"/>
          <p:nvPr/>
        </p:nvSpPr>
        <p:spPr>
          <a:xfrm>
            <a:off x="7547042" y="2770839"/>
            <a:ext cx="174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기념품 증정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E4A2B8-BC03-4842-81A8-0661B9CA074B}"/>
              </a:ext>
            </a:extLst>
          </p:cNvPr>
          <p:cNvSpPr txBox="1"/>
          <p:nvPr/>
        </p:nvSpPr>
        <p:spPr>
          <a:xfrm>
            <a:off x="9015005" y="2770839"/>
            <a:ext cx="56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→</a:t>
            </a:r>
            <a:endParaRPr lang="ko-KR" alt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9AD00E-E3C0-4233-A14D-334B159B6AC8}"/>
              </a:ext>
            </a:extLst>
          </p:cNvPr>
          <p:cNvSpPr txBox="1"/>
          <p:nvPr/>
        </p:nvSpPr>
        <p:spPr>
          <a:xfrm>
            <a:off x="1125821" y="3312322"/>
            <a:ext cx="237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송사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답사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18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졸업사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64C6FFB-8FBB-42D8-8436-1A003CFE3AF7}"/>
              </a:ext>
            </a:extLst>
          </p:cNvPr>
          <p:cNvSpPr txBox="1"/>
          <p:nvPr/>
        </p:nvSpPr>
        <p:spPr>
          <a:xfrm>
            <a:off x="3506739" y="3312322"/>
            <a:ext cx="56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→</a:t>
            </a:r>
            <a:endParaRPr lang="ko-KR" alt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C6A1DD-91A1-46E0-B38A-B4D641CE4D17}"/>
              </a:ext>
            </a:extLst>
          </p:cNvPr>
          <p:cNvSpPr txBox="1"/>
          <p:nvPr/>
        </p:nvSpPr>
        <p:spPr>
          <a:xfrm>
            <a:off x="4886477" y="3312322"/>
            <a:ext cx="56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→</a:t>
            </a:r>
            <a:endParaRPr lang="ko-KR" alt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E9DBB85-14C0-403E-A33C-75A6B8119B6C}"/>
              </a:ext>
            </a:extLst>
          </p:cNvPr>
          <p:cNvSpPr txBox="1"/>
          <p:nvPr/>
        </p:nvSpPr>
        <p:spPr>
          <a:xfrm>
            <a:off x="5449122" y="3312322"/>
            <a:ext cx="174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졸업가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4108C0-2302-4D8D-8BAB-4B0EA9E7372F}"/>
              </a:ext>
            </a:extLst>
          </p:cNvPr>
          <p:cNvSpPr txBox="1"/>
          <p:nvPr/>
        </p:nvSpPr>
        <p:spPr>
          <a:xfrm>
            <a:off x="6381316" y="3307113"/>
            <a:ext cx="562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→</a:t>
            </a:r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A72785-4016-4B47-960C-8D987BB7CC66}"/>
              </a:ext>
            </a:extLst>
          </p:cNvPr>
          <p:cNvSpPr txBox="1"/>
          <p:nvPr/>
        </p:nvSpPr>
        <p:spPr>
          <a:xfrm>
            <a:off x="6888765" y="3312322"/>
            <a:ext cx="174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교가제창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7304A0-0708-4991-B3AD-3DE219802EF1}"/>
              </a:ext>
            </a:extLst>
          </p:cNvPr>
          <p:cNvSpPr txBox="1"/>
          <p:nvPr/>
        </p:nvSpPr>
        <p:spPr>
          <a:xfrm>
            <a:off x="8042240" y="3318232"/>
            <a:ext cx="562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→</a:t>
            </a:r>
            <a:endParaRPr lang="ko-KR" alt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97940DF-F8EF-4B0F-9D2E-2978C4EE7C69}"/>
              </a:ext>
            </a:extLst>
          </p:cNvPr>
          <p:cNvSpPr txBox="1"/>
          <p:nvPr/>
        </p:nvSpPr>
        <p:spPr>
          <a:xfrm>
            <a:off x="8531793" y="3312322"/>
            <a:ext cx="174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폐식사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AAC637-9ADB-44AB-B0E6-428C46ABAE96}"/>
              </a:ext>
            </a:extLst>
          </p:cNvPr>
          <p:cNvSpPr txBox="1"/>
          <p:nvPr/>
        </p:nvSpPr>
        <p:spPr>
          <a:xfrm>
            <a:off x="9516949" y="3324718"/>
            <a:ext cx="562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→</a:t>
            </a:r>
            <a:endParaRPr lang="ko-KR" alt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423AB13-BB0E-4E58-B43E-342BE6FF8193}"/>
              </a:ext>
            </a:extLst>
          </p:cNvPr>
          <p:cNvSpPr txBox="1"/>
          <p:nvPr/>
        </p:nvSpPr>
        <p:spPr>
          <a:xfrm>
            <a:off x="10007949" y="3318232"/>
            <a:ext cx="174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졸업생 퇴장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FE42E27-1A5D-42D4-8E52-1280EC17A207}"/>
              </a:ext>
            </a:extLst>
          </p:cNvPr>
          <p:cNvSpPr txBox="1"/>
          <p:nvPr/>
        </p:nvSpPr>
        <p:spPr>
          <a:xfrm>
            <a:off x="868134" y="1391946"/>
            <a:ext cx="1915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졸업식 순서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546A0E8-25FC-49A6-99FC-204E57410144}"/>
              </a:ext>
            </a:extLst>
          </p:cNvPr>
          <p:cNvSpPr txBox="1"/>
          <p:nvPr/>
        </p:nvSpPr>
        <p:spPr>
          <a:xfrm>
            <a:off x="1088094" y="2777696"/>
            <a:ext cx="174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식사</a:t>
            </a:r>
          </a:p>
        </p:txBody>
      </p:sp>
    </p:spTree>
    <p:extLst>
      <p:ext uri="{BB962C8B-B14F-4D97-AF65-F5344CB8AC3E}">
        <p14:creationId xmlns:p14="http://schemas.microsoft.com/office/powerpoint/2010/main" val="77987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1045615-962B-449D-A111-12CB14D18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701" y="202065"/>
            <a:ext cx="1395635" cy="483735"/>
          </a:xfrm>
        </p:spPr>
        <p:txBody>
          <a:bodyPr anchor="b">
            <a:normAutofit fontScale="90000"/>
          </a:bodyPr>
          <a:lstStyle/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8E5BF-CFC4-4BC4-8F7E-D966549C52D9}"/>
              </a:ext>
            </a:extLst>
          </p:cNvPr>
          <p:cNvSpPr txBox="1"/>
          <p:nvPr/>
        </p:nvSpPr>
        <p:spPr>
          <a:xfrm>
            <a:off x="1043518" y="2026575"/>
            <a:ext cx="1915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입학식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1B2B92-716A-455A-B1B9-55F7D93BAA22}"/>
              </a:ext>
            </a:extLst>
          </p:cNvPr>
          <p:cNvSpPr txBox="1"/>
          <p:nvPr/>
        </p:nvSpPr>
        <p:spPr>
          <a:xfrm>
            <a:off x="1364551" y="3006391"/>
            <a:ext cx="3573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입학을 허락하고 축하하는 의식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D6DBD-D19D-49A8-A116-771319F26085}"/>
              </a:ext>
            </a:extLst>
          </p:cNvPr>
          <p:cNvSpPr txBox="1"/>
          <p:nvPr/>
        </p:nvSpPr>
        <p:spPr>
          <a:xfrm>
            <a:off x="1364548" y="3461610"/>
            <a:ext cx="5331256" cy="42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유치원에 입원할 때는 입원식이라 함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CB8635F-18FD-4DFE-BC20-0EB3B9FD2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20" y="1928166"/>
            <a:ext cx="4154557" cy="30016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E3C94F8-96DD-4115-A94A-71D8E0E16BD7}"/>
              </a:ext>
            </a:extLst>
          </p:cNvPr>
          <p:cNvSpPr txBox="1"/>
          <p:nvPr/>
        </p:nvSpPr>
        <p:spPr>
          <a:xfrm>
            <a:off x="1364548" y="4114729"/>
            <a:ext cx="5331256" cy="42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초등학교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중학교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고등학교 등에서는 개학식이라 함</a:t>
            </a:r>
          </a:p>
        </p:txBody>
      </p:sp>
    </p:spTree>
    <p:extLst>
      <p:ext uri="{BB962C8B-B14F-4D97-AF65-F5344CB8AC3E}">
        <p14:creationId xmlns:p14="http://schemas.microsoft.com/office/powerpoint/2010/main" val="317827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9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365</Words>
  <Application>Microsoft Office PowerPoint</Application>
  <PresentationFormat>와이드스크린</PresentationFormat>
  <Paragraphs>127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9" baseType="lpstr">
      <vt:lpstr>HY헤드라인M</vt:lpstr>
      <vt:lpstr>맑은 고딕</vt:lpstr>
      <vt:lpstr>함초롬바탕</vt:lpstr>
      <vt:lpstr>Arial</vt:lpstr>
      <vt:lpstr>Office 테마</vt:lpstr>
      <vt:lpstr>PowerPoint 프레젠테이션</vt:lpstr>
      <vt:lpstr>목차</vt:lpstr>
      <vt:lpstr>1월</vt:lpstr>
      <vt:lpstr>2월</vt:lpstr>
      <vt:lpstr>2월</vt:lpstr>
      <vt:lpstr>3월</vt:lpstr>
      <vt:lpstr>3월</vt:lpstr>
      <vt:lpstr>3월</vt:lpstr>
      <vt:lpstr>4월</vt:lpstr>
      <vt:lpstr>4월</vt:lpstr>
      <vt:lpstr>5월</vt:lpstr>
      <vt:lpstr>6월</vt:lpstr>
      <vt:lpstr>6월</vt:lpstr>
      <vt:lpstr>7월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송 수연</dc:creator>
  <cp:lastModifiedBy>송 수연</cp:lastModifiedBy>
  <cp:revision>10</cp:revision>
  <dcterms:created xsi:type="dcterms:W3CDTF">2021-03-31T08:06:50Z</dcterms:created>
  <dcterms:modified xsi:type="dcterms:W3CDTF">2021-03-31T12:15:13Z</dcterms:modified>
</cp:coreProperties>
</file>