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autoCompressPictures="0">
  <p:sldMasterIdLst>
    <p:sldMasterId id="2147483650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00" d="100"/>
          <a:sy n="100" d="100"/>
        </p:scale>
        <p:origin x="216" y="312"/>
      </p:cViewPr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theme" Target="theme/theme1.xml"  /><Relationship Id="rId11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presProps" Target="presProps.xml"  /><Relationship Id="rId9" Type="http://schemas.openxmlformats.org/officeDocument/2006/relationships/viewProps" Target="viewProps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5282F153-3F37-0F45-9E97-73ACFA13230C}" type="datetime1">
              <a:rPr lang="en-US"/>
              <a:pPr lvl="0">
                <a:defRPr/>
              </a:pPr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en-US"/>
              <a:t>Click to edit Master text styles</a:t>
            </a:r>
            <a:endParaRPr lang="en-US"/>
          </a:p>
          <a:p>
            <a:pPr lvl="1">
              <a:defRPr/>
            </a:pPr>
            <a:r>
              <a:rPr lang="en-US"/>
              <a:t>Second level</a:t>
            </a:r>
            <a:endParaRPr lang="en-US"/>
          </a:p>
          <a:p>
            <a:pPr lvl="2">
              <a:defRPr/>
            </a:pPr>
            <a:r>
              <a:rPr lang="en-US"/>
              <a:t>Third level</a:t>
            </a:r>
            <a:endParaRPr lang="en-US"/>
          </a:p>
          <a:p>
            <a:pPr lvl="3">
              <a:defRPr/>
            </a:pPr>
            <a:r>
              <a:rPr lang="en-US"/>
              <a:t>Fourth level</a:t>
            </a:r>
            <a:endParaRPr lang="en-US"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CE5E9CC1-C706-0F49-92D6-E571CC5EEA8F}" type="slidenum">
              <a:rPr lang="en-US"/>
              <a:pPr lvl="0"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theme" Target="../theme/theme1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png"  /><Relationship Id="rId2" Type="http://schemas.openxmlformats.org/officeDocument/2006/relationships/slideLayout" Target="../slideLayouts/slideLayout1.xml"  /><Relationship Id="rId3" Type="http://schemas.openxmlformats.org/officeDocument/2006/relationships/notesSlide" Target="../notesSlides/notesSlide1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image" Target="../media/image2.png"  /><Relationship Id="rId2" Type="http://schemas.openxmlformats.org/officeDocument/2006/relationships/slideLayout" Target="../slideLayouts/slideLayout1.xml"  /><Relationship Id="rId3" Type="http://schemas.openxmlformats.org/officeDocument/2006/relationships/notesSlide" Target="../notesSlides/notesSlide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image" Target="../media/image3.png"  /><Relationship Id="rId2" Type="http://schemas.openxmlformats.org/officeDocument/2006/relationships/slideLayout" Target="../slideLayouts/slideLayout1.xml"  /><Relationship Id="rId3" Type="http://schemas.openxmlformats.org/officeDocument/2006/relationships/notesSlide" Target="../notesSlides/notesSlide3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image" Target="../media/image4.png"  /><Relationship Id="rId2" Type="http://schemas.openxmlformats.org/officeDocument/2006/relationships/slideLayout" Target="../slideLayouts/slideLayout1.xml"  /><Relationship Id="rId3" Type="http://schemas.openxmlformats.org/officeDocument/2006/relationships/notesSlide" Target="../notesSlides/notesSlide4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image" Target="../media/image5.png"  /><Relationship Id="rId2" Type="http://schemas.openxmlformats.org/officeDocument/2006/relationships/slideLayout" Target="../slideLayouts/slideLayout1.xml"  /><Relationship Id="rId3" Type="http://schemas.openxmlformats.org/officeDocument/2006/relationships/notesSlide" Target="../notesSlides/notesSlide5.xml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PptxGenJS</ep:Company>
  <ep:Words>0</ep:Words>
  <ep:PresentationFormat>On-screen Show (16:9)</ep:PresentationFormat>
  <ep:Paragraphs>0</ep:Paragraphs>
  <ep:Slides>5</ep:Slides>
  <ep:Notes>5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ep:HeadingPairs>
  <ep:TitlesOfParts>
    <vt:vector size="6" baseType="lpstr">
      <vt:lpstr>Office Theme</vt:lpstr>
      <vt:lpstr>슬라이드 1</vt:lpstr>
      <vt:lpstr>슬라이드 2</vt:lpstr>
      <vt:lpstr>슬라이드 3</vt:lpstr>
      <vt:lpstr>슬라이드 4</vt:lpstr>
      <vt:lpstr>슬라이드 5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2020-09-29T07:33:09.000</dcterms:created>
  <dc:creator>PptxGenJS</dc:creator>
  <cp:lastModifiedBy>yunji</cp:lastModifiedBy>
  <dcterms:modified xsi:type="dcterms:W3CDTF">2020-09-30T07:07:23.483</dcterms:modified>
  <cp:revision>9</cp:revision>
  <dc:subject>PptxGenJS Presentation</dc:subject>
  <dc:title>PptxGenJS Presentation</dc:title>
  <cp:version>1000.0000.01</cp:version>
</cp:coreProperties>
</file>