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66" r:id="rId3"/>
    <p:sldId id="267" r:id="rId4"/>
    <p:sldId id="273" r:id="rId5"/>
    <p:sldId id="279" r:id="rId6"/>
    <p:sldId id="280" r:id="rId7"/>
    <p:sldId id="268" r:id="rId8"/>
    <p:sldId id="270" r:id="rId9"/>
    <p:sldId id="278" r:id="rId10"/>
    <p:sldId id="269" r:id="rId11"/>
    <p:sldId id="271" r:id="rId12"/>
    <p:sldId id="272" r:id="rId13"/>
    <p:sldId id="281" r:id="rId14"/>
  </p:sldIdLst>
  <p:sldSz cx="12192000" cy="6858000"/>
  <p:notesSz cx="6858000" cy="9144000"/>
  <p:defaultTextStyle>
    <a:defPPr>
      <a:defRPr lang="ko-Kore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94665"/>
  </p:normalViewPr>
  <p:slideViewPr>
    <p:cSldViewPr snapToGrid="0" snapToObjects="1">
      <p:cViewPr varScale="1">
        <p:scale>
          <a:sx n="107" d="100"/>
          <a:sy n="107" d="100"/>
        </p:scale>
        <p:origin x="4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4T10:43:36.5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0,'78'0,"-1"5,1 4,-15 2,-1-3,-15 2,-1-7,-16 2,-7-5,-13 0,10 2,-7-2,25 2,3 0,33-1,16 4,-37-1,0-1,39 4,-14 0,-36-5,-8-2,-15 0,1 0,11 0,9 0,17 0,4 0,3 2,-7 1,-11 0,-10 0,-13-3,-2 0,-1 0,8 0,0 0,13 0,14 2,-3-1,12 2,-18-3,-9 0,0 0,-8 0,10 0,6 0,16 0,11 0,-4 0,12 2,-34-1,19 4,-17-4,5 1,-1-2,-9 0,-5 0,-6 0,-8-2,15-1,-2 1,22-1,-2 3,11 3,-2 0,6 0,-17 0,-12-3,-22 0,-13 0,-9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4T10:43:39.42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18,'44'-5,"-4"3,-18 0,3 0,0 1,18-1,19 2,6 0,-3 0,-17 0,-24 0,-6 0,-4-2,7 2,13-2,10 2,11 0,-2 0,7 0,-15 0,-5 0,-10 2,6-1,3 1,16-2,14 0,16 3,-32-3,2 1,41 4,-38-4,0-1,-7 3,-1 0,3-3,-2 0,34 6,-8-6,-16 5,6-4,-16 1,7-2,0 0,9 0,16 0,5 0,-14 0,3 3,-33-3,3 3,-22-3,14 0,-3-3,20 3,19-3,15 3,1 0,-37-1,-3-1,13 1,13-2,-34 3,9 0,4 0,6 3,2 0,-7 0,-4 2,-21-5,-5 2,-10 0,17-2,1 2,21-2,5 0,1 0,-2 0,-22 0,-19 0,-11-2,15 2,12-2,10 2,-10 0,-11 0,2 0,-11 0,8 0,12-2,9 2,5-1,5 0,36 1,-9 0,-40 0,-34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4T12:38:02.5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0,'64'4,"-1"-1,-1 0,-1 0,2 2,-1 1,-7-3,-1 1,2 1,-2 0,15 1,-12-3,-22-1,-6-2,-9 0,-2 0,-2 0,4 0,7 0,3 0,11 0,9 0,7 0,3 0,-13 0,10 0,-19 0,0 0,-14 0,4 0,26 0,42 4,-38-2,2 0,11 0,1 0,1 1,-1 1,-11-2,-1-1,-1 1,-3 0,22 1,4 0,-15-2,18 1,-9-2,4 0,-16 0,-6-2,-5 1,1-1,6 0,13 1,15-1,-36 1,1 2,43-1,-23 0,-28 0,-16 0,-11 0,-8-2,13-1,-5 1,24 0,-3 2,13 0,2 0,6 0,-10 0,1 0,20 0,10 0,-25 0,2 0,-5 0,-1 0,0-1,-1-1,42 2,-20-3,-22 3,-20 0,3 0,3 0,19 0,-6 0,8 0,-19 0,-3 0,-22 0,5-2,14 1,13-1,26 2,-4 0,6 0,-24 0,-17 0,-33 0,-81 15,15 3,-17 6,-3 2,11-5,-2-3,1 0,-17 10,-1 1,1-1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4T12:38:05.46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72,'55'-3,"-1"1,15-1,2 1,-2 3,1 2,16-1,0 0,-15 2,-3 0,0-1,-4 1,11 2,-15-1,-31-2,-11-2,-1-1,4 0,9 0,14 0,11 0,2 0,6 0,2 0,-12 0,6 0,-20 0,16 3,9-3,0 3,20 0,8 1,-39-3,1 1,-2 1,2 0,9-3,0 1,36 4,-41-4,0-1,35 3,-5-3,-17 0,14-3,-28 2,22-2,-15 1,6 1,-2-2,-8 3,18 0,-6-2,-22 0,1 0,26-1,9-3,-34 5,5-1,-10 2,23-3,5-1,-16 1,2-1,-4 2,1 1,12-1,-2 0,-16 2,-2 0,40-3,-25 3,-5-3,-4 3,18 0,-1-3,16 3,3-6,-16 5,-14-4,-15 5,2-5,27 5,-27-3,3 0,8 2,4 1,13 0,2 1,8 3,2 1,-20-3,1-1,-1 1,20 4,0-1,10-2,-6-1,-34 0,-4 0,1 0,-4 0,11-2,-23 0,-7 0,-11 0,-9 0,6 0,15-3,12 3,28-6,-16 6,4 0,10-4,3 1,8 2,2 1,8-2,0 0,-5 0,-1 0,7 2,-1-1,-9-2,-2-1,-9 4,-2-1,-11 0,0-1,0 1,-2-1,30-1,11-1,-23-1,0-1,4-1,0 2,-4 0,10 4,6-2,-40 3,2 0,6 2,1-1,-3 0,-1-1,0 2,-2-1,36-1,-13-2,-33 1,-18-1,-12 2,3 0,2 0,7-2,-4 2,0-2,-3 0,2 1,-5-1,3 2,-1 0,2 2,5-1,2 1,-8-2,-6 0,2 0,-3 0,8 2,-2-2,0 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21139D-D126-6D4F-BEC4-6C1ADD2363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FCCD5E1-DD02-5D49-B2AB-115AB9F7E1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3CFF530-FBCF-2B45-9A3D-AAA75A078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AD30-E352-0143-9721-7111441F6BFE}" type="datetimeFigureOut">
              <a:rPr kumimoji="1" lang="ko-Kore-KR" altLang="en-US" smtClean="0"/>
              <a:t>2020. 5. 4.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D83D4EC-C530-AC45-AB85-012000F20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20B36FF-A0DC-3643-9884-C53D682E0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88A9-006E-E64D-B072-09F77E7B40B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44768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161F4AC-CE1F-8246-8C05-0D6820E38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A0905CB-2DD7-C74D-BA73-19F61470F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1DB7FF0-E4A6-0443-8157-99701F3C0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AD30-E352-0143-9721-7111441F6BFE}" type="datetimeFigureOut">
              <a:rPr kumimoji="1" lang="ko-Kore-KR" altLang="en-US" smtClean="0"/>
              <a:t>2020. 5. 4.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29F07FB-2C56-1948-9FDE-437C952A0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D10AF1C-BB77-B94C-A649-A72D01C89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88A9-006E-E64D-B072-09F77E7B40B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741658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8944D0C-8FD1-6242-BCA4-6BA9661252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8D1ABF3-73C9-D44F-A3F9-1EA595900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B5ECD74-3879-064C-9F74-F6666C026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AD30-E352-0143-9721-7111441F6BFE}" type="datetimeFigureOut">
              <a:rPr kumimoji="1" lang="ko-Kore-KR" altLang="en-US" smtClean="0"/>
              <a:t>2020. 5. 4.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C6E8A75-A1AF-3F41-AA4F-C2A4BCFDF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69B0676-61A2-7F4D-ACDB-D7A34E3FF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88A9-006E-E64D-B072-09F77E7B40B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795156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8E006A-9DDB-9342-992C-8250BB192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64B941B-1B25-AF45-825D-4925D4D30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2BD14DC-9E87-7346-9A38-C6D6F641E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AD30-E352-0143-9721-7111441F6BFE}" type="datetimeFigureOut">
              <a:rPr kumimoji="1" lang="ko-Kore-KR" altLang="en-US" smtClean="0"/>
              <a:t>2020. 5. 4.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7AD6D24-CAAF-F148-8ECD-D9AD44DE0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13F042B-EC02-2440-9B09-2F4788EAA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88A9-006E-E64D-B072-09F77E7B40B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538003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C18DEA3-A21F-9544-8A70-A6E277E06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D18DA38-FEFA-7141-A191-DD30E92C0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E1BAED2-317E-7A4E-A723-EACB746DD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AD30-E352-0143-9721-7111441F6BFE}" type="datetimeFigureOut">
              <a:rPr kumimoji="1" lang="ko-Kore-KR" altLang="en-US" smtClean="0"/>
              <a:t>2020. 5. 4.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0ACE23E-E9D4-CC4C-B2A1-E33CFEBCC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88117CE-2F4B-3C4E-8A7B-C0252C0C0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88A9-006E-E64D-B072-09F77E7B40B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724525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0118EE-E6DB-3247-92F8-A8E66CDA6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077C6B0-40DB-B547-B9BE-BF02A214D7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ABBDE41-F40F-6749-B7AF-E820BEA9B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D595D84-15FD-E946-BA0F-8D37E462C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AD30-E352-0143-9721-7111441F6BFE}" type="datetimeFigureOut">
              <a:rPr kumimoji="1" lang="ko-Kore-KR" altLang="en-US" smtClean="0"/>
              <a:t>2020. 5. 4.</a:t>
            </a:fld>
            <a:endParaRPr kumimoji="1" lang="ko-Kore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F3AE54C-32B3-0246-B93C-ADECC8635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783B6AB-A1EE-2D42-A8E0-FB06916A1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88A9-006E-E64D-B072-09F77E7B40B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261986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9B6370-2038-3444-B7BC-8EDA56BAF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9B38423-7CA8-DA47-9189-6A22CD267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CCD10BF-836C-BC46-BF7E-EEAA957FCD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B0DD675-2B2A-4D42-8FD3-264A58CFC0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DF1532B-10C1-CF40-A502-2988F3F6F9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2614C56-9603-3943-8C2F-4272F1DC6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AD30-E352-0143-9721-7111441F6BFE}" type="datetimeFigureOut">
              <a:rPr kumimoji="1" lang="ko-Kore-KR" altLang="en-US" smtClean="0"/>
              <a:t>2020. 5. 4.</a:t>
            </a:fld>
            <a:endParaRPr kumimoji="1" lang="ko-Kore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3E2687F-9224-E54E-B4D3-5AD47C1C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EA0C25F-A34E-C448-9B23-95813C1C7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88A9-006E-E64D-B072-09F77E7B40B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9018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8CB788C-9A2E-AE40-A7F0-39B28B5A4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E236E9C-20BD-6643-88DB-89140DE09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AD30-E352-0143-9721-7111441F6BFE}" type="datetimeFigureOut">
              <a:rPr kumimoji="1" lang="ko-Kore-KR" altLang="en-US" smtClean="0"/>
              <a:t>2020. 5. 4.</a:t>
            </a:fld>
            <a:endParaRPr kumimoji="1" lang="ko-Kore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4426C99-A7FB-064F-8616-4582F3B14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9553D79-1616-8B43-BBEA-F6F273485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88A9-006E-E64D-B072-09F77E7B40B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839940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AF6DF66-E20E-3649-B554-4EC1967C8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AD30-E352-0143-9721-7111441F6BFE}" type="datetimeFigureOut">
              <a:rPr kumimoji="1" lang="ko-Kore-KR" altLang="en-US" smtClean="0"/>
              <a:t>2020. 5. 4.</a:t>
            </a:fld>
            <a:endParaRPr kumimoji="1" lang="ko-Kore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50D8487-537C-DF4D-87F7-DF1927788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4B00627-5D18-654B-988D-0DFB6DDF2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88A9-006E-E64D-B072-09F77E7B40B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57598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06D5A82-D5E2-1B47-B578-FE732120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078BE52-8331-B04D-B457-A556586A8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E94B09D-B981-4C49-8092-775668B37B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85573EF-48FA-D04F-BDA0-AA1ECF8EF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AD30-E352-0143-9721-7111441F6BFE}" type="datetimeFigureOut">
              <a:rPr kumimoji="1" lang="ko-Kore-KR" altLang="en-US" smtClean="0"/>
              <a:t>2020. 5. 4.</a:t>
            </a:fld>
            <a:endParaRPr kumimoji="1" lang="ko-Kore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A5DF479-506F-F74E-8022-E37EF4D2E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92E73D2-C043-3140-9377-6900EF009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88A9-006E-E64D-B072-09F77E7B40B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639418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01F80C0-DE7C-BC4F-A881-42E770F4D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5168AB9-B3C0-2643-9BAA-4BB8BFB31D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ore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D886172-F78C-F046-9354-5CA28EC6CD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3C3D3CF-DFA9-8141-BC3D-BE2097D7D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AD30-E352-0143-9721-7111441F6BFE}" type="datetimeFigureOut">
              <a:rPr kumimoji="1" lang="ko-Kore-KR" altLang="en-US" smtClean="0"/>
              <a:t>2020. 5. 4.</a:t>
            </a:fld>
            <a:endParaRPr kumimoji="1" lang="ko-Kore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8782292-4FB2-4146-B6D6-BACA06AC4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6756A9E-242D-BE49-BBF9-3675A9D79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88A9-006E-E64D-B072-09F77E7B40B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805161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0AD839A-EF13-DE41-B08F-204B2877F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AAEDA28-C89B-1640-AB4D-CAE715956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3EC3C98-A1A6-FF40-B594-866F9BC661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BAD30-E352-0143-9721-7111441F6BFE}" type="datetimeFigureOut">
              <a:rPr kumimoji="1" lang="ko-Kore-KR" altLang="en-US" smtClean="0"/>
              <a:t>2020. 5. 4.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53AD27B-6F62-4D44-B8DD-4B088BF86E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64DB4CF-E1D7-BA46-B16C-509732899A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288A9-006E-E64D-B072-09F77E7B40B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74916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ore-K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34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33.png"/><Relationship Id="rId4" Type="http://schemas.openxmlformats.org/officeDocument/2006/relationships/customXml" Target="../ink/ink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TVHpydGxcE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1.tiff"/><Relationship Id="rId7" Type="http://schemas.openxmlformats.org/officeDocument/2006/relationships/image" Target="../media/image1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DACE380-0DDC-D346-A120-95CF6B2C74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666430" y="503234"/>
            <a:ext cx="844552" cy="8445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3C8DE3-785D-4D49-AEC3-97AB98D5C287}"/>
              </a:ext>
            </a:extLst>
          </p:cNvPr>
          <p:cNvSpPr txBox="1"/>
          <p:nvPr/>
        </p:nvSpPr>
        <p:spPr>
          <a:xfrm>
            <a:off x="885031" y="602345"/>
            <a:ext cx="528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3600" b="1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3</a:t>
            </a:r>
            <a:endParaRPr kumimoji="1" lang="ko-Kore-KR" altLang="en-US" sz="3600" b="1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0A4D5D-F5CA-D44C-8D8B-744DAA24354B}"/>
              </a:ext>
            </a:extLst>
          </p:cNvPr>
          <p:cNvSpPr txBox="1"/>
          <p:nvPr/>
        </p:nvSpPr>
        <p:spPr>
          <a:xfrm>
            <a:off x="1528757" y="602345"/>
            <a:ext cx="5329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ore-KR" altLang="en-US" sz="32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근거</a:t>
            </a:r>
            <a:r>
              <a:rPr kumimoji="1" lang="en-US" altLang="ko-Kore-KR" sz="32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-</a:t>
            </a:r>
            <a:r>
              <a:rPr kumimoji="1" lang="ko-Kore-KR" altLang="en-US" sz="32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백두산</a:t>
            </a:r>
            <a:r>
              <a:rPr kumimoji="1" lang="ko-KR" altLang="en-US" sz="32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 정계비</a:t>
            </a:r>
            <a:endParaRPr kumimoji="1" lang="ko-Kore-KR" altLang="en-US" sz="3200" dirty="0">
              <a:latin typeface="S-Core Dream 4" panose="020B0203030302020204" pitchFamily="34" charset="-127"/>
              <a:ea typeface="S-Core Dream 4" panose="020B0203030302020204" pitchFamily="34" charset="-127"/>
            </a:endParaRPr>
          </a:p>
        </p:txBody>
      </p:sp>
      <p:cxnSp>
        <p:nvCxnSpPr>
          <p:cNvPr id="27" name="직선 연결선[R] 26">
            <a:extLst>
              <a:ext uri="{FF2B5EF4-FFF2-40B4-BE49-F238E27FC236}">
                <a16:creationId xmlns:a16="http://schemas.microsoft.com/office/drawing/2014/main" id="{0C2DFCA1-FC11-9348-8C45-BE4EA3C327ED}"/>
              </a:ext>
            </a:extLst>
          </p:cNvPr>
          <p:cNvCxnSpPr/>
          <p:nvPr/>
        </p:nvCxnSpPr>
        <p:spPr>
          <a:xfrm>
            <a:off x="0" y="1462088"/>
            <a:ext cx="12192000" cy="0"/>
          </a:xfrm>
          <a:prstGeom prst="line">
            <a:avLst/>
          </a:prstGeom>
          <a:ln>
            <a:solidFill>
              <a:schemeClr val="bg2">
                <a:lumMod val="75000"/>
                <a:alpha val="5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>
            <a:extLst>
              <a:ext uri="{FF2B5EF4-FFF2-40B4-BE49-F238E27FC236}">
                <a16:creationId xmlns:a16="http://schemas.microsoft.com/office/drawing/2014/main" id="{D86D7191-5166-234E-B0E7-A22C08BB5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1178"/>
            <a:ext cx="4686299" cy="3929041"/>
          </a:xfrm>
          <a:prstGeom prst="rect">
            <a:avLst/>
          </a:prstGeom>
        </p:spPr>
      </p:pic>
      <p:sp>
        <p:nvSpPr>
          <p:cNvPr id="11" name="타원 10">
            <a:extLst>
              <a:ext uri="{FF2B5EF4-FFF2-40B4-BE49-F238E27FC236}">
                <a16:creationId xmlns:a16="http://schemas.microsoft.com/office/drawing/2014/main" id="{7F013110-90E3-9343-9D9D-F390CBF771AB}"/>
              </a:ext>
            </a:extLst>
          </p:cNvPr>
          <p:cNvSpPr/>
          <p:nvPr/>
        </p:nvSpPr>
        <p:spPr>
          <a:xfrm>
            <a:off x="666430" y="1737057"/>
            <a:ext cx="2348015" cy="15796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E542ED08-ED9E-F94E-B59D-5E7BCEAB56F3}"/>
              </a:ext>
            </a:extLst>
          </p:cNvPr>
          <p:cNvSpPr/>
          <p:nvPr/>
        </p:nvSpPr>
        <p:spPr>
          <a:xfrm>
            <a:off x="6893253" y="3118011"/>
            <a:ext cx="413544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ko-Kore-KR" sz="2500" dirty="0">
                <a:latin typeface="KBIZmjo B" panose="02020503020101020101" pitchFamily="18" charset="-127"/>
                <a:ea typeface="KBIZmjo B" panose="0202050302010102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ore-KR" sz="2500" dirty="0">
                <a:latin typeface="KBIZmjo B" panose="02020503020101020101" pitchFamily="18" charset="-127"/>
                <a:ea typeface="KBIZmjo B" panose="02020503020101020101" pitchFamily="18" charset="-127"/>
                <a:cs typeface="Times New Roman" panose="02020603050405020304" pitchFamily="18" charset="0"/>
              </a:rPr>
              <a:t>‘</a:t>
            </a:r>
            <a:r>
              <a:rPr lang="ko-KR" altLang="ko-Kore-KR" sz="2500" dirty="0" err="1">
                <a:latin typeface="KBIZmjo B" panose="02020503020101020101" pitchFamily="18" charset="-127"/>
                <a:ea typeface="KBIZmjo B" panose="02020503020101020101" pitchFamily="18" charset="-127"/>
                <a:cs typeface="Times New Roman" panose="02020603050405020304" pitchFamily="18" charset="0"/>
              </a:rPr>
              <a:t>서위압록</a:t>
            </a:r>
            <a:r>
              <a:rPr lang="ko-KR" altLang="ko-Kore-KR" sz="2500" dirty="0">
                <a:latin typeface="KBIZmjo B" panose="02020503020101020101" pitchFamily="18" charset="-127"/>
                <a:ea typeface="KBIZmjo B" panose="0202050302010102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ko-Kore-KR" sz="2500" dirty="0" err="1">
                <a:latin typeface="KBIZmjo B" panose="02020503020101020101" pitchFamily="18" charset="-127"/>
                <a:ea typeface="KBIZmjo B" panose="02020503020101020101" pitchFamily="18" charset="-127"/>
                <a:cs typeface="Times New Roman" panose="02020603050405020304" pitchFamily="18" charset="0"/>
              </a:rPr>
              <a:t>동위토문</a:t>
            </a:r>
            <a:r>
              <a:rPr lang="en-US" altLang="ko-Kore-KR" sz="2500" dirty="0">
                <a:latin typeface="KBIZmjo B" panose="02020503020101020101" pitchFamily="18" charset="-127"/>
                <a:ea typeface="KBIZmjo B" panose="02020503020101020101" pitchFamily="18" charset="-127"/>
                <a:cs typeface="Times New Roman" panose="02020603050405020304" pitchFamily="18" charset="0"/>
              </a:rPr>
              <a:t>’</a:t>
            </a:r>
            <a:endParaRPr lang="ko-Kore-KR" altLang="en-US" sz="2500" dirty="0">
              <a:latin typeface="KBIZmjo B" panose="02020503020101020101" pitchFamily="18" charset="-127"/>
              <a:ea typeface="KBIZmjo B" panose="02020503020101020101" pitchFamily="18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3B55D209-09FD-754F-90FB-B3F3794B891A}"/>
              </a:ext>
            </a:extLst>
          </p:cNvPr>
          <p:cNvSpPr/>
          <p:nvPr/>
        </p:nvSpPr>
        <p:spPr>
          <a:xfrm>
            <a:off x="6167691" y="4002125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o-KR" altLang="ko-Kore-KR" sz="2200" dirty="0">
                <a:latin typeface="KBIZmjo B" panose="02020503020101020101" pitchFamily="18" charset="-127"/>
                <a:ea typeface="KBIZmjo B" panose="02020503020101020101" pitchFamily="18" charset="-127"/>
                <a:cs typeface="Times New Roman" panose="02020603050405020304" pitchFamily="18" charset="0"/>
              </a:rPr>
              <a:t>서쪽</a:t>
            </a:r>
            <a:r>
              <a:rPr lang="ko-Kore-KR" altLang="en-US" sz="2200" dirty="0">
                <a:latin typeface="KBIZmjo B" panose="02020503020101020101" pitchFamily="18" charset="-127"/>
                <a:ea typeface="KBIZmjo B" panose="02020503020101020101" pitchFamily="18" charset="-127"/>
                <a:cs typeface="Times New Roman" panose="02020603050405020304" pitchFamily="18" charset="0"/>
              </a:rPr>
              <a:t>으로</a:t>
            </a:r>
            <a:r>
              <a:rPr lang="ko-KR" altLang="en-US" sz="2200" dirty="0">
                <a:latin typeface="KBIZmjo B" panose="02020503020101020101" pitchFamily="18" charset="-127"/>
                <a:ea typeface="KBIZmjo B" panose="0202050302010102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ko-Kore-KR" sz="2200" dirty="0">
                <a:latin typeface="KBIZmjo B" panose="02020503020101020101" pitchFamily="18" charset="-127"/>
                <a:ea typeface="KBIZmjo B" panose="02020503020101020101" pitchFamily="18" charset="-127"/>
                <a:cs typeface="Times New Roman" panose="02020603050405020304" pitchFamily="18" charset="0"/>
              </a:rPr>
              <a:t>압록강 동쪽</a:t>
            </a:r>
            <a:r>
              <a:rPr lang="ko-KR" altLang="en-US" sz="2200" dirty="0">
                <a:latin typeface="KBIZmjo B" panose="02020503020101020101" pitchFamily="18" charset="-127"/>
                <a:ea typeface="KBIZmjo B" panose="02020503020101020101" pitchFamily="18" charset="-127"/>
                <a:cs typeface="Times New Roman" panose="02020603050405020304" pitchFamily="18" charset="0"/>
              </a:rPr>
              <a:t>으로</a:t>
            </a:r>
            <a:r>
              <a:rPr lang="ko-KR" altLang="ko-Kore-KR" sz="2200" dirty="0">
                <a:latin typeface="KBIZmjo B" panose="02020503020101020101" pitchFamily="18" charset="-127"/>
                <a:ea typeface="KBIZmjo B" panose="0202050302010102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ko-Kore-KR" sz="2200" dirty="0" err="1">
                <a:latin typeface="KBIZmjo B" panose="02020503020101020101" pitchFamily="18" charset="-127"/>
                <a:ea typeface="KBIZmjo B" panose="02020503020101020101" pitchFamily="18" charset="-127"/>
                <a:cs typeface="Times New Roman" panose="02020603050405020304" pitchFamily="18" charset="0"/>
              </a:rPr>
              <a:t>토문</a:t>
            </a:r>
            <a:r>
              <a:rPr lang="ko-KR" altLang="en-US" sz="2200" dirty="0" err="1">
                <a:latin typeface="KBIZmjo B" panose="02020503020101020101" pitchFamily="18" charset="-127"/>
                <a:ea typeface="KBIZmjo B" panose="02020503020101020101" pitchFamily="18" charset="-127"/>
                <a:cs typeface="Times New Roman" panose="02020603050405020304" pitchFamily="18" charset="0"/>
              </a:rPr>
              <a:t>강</a:t>
            </a:r>
            <a:r>
              <a:rPr lang="ko-KR" altLang="ko-Kore-KR" sz="2200" dirty="0">
                <a:latin typeface="KBIZmjo B" panose="02020503020101020101" pitchFamily="18" charset="-127"/>
                <a:ea typeface="KBIZmjo B" panose="02020503020101020101" pitchFamily="18" charset="-127"/>
                <a:cs typeface="Times New Roman" panose="02020603050405020304" pitchFamily="18" charset="0"/>
              </a:rPr>
              <a:t> </a:t>
            </a:r>
            <a:r>
              <a:rPr lang="ko-Kore-KR" altLang="ko-Kore-KR" sz="2200" dirty="0">
                <a:effectLst/>
                <a:latin typeface="KBIZmjo B" panose="02020503020101020101" pitchFamily="18" charset="-127"/>
                <a:ea typeface="KBIZmjo B" panose="02020503020101020101" pitchFamily="18" charset="-127"/>
              </a:rPr>
              <a:t> </a:t>
            </a:r>
            <a:endParaRPr lang="ko-Kore-KR" altLang="en-US" sz="2200" dirty="0">
              <a:latin typeface="KBIZmjo B" panose="02020503020101020101" pitchFamily="18" charset="-127"/>
              <a:ea typeface="KBIZmjo B" panose="02020503020101020101" pitchFamily="18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ACE9A4B-82D0-4843-9749-32AF09E58197}"/>
              </a:ext>
            </a:extLst>
          </p:cNvPr>
          <p:cNvSpPr/>
          <p:nvPr/>
        </p:nvSpPr>
        <p:spPr>
          <a:xfrm>
            <a:off x="7774438" y="2412316"/>
            <a:ext cx="222689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ore-KR" sz="2500" dirty="0">
                <a:latin typeface="KBIZmjo B" panose="02020503020101020101" pitchFamily="18" charset="-127"/>
                <a:ea typeface="KBIZmjo B" panose="0202050302010102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2500" dirty="0">
                <a:solidFill>
                  <a:srgbClr val="0070C0"/>
                </a:solidFill>
                <a:latin typeface="KBIZmjo B" panose="02020503020101020101" pitchFamily="18" charset="-127"/>
                <a:ea typeface="KBIZmjo B" panose="02020503020101020101" pitchFamily="18" charset="-127"/>
                <a:cs typeface="Times New Roman" panose="02020603050405020304" pitchFamily="18" charset="0"/>
              </a:rPr>
              <a:t>조선</a:t>
            </a:r>
            <a:r>
              <a:rPr lang="ko-KR" altLang="en-US" sz="2500" dirty="0">
                <a:latin typeface="KBIZmjo B" panose="02020503020101020101" pitchFamily="18" charset="-127"/>
                <a:ea typeface="KBIZmjo B" panose="0202050302010102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500" dirty="0">
                <a:latin typeface="KBIZmjo B" panose="02020503020101020101" pitchFamily="18" charset="-127"/>
                <a:ea typeface="KBIZmjo B" panose="02020503020101020101" pitchFamily="18" charset="-127"/>
                <a:cs typeface="Times New Roman" panose="02020603050405020304" pitchFamily="18" charset="0"/>
              </a:rPr>
              <a:t>vs </a:t>
            </a:r>
            <a:r>
              <a:rPr lang="ko-KR" altLang="en-US" sz="2500" dirty="0">
                <a:latin typeface="KBIZmjo B" panose="02020503020101020101" pitchFamily="18" charset="-127"/>
                <a:ea typeface="KBIZmjo B" panose="02020503020101020101" pitchFamily="18" charset="-127"/>
                <a:cs typeface="Times New Roman" panose="02020603050405020304" pitchFamily="18" charset="0"/>
              </a:rPr>
              <a:t>청나라</a:t>
            </a:r>
            <a:endParaRPr lang="ko-Kore-KR" altLang="en-US" sz="2500" dirty="0">
              <a:latin typeface="KBIZmjo B" panose="02020503020101020101" pitchFamily="18" charset="-127"/>
              <a:ea typeface="KBIZmjo B" panose="02020503020101020101" pitchFamily="18" charset="-127"/>
            </a:endParaRPr>
          </a:p>
        </p:txBody>
      </p:sp>
      <p:sp>
        <p:nvSpPr>
          <p:cNvPr id="15" name="왼쪽 중괄호 24">
            <a:extLst>
              <a:ext uri="{FF2B5EF4-FFF2-40B4-BE49-F238E27FC236}">
                <a16:creationId xmlns:a16="http://schemas.microsoft.com/office/drawing/2014/main" id="{C0634790-1421-6F4B-B156-3723D0D1BBA4}"/>
              </a:ext>
            </a:extLst>
          </p:cNvPr>
          <p:cNvSpPr/>
          <p:nvPr/>
        </p:nvSpPr>
        <p:spPr>
          <a:xfrm>
            <a:off x="6138614" y="1981178"/>
            <a:ext cx="1160678" cy="3796462"/>
          </a:xfrm>
          <a:prstGeom prst="leftBrace">
            <a:avLst>
              <a:gd name="adj1" fmla="val 53465"/>
              <a:gd name="adj2" fmla="val 51308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왼쪽 중괄호 28">
            <a:extLst>
              <a:ext uri="{FF2B5EF4-FFF2-40B4-BE49-F238E27FC236}">
                <a16:creationId xmlns:a16="http://schemas.microsoft.com/office/drawing/2014/main" id="{6439F315-AF40-EC48-8C81-9151361AB405}"/>
              </a:ext>
            </a:extLst>
          </p:cNvPr>
          <p:cNvSpPr/>
          <p:nvPr/>
        </p:nvSpPr>
        <p:spPr>
          <a:xfrm rot="10800000">
            <a:off x="11063746" y="1995698"/>
            <a:ext cx="918621" cy="3816425"/>
          </a:xfrm>
          <a:prstGeom prst="leftBrace">
            <a:avLst>
              <a:gd name="adj1" fmla="val 53465"/>
              <a:gd name="adj2" fmla="val 51308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54A6530C-4E2D-C349-B100-9EFB8C1B7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299" y="2346241"/>
            <a:ext cx="2559376" cy="155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C94D2D99-BCD1-044C-BDBC-AD4F8ED51F1F}"/>
              </a:ext>
            </a:extLst>
          </p:cNvPr>
          <p:cNvSpPr/>
          <p:nvPr/>
        </p:nvSpPr>
        <p:spPr>
          <a:xfrm>
            <a:off x="6039094" y="4845085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o-KR" altLang="en-US" sz="2200" dirty="0">
                <a:latin typeface="KBIZmjo B" panose="02020503020101020101" pitchFamily="18" charset="-127"/>
                <a:ea typeface="KBIZmjo B" panose="02020503020101020101" pitchFamily="18" charset="-127"/>
                <a:cs typeface="Times New Roman" panose="02020603050405020304" pitchFamily="18" charset="0"/>
              </a:rPr>
              <a:t>만주 내륙의 </a:t>
            </a:r>
            <a:r>
              <a:rPr lang="ko-KR" altLang="en-US" sz="2200" b="1" dirty="0">
                <a:solidFill>
                  <a:srgbClr val="0070C0"/>
                </a:solidFill>
                <a:latin typeface="KBIZmjo B" panose="02020503020101020101" pitchFamily="18" charset="-127"/>
                <a:ea typeface="KBIZmjo B" panose="02020503020101020101" pitchFamily="18" charset="-127"/>
                <a:cs typeface="Times New Roman" panose="02020603050405020304" pitchFamily="18" charset="0"/>
              </a:rPr>
              <a:t>송화강 상류</a:t>
            </a:r>
            <a:endParaRPr lang="en-US" altLang="ko-KR" sz="2200" dirty="0">
              <a:latin typeface="KBIZmjo B" panose="02020503020101020101" pitchFamily="18" charset="-127"/>
              <a:ea typeface="KBIZmjo B" panose="0202050302010102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71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D6D2ECD-C099-8F4D-A8A1-14EA83DC317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666430" y="503234"/>
            <a:ext cx="844552" cy="8445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0638AC-B24F-4D46-880C-4033C55DEC7B}"/>
              </a:ext>
            </a:extLst>
          </p:cNvPr>
          <p:cNvSpPr txBox="1"/>
          <p:nvPr/>
        </p:nvSpPr>
        <p:spPr>
          <a:xfrm>
            <a:off x="885031" y="602345"/>
            <a:ext cx="528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3600" b="1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5</a:t>
            </a:r>
            <a:endParaRPr kumimoji="1" lang="ko-Kore-KR" altLang="en-US" sz="3600" b="1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D411C1-1BD4-8D48-9ED3-FAC9B3E181A1}"/>
              </a:ext>
            </a:extLst>
          </p:cNvPr>
          <p:cNvSpPr txBox="1"/>
          <p:nvPr/>
        </p:nvSpPr>
        <p:spPr>
          <a:xfrm>
            <a:off x="1528758" y="602345"/>
            <a:ext cx="3600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32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근거</a:t>
            </a:r>
            <a:r>
              <a:rPr kumimoji="1" lang="en-US" altLang="ko-KR" sz="32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-</a:t>
            </a:r>
            <a:r>
              <a:rPr kumimoji="1" lang="ko-KR" altLang="en-US" sz="32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간도협약</a:t>
            </a:r>
            <a:endParaRPr kumimoji="1" lang="ko-Kore-KR" altLang="en-US" sz="3200" dirty="0">
              <a:latin typeface="S-Core Dream 4" panose="020B0203030302020204" pitchFamily="34" charset="-127"/>
              <a:ea typeface="S-Core Dream 4" panose="020B0203030302020204" pitchFamily="34" charset="-127"/>
            </a:endParaRPr>
          </a:p>
        </p:txBody>
      </p:sp>
      <p:cxnSp>
        <p:nvCxnSpPr>
          <p:cNvPr id="7" name="직선 연결선[R] 6">
            <a:extLst>
              <a:ext uri="{FF2B5EF4-FFF2-40B4-BE49-F238E27FC236}">
                <a16:creationId xmlns:a16="http://schemas.microsoft.com/office/drawing/2014/main" id="{9748342D-1CB3-074B-8228-D8BFC7881BCE}"/>
              </a:ext>
            </a:extLst>
          </p:cNvPr>
          <p:cNvCxnSpPr/>
          <p:nvPr/>
        </p:nvCxnSpPr>
        <p:spPr>
          <a:xfrm>
            <a:off x="0" y="1462088"/>
            <a:ext cx="12192000" cy="0"/>
          </a:xfrm>
          <a:prstGeom prst="line">
            <a:avLst/>
          </a:prstGeom>
          <a:ln>
            <a:solidFill>
              <a:schemeClr val="bg2">
                <a:lumMod val="75000"/>
                <a:alpha val="5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1F7BED11-AB66-FE42-9454-0D38324BB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35" y="1998667"/>
            <a:ext cx="4722871" cy="3716331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BB2FE08A-FA4A-9A4D-91BA-A80FB5C9AE3F}"/>
              </a:ext>
            </a:extLst>
          </p:cNvPr>
          <p:cNvSpPr/>
          <p:nvPr/>
        </p:nvSpPr>
        <p:spPr>
          <a:xfrm>
            <a:off x="5586770" y="2639345"/>
            <a:ext cx="647187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500" dirty="0">
                <a:latin typeface="S-Core Dream 4" panose="020B0203030302020204" pitchFamily="34" charset="-127"/>
                <a:ea typeface="S-Core Dream 4" panose="020B0203030302020204" pitchFamily="34" charset="-127"/>
                <a:cs typeface="Times New Roman" panose="02020603050405020304" pitchFamily="18" charset="0"/>
              </a:rPr>
              <a:t>“</a:t>
            </a:r>
            <a:r>
              <a:rPr lang="ko-KR" altLang="en-US" sz="2500" dirty="0">
                <a:latin typeface="S-Core Dream 4" panose="020B0203030302020204" pitchFamily="34" charset="-127"/>
                <a:ea typeface="S-Core Dream 4" panose="020B0203030302020204" pitchFamily="34" charset="-127"/>
                <a:cs typeface="Times New Roman" panose="02020603050405020304" pitchFamily="18" charset="0"/>
              </a:rPr>
              <a:t> </a:t>
            </a:r>
            <a:r>
              <a:rPr lang="ko-KR" altLang="ko-Kore-KR" sz="2500" dirty="0">
                <a:latin typeface="S-Core Dream 4" panose="020B0203030302020204" pitchFamily="34" charset="-127"/>
                <a:ea typeface="S-Core Dream 4" panose="020B0203030302020204" pitchFamily="34" charset="-127"/>
                <a:cs typeface="Times New Roman" panose="02020603050405020304" pitchFamily="18" charset="0"/>
              </a:rPr>
              <a:t>대한제국 외교권</a:t>
            </a:r>
            <a:r>
              <a:rPr lang="ko-Kore-KR" altLang="en-US" sz="2500" dirty="0">
                <a:latin typeface="S-Core Dream 4" panose="020B0203030302020204" pitchFamily="34" charset="-127"/>
                <a:ea typeface="S-Core Dream 4" panose="020B0203030302020204" pitchFamily="34" charset="-127"/>
                <a:cs typeface="Times New Roman" panose="02020603050405020304" pitchFamily="18" charset="0"/>
              </a:rPr>
              <a:t> </a:t>
            </a:r>
            <a:r>
              <a:rPr lang="ko-KR" altLang="en-US" sz="2500" dirty="0">
                <a:latin typeface="S-Core Dream 4" panose="020B0203030302020204" pitchFamily="34" charset="-127"/>
                <a:ea typeface="S-Core Dream 4" panose="020B0203030302020204" pitchFamily="34" charset="-127"/>
                <a:cs typeface="Times New Roman" panose="02020603050405020304" pitchFamily="18" charset="0"/>
              </a:rPr>
              <a:t>강탈 한 후 </a:t>
            </a:r>
            <a:r>
              <a:rPr lang="en-US" altLang="ko-KR" sz="2500" dirty="0">
                <a:latin typeface="S-Core Dream 4" panose="020B0203030302020204" pitchFamily="34" charset="-127"/>
                <a:ea typeface="S-Core Dream 4" panose="020B0203030302020204" pitchFamily="34" charset="-127"/>
                <a:cs typeface="Times New Roman" panose="02020603050405020304" pitchFamily="18" charset="0"/>
              </a:rPr>
              <a:t>(</a:t>
            </a:r>
            <a:r>
              <a:rPr lang="ko-KR" altLang="en-US" sz="2500" dirty="0">
                <a:latin typeface="S-Core Dream 4" panose="020B0203030302020204" pitchFamily="34" charset="-127"/>
                <a:ea typeface="S-Core Dream 4" panose="020B0203030302020204" pitchFamily="34" charset="-127"/>
                <a:cs typeface="Times New Roman" panose="02020603050405020304" pitchFamily="18" charset="0"/>
              </a:rPr>
              <a:t>을사조약</a:t>
            </a:r>
            <a:r>
              <a:rPr lang="en-US" altLang="ko-KR" sz="2500" dirty="0">
                <a:latin typeface="S-Core Dream 4" panose="020B0203030302020204" pitchFamily="34" charset="-127"/>
                <a:ea typeface="S-Core Dream 4" panose="020B0203030302020204" pitchFamily="34" charset="-127"/>
                <a:cs typeface="Times New Roman" panose="02020603050405020304" pitchFamily="18" charset="0"/>
              </a:rPr>
              <a:t>)</a:t>
            </a:r>
          </a:p>
          <a:p>
            <a:endParaRPr lang="en-US" altLang="ko-KR" sz="2500" dirty="0">
              <a:latin typeface="S-Core Dream 4" panose="020B0203030302020204" pitchFamily="34" charset="-127"/>
              <a:ea typeface="S-Core Dream 4" panose="020B0203030302020204" pitchFamily="34" charset="-127"/>
              <a:cs typeface="Times New Roman" panose="02020603050405020304" pitchFamily="18" charset="0"/>
            </a:endParaRPr>
          </a:p>
          <a:p>
            <a:r>
              <a:rPr lang="en-US" altLang="ko-Kore-KR" sz="2500" dirty="0">
                <a:latin typeface="S-Core Dream 4" panose="020B0203030302020204" pitchFamily="34" charset="-127"/>
                <a:ea typeface="S-Core Dream 4" panose="020B0203030302020204" pitchFamily="34" charset="-127"/>
                <a:cs typeface="Times New Roman" panose="02020603050405020304" pitchFamily="18" charset="0"/>
              </a:rPr>
              <a:t>1909</a:t>
            </a:r>
            <a:r>
              <a:rPr lang="ko-KR" altLang="ko-Kore-KR" sz="2500" dirty="0">
                <a:latin typeface="S-Core Dream 4" panose="020B0203030302020204" pitchFamily="34" charset="-127"/>
                <a:ea typeface="S-Core Dream 4" panose="020B0203030302020204" pitchFamily="34" charset="-127"/>
                <a:cs typeface="Times New Roman" panose="02020603050405020304" pitchFamily="18" charset="0"/>
              </a:rPr>
              <a:t>년</a:t>
            </a:r>
            <a:r>
              <a:rPr lang="en-US" altLang="ko-Kore-KR" sz="2500" dirty="0">
                <a:latin typeface="S-Core Dream 4" panose="020B0203030302020204" pitchFamily="34" charset="-127"/>
                <a:ea typeface="S-Core Dream 4" panose="020B0203030302020204" pitchFamily="34" charset="-127"/>
                <a:cs typeface="Times New Roman" panose="02020603050405020304" pitchFamily="18" charset="0"/>
              </a:rPr>
              <a:t>, </a:t>
            </a:r>
            <a:r>
              <a:rPr lang="ko-KR" altLang="en-US" sz="2500" dirty="0">
                <a:latin typeface="S-Core Dream 4" panose="020B0203030302020204" pitchFamily="34" charset="-127"/>
                <a:ea typeface="S-Core Dream 4" panose="020B0203030302020204" pitchFamily="34" charset="-127"/>
                <a:cs typeface="Times New Roman" panose="02020603050405020304" pitchFamily="18" charset="0"/>
              </a:rPr>
              <a:t>일본과 청나라가 </a:t>
            </a:r>
            <a:r>
              <a:rPr lang="ko-KR" altLang="ko-Kore-KR" sz="2500" dirty="0">
                <a:latin typeface="S-Core Dream 4" panose="020B0203030302020204" pitchFamily="34" charset="-127"/>
                <a:ea typeface="S-Core Dream 4" panose="020B0203030302020204" pitchFamily="34" charset="-127"/>
                <a:cs typeface="Times New Roman" panose="02020603050405020304" pitchFamily="18" charset="0"/>
              </a:rPr>
              <a:t>체결한 조약</a:t>
            </a:r>
            <a:r>
              <a:rPr lang="ko-Kore-KR" altLang="en-US" sz="2500" dirty="0">
                <a:latin typeface="S-Core Dream 4" panose="020B0203030302020204" pitchFamily="34" charset="-127"/>
                <a:ea typeface="S-Core Dream 4" panose="020B0203030302020204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ore-KR" sz="2500" dirty="0">
                <a:latin typeface="S-Core Dream 4" panose="020B0203030302020204" pitchFamily="34" charset="-127"/>
                <a:ea typeface="S-Core Dream 4" panose="020B0203030302020204" pitchFamily="34" charset="-127"/>
                <a:cs typeface="Times New Roman" panose="02020603050405020304" pitchFamily="18" charset="0"/>
              </a:rPr>
              <a:t>“</a:t>
            </a:r>
            <a:r>
              <a:rPr lang="ko-Kore-KR" altLang="ko-Kore-KR" sz="2500" dirty="0">
                <a:effectLst/>
                <a:latin typeface="S-Core Dream 4" panose="020B0203030302020204" pitchFamily="34" charset="-127"/>
                <a:ea typeface="S-Core Dream 4" panose="020B0203030302020204" pitchFamily="34" charset="-127"/>
              </a:rPr>
              <a:t> </a:t>
            </a:r>
            <a:endParaRPr lang="ko-Kore-KR" altLang="en-US" sz="2500" dirty="0">
              <a:latin typeface="S-Core Dream 4" panose="020B0203030302020204" pitchFamily="34" charset="-127"/>
              <a:ea typeface="S-Core Dream 4" panose="020B0203030302020204" pitchFamily="34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AFAC1C-641B-2444-BB90-C81AC1622454}"/>
              </a:ext>
            </a:extLst>
          </p:cNvPr>
          <p:cNvSpPr txBox="1"/>
          <p:nvPr/>
        </p:nvSpPr>
        <p:spPr>
          <a:xfrm>
            <a:off x="6096000" y="6316500"/>
            <a:ext cx="667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ore-KR" altLang="en-US" dirty="0">
                <a:solidFill>
                  <a:srgbClr val="C00000"/>
                </a:solidFill>
                <a:latin typeface="S-Core Dream 4" panose="020B0203030302020204" pitchFamily="34" charset="-127"/>
                <a:ea typeface="S-Core Dream 4" panose="020B0203030302020204" pitchFamily="34" charset="-127"/>
              </a:rPr>
              <a:t>불법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C6B10CE7-9BDD-454A-9615-6586567BF9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51299">
            <a:off x="4472038" y="4085364"/>
            <a:ext cx="3168958" cy="2187270"/>
          </a:xfrm>
          <a:prstGeom prst="rect">
            <a:avLst/>
          </a:prstGeom>
        </p:spPr>
      </p:pic>
      <p:sp>
        <p:nvSpPr>
          <p:cNvPr id="12" name="곱셈 기호 3">
            <a:extLst>
              <a:ext uri="{FF2B5EF4-FFF2-40B4-BE49-F238E27FC236}">
                <a16:creationId xmlns:a16="http://schemas.microsoft.com/office/drawing/2014/main" id="{D573A11D-B4FF-CC4C-A370-01A949F921BE}"/>
              </a:ext>
            </a:extLst>
          </p:cNvPr>
          <p:cNvSpPr/>
          <p:nvPr/>
        </p:nvSpPr>
        <p:spPr>
          <a:xfrm rot="200637">
            <a:off x="6444457" y="5122415"/>
            <a:ext cx="1787956" cy="1249458"/>
          </a:xfrm>
          <a:prstGeom prst="mathMultiply">
            <a:avLst>
              <a:gd name="adj1" fmla="val 26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753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D6D2ECD-C099-8F4D-A8A1-14EA83DC317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666430" y="503234"/>
            <a:ext cx="844552" cy="8445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0638AC-B24F-4D46-880C-4033C55DEC7B}"/>
              </a:ext>
            </a:extLst>
          </p:cNvPr>
          <p:cNvSpPr txBox="1"/>
          <p:nvPr/>
        </p:nvSpPr>
        <p:spPr>
          <a:xfrm>
            <a:off x="885031" y="602345"/>
            <a:ext cx="528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3600" b="1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5</a:t>
            </a:r>
            <a:endParaRPr kumimoji="1" lang="ko-Kore-KR" altLang="en-US" sz="3600" b="1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D411C1-1BD4-8D48-9ED3-FAC9B3E181A1}"/>
              </a:ext>
            </a:extLst>
          </p:cNvPr>
          <p:cNvSpPr txBox="1"/>
          <p:nvPr/>
        </p:nvSpPr>
        <p:spPr>
          <a:xfrm>
            <a:off x="1528758" y="602345"/>
            <a:ext cx="3600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32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근거</a:t>
            </a:r>
            <a:r>
              <a:rPr kumimoji="1" lang="en-US" altLang="ko-KR" sz="32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-</a:t>
            </a:r>
            <a:r>
              <a:rPr kumimoji="1" lang="ko-KR" altLang="en-US" sz="32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간도협약</a:t>
            </a:r>
            <a:endParaRPr kumimoji="1" lang="ko-Kore-KR" altLang="en-US" sz="3200" dirty="0">
              <a:latin typeface="S-Core Dream 4" panose="020B0203030302020204" pitchFamily="34" charset="-127"/>
              <a:ea typeface="S-Core Dream 4" panose="020B0203030302020204" pitchFamily="34" charset="-127"/>
            </a:endParaRPr>
          </a:p>
        </p:txBody>
      </p:sp>
      <p:cxnSp>
        <p:nvCxnSpPr>
          <p:cNvPr id="7" name="직선 연결선[R] 6">
            <a:extLst>
              <a:ext uri="{FF2B5EF4-FFF2-40B4-BE49-F238E27FC236}">
                <a16:creationId xmlns:a16="http://schemas.microsoft.com/office/drawing/2014/main" id="{9748342D-1CB3-074B-8228-D8BFC7881BCE}"/>
              </a:ext>
            </a:extLst>
          </p:cNvPr>
          <p:cNvCxnSpPr/>
          <p:nvPr/>
        </p:nvCxnSpPr>
        <p:spPr>
          <a:xfrm>
            <a:off x="0" y="1462088"/>
            <a:ext cx="12192000" cy="0"/>
          </a:xfrm>
          <a:prstGeom prst="line">
            <a:avLst/>
          </a:prstGeom>
          <a:ln>
            <a:solidFill>
              <a:schemeClr val="bg2">
                <a:lumMod val="75000"/>
                <a:alpha val="5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>
            <a:extLst>
              <a:ext uri="{FF2B5EF4-FFF2-40B4-BE49-F238E27FC236}">
                <a16:creationId xmlns:a16="http://schemas.microsoft.com/office/drawing/2014/main" id="{B2ADB790-5585-AA40-8236-9A7816EBECD1}"/>
              </a:ext>
            </a:extLst>
          </p:cNvPr>
          <p:cNvSpPr/>
          <p:nvPr/>
        </p:nvSpPr>
        <p:spPr>
          <a:xfrm>
            <a:off x="1085850" y="2203846"/>
            <a:ext cx="5508935" cy="36254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500" dirty="0">
              <a:latin typeface="S-Core Dream 5 Medium" panose="020B0503030302020204" pitchFamily="34" charset="-127"/>
              <a:ea typeface="S-Core Dream 5 Medium" panose="020B0503030302020204" pitchFamily="34" charset="-127"/>
            </a:endParaRPr>
          </a:p>
        </p:txBody>
      </p:sp>
      <p:sp>
        <p:nvSpPr>
          <p:cNvPr id="10" name="이등변 삼각형 8">
            <a:extLst>
              <a:ext uri="{FF2B5EF4-FFF2-40B4-BE49-F238E27FC236}">
                <a16:creationId xmlns:a16="http://schemas.microsoft.com/office/drawing/2014/main" id="{D9EB993E-810E-734F-8953-D3253F92FD4E}"/>
              </a:ext>
            </a:extLst>
          </p:cNvPr>
          <p:cNvSpPr/>
          <p:nvPr/>
        </p:nvSpPr>
        <p:spPr>
          <a:xfrm rot="10800000">
            <a:off x="1085850" y="2203843"/>
            <a:ext cx="5508934" cy="1400557"/>
          </a:xfrm>
          <a:custGeom>
            <a:avLst/>
            <a:gdLst/>
            <a:ahLst/>
            <a:cxnLst/>
            <a:rect l="l" t="t" r="r" b="b"/>
            <a:pathLst>
              <a:path w="2388789" h="1188132">
                <a:moveTo>
                  <a:pt x="2388789" y="1188132"/>
                </a:moveTo>
                <a:lnTo>
                  <a:pt x="0" y="1188132"/>
                </a:lnTo>
                <a:lnTo>
                  <a:pt x="0" y="252028"/>
                </a:lnTo>
                <a:lnTo>
                  <a:pt x="1734237" y="252028"/>
                </a:lnTo>
                <a:lnTo>
                  <a:pt x="1880413" y="0"/>
                </a:lnTo>
                <a:lnTo>
                  <a:pt x="2026589" y="252028"/>
                </a:lnTo>
                <a:lnTo>
                  <a:pt x="2388789" y="252028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  <a:latin typeface="HU들꽃130" pitchFamily="18" charset="-127"/>
              <a:ea typeface="HU들꽃130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1565F0-E297-3C46-8A92-209ECCB9118E}"/>
              </a:ext>
            </a:extLst>
          </p:cNvPr>
          <p:cNvSpPr txBox="1"/>
          <p:nvPr/>
        </p:nvSpPr>
        <p:spPr>
          <a:xfrm>
            <a:off x="2611738" y="2492733"/>
            <a:ext cx="23317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>
                <a:latin typeface="S-Core Dream 2 ExtraLight" panose="020B0203030302020204" pitchFamily="34" charset="-127"/>
                <a:ea typeface="S-Core Dream 2 ExtraLight" panose="020B0203030302020204" pitchFamily="34" charset="-127"/>
                <a:cs typeface="조선일보명조" pitchFamily="18" charset="-127"/>
              </a:rPr>
              <a:t>일본 측 요구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31D902-D824-3049-9507-340CE9B5C9A0}"/>
              </a:ext>
            </a:extLst>
          </p:cNvPr>
          <p:cNvSpPr txBox="1"/>
          <p:nvPr/>
        </p:nvSpPr>
        <p:spPr>
          <a:xfrm>
            <a:off x="1260722" y="3641736"/>
            <a:ext cx="53340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latin typeface="S-Core Dream 5 Medium" panose="020B0503030302020204" pitchFamily="34" charset="-127"/>
                <a:ea typeface="S-Core Dream 5 Medium" panose="020B0503030302020204" pitchFamily="34" charset="-127"/>
              </a:rPr>
              <a:t>철도 개설 문제</a:t>
            </a:r>
            <a:r>
              <a:rPr lang="en-US" altLang="ko-KR" sz="2400" dirty="0">
                <a:latin typeface="S-Core Dream 5 Medium" panose="020B0503030302020204" pitchFamily="34" charset="-127"/>
                <a:ea typeface="S-Core Dream 5 Medium" panose="020B0503030302020204" pitchFamily="34" charset="-127"/>
              </a:rPr>
              <a:t>, </a:t>
            </a:r>
            <a:r>
              <a:rPr lang="ko-KR" altLang="en-US" sz="2400" dirty="0">
                <a:latin typeface="S-Core Dream 5 Medium" panose="020B0503030302020204" pitchFamily="34" charset="-127"/>
                <a:ea typeface="S-Core Dream 5 Medium" panose="020B0503030302020204" pitchFamily="34" charset="-127"/>
              </a:rPr>
              <a:t>탄광 문제 등 </a:t>
            </a:r>
            <a:endParaRPr lang="en-US" altLang="ko-KR" sz="2400" dirty="0">
              <a:latin typeface="S-Core Dream 5 Medium" panose="020B0503030302020204" pitchFamily="34" charset="-127"/>
              <a:ea typeface="S-Core Dream 5 Medium" panose="020B0503030302020204" pitchFamily="34" charset="-127"/>
            </a:endParaRPr>
          </a:p>
          <a:p>
            <a:pPr algn="ctr"/>
            <a:r>
              <a:rPr lang="ko-KR" altLang="en-US" sz="2400" dirty="0">
                <a:latin typeface="S-Core Dream 5 Medium" panose="020B0503030302020204" pitchFamily="34" charset="-127"/>
                <a:ea typeface="S-Core Dream 5 Medium" panose="020B0503030302020204" pitchFamily="34" charset="-127"/>
              </a:rPr>
              <a:t>몇 가지를  교환하는 조건</a:t>
            </a:r>
            <a:endParaRPr lang="en-US" altLang="ko-KR" sz="2400" dirty="0">
              <a:latin typeface="S-Core Dream 5 Medium" panose="020B0503030302020204" pitchFamily="34" charset="-127"/>
              <a:ea typeface="S-Core Dream 5 Medium" panose="020B0503030302020204" pitchFamily="34" charset="-127"/>
            </a:endParaRPr>
          </a:p>
          <a:p>
            <a:pPr algn="ctr"/>
            <a:r>
              <a:rPr lang="ko-KR" altLang="en-US" sz="2400" dirty="0">
                <a:latin typeface="S-Core Dream 5 Medium" panose="020B0503030302020204" pitchFamily="34" charset="-127"/>
                <a:ea typeface="S-Core Dream 5 Medium" panose="020B0503030302020204" pitchFamily="34" charset="-127"/>
              </a:rPr>
              <a:t> </a:t>
            </a:r>
            <a:endParaRPr lang="en-US" altLang="ko-KR" sz="2400" dirty="0">
              <a:latin typeface="S-Core Dream 5 Medium" panose="020B0503030302020204" pitchFamily="34" charset="-127"/>
              <a:ea typeface="S-Core Dream 5 Medium" panose="020B0503030302020204" pitchFamily="34" charset="-127"/>
            </a:endParaRPr>
          </a:p>
          <a:p>
            <a:pPr algn="ctr"/>
            <a:r>
              <a:rPr lang="ko-KR" altLang="en-US" sz="2400" dirty="0">
                <a:latin typeface="S-Core Dream 5 Medium" panose="020B0503030302020204" pitchFamily="34" charset="-127"/>
                <a:ea typeface="S-Core Dream 5 Medium" panose="020B0503030302020204" pitchFamily="34" charset="-127"/>
              </a:rPr>
              <a:t>한국 영토인 간도를 </a:t>
            </a:r>
            <a:endParaRPr lang="en-US" altLang="ko-KR" sz="2400" dirty="0">
              <a:latin typeface="S-Core Dream 5 Medium" panose="020B0503030302020204" pitchFamily="34" charset="-127"/>
              <a:ea typeface="S-Core Dream 5 Medium" panose="020B0503030302020204" pitchFamily="34" charset="-127"/>
            </a:endParaRPr>
          </a:p>
          <a:p>
            <a:pPr algn="ctr"/>
            <a:r>
              <a:rPr lang="ko-KR" altLang="en-US" sz="2400" dirty="0">
                <a:solidFill>
                  <a:srgbClr val="C00000"/>
                </a:solidFill>
                <a:latin typeface="S-Core Dream 5 Medium" panose="020B0503030302020204" pitchFamily="34" charset="-127"/>
                <a:ea typeface="S-Core Dream 5 Medium" panose="020B0503030302020204" pitchFamily="34" charset="-127"/>
              </a:rPr>
              <a:t>일본 마음대로 중국에 할양</a:t>
            </a:r>
            <a:endParaRPr lang="en-US" altLang="ko-KR" sz="2400" dirty="0">
              <a:solidFill>
                <a:srgbClr val="C00000"/>
              </a:solidFill>
              <a:latin typeface="S-Core Dream 5 Medium" panose="020B0503030302020204" pitchFamily="34" charset="-127"/>
              <a:ea typeface="S-Core Dream 5 Medium" panose="020B0503030302020204" pitchFamily="34" charset="-127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5C83575E-450D-B04B-8D60-255483DBA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784" y="2200463"/>
            <a:ext cx="5220979" cy="362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776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D6D2ECD-C099-8F4D-A8A1-14EA83DC317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666430" y="503234"/>
            <a:ext cx="844552" cy="8445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0638AC-B24F-4D46-880C-4033C55DEC7B}"/>
              </a:ext>
            </a:extLst>
          </p:cNvPr>
          <p:cNvSpPr txBox="1"/>
          <p:nvPr/>
        </p:nvSpPr>
        <p:spPr>
          <a:xfrm>
            <a:off x="885031" y="602345"/>
            <a:ext cx="528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3600" b="1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5</a:t>
            </a:r>
            <a:endParaRPr kumimoji="1" lang="ko-Kore-KR" altLang="en-US" sz="3600" b="1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D411C1-1BD4-8D48-9ED3-FAC9B3E181A1}"/>
              </a:ext>
            </a:extLst>
          </p:cNvPr>
          <p:cNvSpPr txBox="1"/>
          <p:nvPr/>
        </p:nvSpPr>
        <p:spPr>
          <a:xfrm>
            <a:off x="1528758" y="602345"/>
            <a:ext cx="3600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32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근거</a:t>
            </a:r>
            <a:r>
              <a:rPr kumimoji="1" lang="en-US" altLang="ko-KR" sz="32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-</a:t>
            </a:r>
            <a:r>
              <a:rPr kumimoji="1" lang="ko-KR" altLang="en-US" sz="32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간도협약</a:t>
            </a:r>
            <a:endParaRPr kumimoji="1" lang="ko-Kore-KR" altLang="en-US" sz="3200" dirty="0">
              <a:latin typeface="S-Core Dream 4" panose="020B0203030302020204" pitchFamily="34" charset="-127"/>
              <a:ea typeface="S-Core Dream 4" panose="020B0203030302020204" pitchFamily="34" charset="-127"/>
            </a:endParaRPr>
          </a:p>
        </p:txBody>
      </p:sp>
      <p:cxnSp>
        <p:nvCxnSpPr>
          <p:cNvPr id="7" name="직선 연결선[R] 6">
            <a:extLst>
              <a:ext uri="{FF2B5EF4-FFF2-40B4-BE49-F238E27FC236}">
                <a16:creationId xmlns:a16="http://schemas.microsoft.com/office/drawing/2014/main" id="{9748342D-1CB3-074B-8228-D8BFC7881BCE}"/>
              </a:ext>
            </a:extLst>
          </p:cNvPr>
          <p:cNvCxnSpPr/>
          <p:nvPr/>
        </p:nvCxnSpPr>
        <p:spPr>
          <a:xfrm>
            <a:off x="0" y="1462088"/>
            <a:ext cx="12192000" cy="0"/>
          </a:xfrm>
          <a:prstGeom prst="line">
            <a:avLst/>
          </a:prstGeom>
          <a:ln>
            <a:solidFill>
              <a:schemeClr val="bg2">
                <a:lumMod val="75000"/>
                <a:alpha val="5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69461C9-CC56-D14D-80CA-D82746D1437F}"/>
              </a:ext>
            </a:extLst>
          </p:cNvPr>
          <p:cNvSpPr txBox="1"/>
          <p:nvPr/>
        </p:nvSpPr>
        <p:spPr>
          <a:xfrm>
            <a:off x="1578768" y="5244350"/>
            <a:ext cx="903446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ore-KR" altLang="en-US" sz="24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간도협약</a:t>
            </a:r>
            <a:r>
              <a:rPr kumimoji="1" lang="en-US" altLang="ko-Kore-KR" sz="24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-</a:t>
            </a:r>
            <a:r>
              <a:rPr kumimoji="1" lang="ko-KR" altLang="en-US" sz="24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 우리 정부가 간여하지 않음 </a:t>
            </a:r>
            <a:r>
              <a:rPr kumimoji="1" lang="en-US" altLang="ko-KR" sz="24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(</a:t>
            </a:r>
            <a:r>
              <a:rPr kumimoji="1" lang="ko-KR" altLang="en-US" sz="2700" dirty="0">
                <a:solidFill>
                  <a:srgbClr val="C00000"/>
                </a:solidFill>
                <a:latin typeface="S-Core Dream 4" panose="020B0203030302020204" pitchFamily="34" charset="-127"/>
                <a:ea typeface="S-Core Dream 4" panose="020B0203030302020204" pitchFamily="34" charset="-127"/>
              </a:rPr>
              <a:t>불법적인 영토 할양</a:t>
            </a:r>
            <a:r>
              <a:rPr kumimoji="1" lang="en-US" altLang="ko-KR" sz="24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)</a:t>
            </a:r>
          </a:p>
          <a:p>
            <a:endParaRPr kumimoji="1" lang="en-US" altLang="ko-Kore-KR" sz="2400" dirty="0">
              <a:latin typeface="S-Core Dream 4" panose="020B0203030302020204" pitchFamily="34" charset="-127"/>
              <a:ea typeface="S-Core Dream 4" panose="020B0203030302020204" pitchFamily="34" charset="-127"/>
            </a:endParaRPr>
          </a:p>
          <a:p>
            <a:pPr algn="ctr"/>
            <a:r>
              <a:rPr kumimoji="1" lang="ko-KR" altLang="en-US" sz="2400" dirty="0" err="1">
                <a:latin typeface="S-Core Dream 4" panose="020B0203030302020204" pitchFamily="34" charset="-127"/>
                <a:ea typeface="S-Core Dream 4" panose="020B0203030302020204" pitchFamily="34" charset="-127"/>
              </a:rPr>
              <a:t>을사늑약</a:t>
            </a:r>
            <a:r>
              <a:rPr kumimoji="1" lang="ko-KR" altLang="en-US" sz="24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 자체가 강압적</a:t>
            </a:r>
            <a:r>
              <a:rPr kumimoji="1" lang="en-US" altLang="ko-KR" sz="24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,</a:t>
            </a:r>
            <a:r>
              <a:rPr kumimoji="1" lang="ko-KR" altLang="en-US" sz="24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  따라서 </a:t>
            </a:r>
            <a:r>
              <a:rPr kumimoji="1" lang="ko-KR" altLang="en-US" sz="2400" b="1" dirty="0" err="1">
                <a:latin typeface="S-Core Dream 4" panose="020B0203030302020204" pitchFamily="34" charset="-127"/>
                <a:ea typeface="S-Core Dream 4" panose="020B0203030302020204" pitchFamily="34" charset="-127"/>
              </a:rPr>
              <a:t>간도협약도</a:t>
            </a:r>
            <a:r>
              <a:rPr kumimoji="1" lang="ko-KR" altLang="en-US" sz="2400" b="1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 불법</a:t>
            </a:r>
            <a:endParaRPr kumimoji="1" lang="en-US" altLang="ko-KR" sz="2400" b="1" dirty="0">
              <a:latin typeface="S-Core Dream 4" panose="020B0203030302020204" pitchFamily="34" charset="-127"/>
              <a:ea typeface="S-Core Dream 4" panose="020B0203030302020204" pitchFamily="34" charset="-127"/>
            </a:endParaRPr>
          </a:p>
        </p:txBody>
      </p:sp>
      <p:pic>
        <p:nvPicPr>
          <p:cNvPr id="10" name="그림 9" descr="개체, 시계, 하얀색, 디스플레이이(가) 표시된 사진&#10;&#10;자동 생성된 설명">
            <a:extLst>
              <a:ext uri="{FF2B5EF4-FFF2-40B4-BE49-F238E27FC236}">
                <a16:creationId xmlns:a16="http://schemas.microsoft.com/office/drawing/2014/main" id="{BF07F565-AC9F-4346-9D6C-D53C62E197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825" y="1737056"/>
            <a:ext cx="8029767" cy="300638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잉크 10">
                <a:extLst>
                  <a:ext uri="{FF2B5EF4-FFF2-40B4-BE49-F238E27FC236}">
                    <a16:creationId xmlns:a16="http://schemas.microsoft.com/office/drawing/2014/main" id="{D3D346BF-F732-F046-8DAD-35D4E21375D2}"/>
                  </a:ext>
                </a:extLst>
              </p14:cNvPr>
              <p14:cNvContentPartPr/>
              <p14:nvPr/>
            </p14:nvContentPartPr>
            <p14:xfrm>
              <a:off x="4429102" y="3809092"/>
              <a:ext cx="1897920" cy="101880"/>
            </p14:xfrm>
          </p:contentPart>
        </mc:Choice>
        <mc:Fallback xmlns="">
          <p:pic>
            <p:nvPicPr>
              <p:cNvPr id="11" name="잉크 10">
                <a:extLst>
                  <a:ext uri="{FF2B5EF4-FFF2-40B4-BE49-F238E27FC236}">
                    <a16:creationId xmlns:a16="http://schemas.microsoft.com/office/drawing/2014/main" id="{D3D346BF-F732-F046-8DAD-35D4E21375D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75102" y="3701092"/>
                <a:ext cx="200556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잉크 11">
                <a:extLst>
                  <a:ext uri="{FF2B5EF4-FFF2-40B4-BE49-F238E27FC236}">
                    <a16:creationId xmlns:a16="http://schemas.microsoft.com/office/drawing/2014/main" id="{58253F0B-9C2A-B543-8405-CDB1651A4105}"/>
                  </a:ext>
                </a:extLst>
              </p14:cNvPr>
              <p14:cNvContentPartPr/>
              <p14:nvPr/>
            </p14:nvContentPartPr>
            <p14:xfrm>
              <a:off x="2897662" y="4336132"/>
              <a:ext cx="3731400" cy="47520"/>
            </p14:xfrm>
          </p:contentPart>
        </mc:Choice>
        <mc:Fallback xmlns="">
          <p:pic>
            <p:nvPicPr>
              <p:cNvPr id="12" name="잉크 11">
                <a:extLst>
                  <a:ext uri="{FF2B5EF4-FFF2-40B4-BE49-F238E27FC236}">
                    <a16:creationId xmlns:a16="http://schemas.microsoft.com/office/drawing/2014/main" id="{58253F0B-9C2A-B543-8405-CDB1651A410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43662" y="4228132"/>
                <a:ext cx="3839040" cy="26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7324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4CAB23B-55F2-BC4D-8F6D-785848088BF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666430" y="503234"/>
            <a:ext cx="844552" cy="8445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4EFEDB-A939-DE44-849C-ECE42FE98CE7}"/>
              </a:ext>
            </a:extLst>
          </p:cNvPr>
          <p:cNvSpPr txBox="1"/>
          <p:nvPr/>
        </p:nvSpPr>
        <p:spPr>
          <a:xfrm>
            <a:off x="885031" y="602345"/>
            <a:ext cx="528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3600" b="1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6</a:t>
            </a:r>
            <a:endParaRPr kumimoji="1" lang="ko-Kore-KR" altLang="en-US" sz="3600" b="1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129C01-7B4E-7F47-AEC7-F82F341DC1D0}"/>
              </a:ext>
            </a:extLst>
          </p:cNvPr>
          <p:cNvSpPr txBox="1"/>
          <p:nvPr/>
        </p:nvSpPr>
        <p:spPr>
          <a:xfrm>
            <a:off x="1528758" y="602345"/>
            <a:ext cx="3600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32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관련 영상</a:t>
            </a:r>
            <a:endParaRPr kumimoji="1" lang="ko-Kore-KR" altLang="en-US" sz="3200" dirty="0">
              <a:latin typeface="S-Core Dream 4" panose="020B0203030302020204" pitchFamily="34" charset="-127"/>
              <a:ea typeface="S-Core Dream 4" panose="020B0203030302020204" pitchFamily="34" charset="-127"/>
            </a:endParaRPr>
          </a:p>
        </p:txBody>
      </p:sp>
      <p:cxnSp>
        <p:nvCxnSpPr>
          <p:cNvPr id="7" name="직선 연결선[R] 6">
            <a:extLst>
              <a:ext uri="{FF2B5EF4-FFF2-40B4-BE49-F238E27FC236}">
                <a16:creationId xmlns:a16="http://schemas.microsoft.com/office/drawing/2014/main" id="{2A4BE699-412E-0849-9693-B29A2147F8E3}"/>
              </a:ext>
            </a:extLst>
          </p:cNvPr>
          <p:cNvCxnSpPr/>
          <p:nvPr/>
        </p:nvCxnSpPr>
        <p:spPr>
          <a:xfrm>
            <a:off x="0" y="1462088"/>
            <a:ext cx="12192000" cy="0"/>
          </a:xfrm>
          <a:prstGeom prst="line">
            <a:avLst/>
          </a:prstGeom>
          <a:ln>
            <a:solidFill>
              <a:schemeClr val="bg2">
                <a:lumMod val="75000"/>
                <a:alpha val="5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 descr="잔디, 실외, 평야, 무리이(가) 표시된 사진&#10;&#10;자동 생성된 설명">
            <a:extLst>
              <a:ext uri="{FF2B5EF4-FFF2-40B4-BE49-F238E27FC236}">
                <a16:creationId xmlns:a16="http://schemas.microsoft.com/office/drawing/2014/main" id="{1DFE450E-7496-D74A-B51B-E71872F23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982" y="2373778"/>
            <a:ext cx="8932019" cy="4141414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FBFFC763-1432-3F48-8060-1B62F3C7EBE3}"/>
              </a:ext>
            </a:extLst>
          </p:cNvPr>
          <p:cNvSpPr/>
          <p:nvPr/>
        </p:nvSpPr>
        <p:spPr>
          <a:xfrm>
            <a:off x="3497594" y="1733267"/>
            <a:ext cx="4958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altLang="ko-Kore-KR" dirty="0">
                <a:hlinkClick r:id="rId4"/>
              </a:rPr>
              <a:t>https://www.youtube.com/watch?v=TVHpydGxcE4</a:t>
            </a:r>
            <a:endParaRPr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1295869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DACE380-0DDC-D346-A120-95CF6B2C74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666430" y="503234"/>
            <a:ext cx="844552" cy="8445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3C8DE3-785D-4D49-AEC3-97AB98D5C287}"/>
              </a:ext>
            </a:extLst>
          </p:cNvPr>
          <p:cNvSpPr txBox="1"/>
          <p:nvPr/>
        </p:nvSpPr>
        <p:spPr>
          <a:xfrm>
            <a:off x="885031" y="602345"/>
            <a:ext cx="528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3600" b="1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3</a:t>
            </a:r>
            <a:endParaRPr kumimoji="1" lang="ko-Kore-KR" altLang="en-US" sz="3600" b="1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0A4D5D-F5CA-D44C-8D8B-744DAA24354B}"/>
              </a:ext>
            </a:extLst>
          </p:cNvPr>
          <p:cNvSpPr txBox="1"/>
          <p:nvPr/>
        </p:nvSpPr>
        <p:spPr>
          <a:xfrm>
            <a:off x="1528758" y="602345"/>
            <a:ext cx="562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ore-KR" altLang="en-US" sz="32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근거</a:t>
            </a:r>
            <a:r>
              <a:rPr kumimoji="1" lang="en-US" altLang="ko-Kore-KR" sz="32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-</a:t>
            </a:r>
            <a:r>
              <a:rPr kumimoji="1" lang="ko-Kore-KR" altLang="en-US" sz="32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백두산</a:t>
            </a:r>
            <a:r>
              <a:rPr kumimoji="1" lang="ko-KR" altLang="en-US" sz="32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 정계비</a:t>
            </a:r>
            <a:endParaRPr kumimoji="1" lang="ko-Kore-KR" altLang="en-US" sz="3200" dirty="0">
              <a:latin typeface="S-Core Dream 4" panose="020B0203030302020204" pitchFamily="34" charset="-127"/>
              <a:ea typeface="S-Core Dream 4" panose="020B0203030302020204" pitchFamily="34" charset="-127"/>
            </a:endParaRPr>
          </a:p>
        </p:txBody>
      </p:sp>
      <p:cxnSp>
        <p:nvCxnSpPr>
          <p:cNvPr id="27" name="직선 연결선[R] 26">
            <a:extLst>
              <a:ext uri="{FF2B5EF4-FFF2-40B4-BE49-F238E27FC236}">
                <a16:creationId xmlns:a16="http://schemas.microsoft.com/office/drawing/2014/main" id="{0C2DFCA1-FC11-9348-8C45-BE4EA3C327ED}"/>
              </a:ext>
            </a:extLst>
          </p:cNvPr>
          <p:cNvCxnSpPr/>
          <p:nvPr/>
        </p:nvCxnSpPr>
        <p:spPr>
          <a:xfrm>
            <a:off x="0" y="1462088"/>
            <a:ext cx="12192000" cy="0"/>
          </a:xfrm>
          <a:prstGeom prst="line">
            <a:avLst/>
          </a:prstGeom>
          <a:ln>
            <a:solidFill>
              <a:schemeClr val="bg2">
                <a:lumMod val="75000"/>
                <a:alpha val="5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>
            <a:extLst>
              <a:ext uri="{FF2B5EF4-FFF2-40B4-BE49-F238E27FC236}">
                <a16:creationId xmlns:a16="http://schemas.microsoft.com/office/drawing/2014/main" id="{D86D7191-5166-234E-B0E7-A22C08BB5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1178"/>
            <a:ext cx="4757738" cy="3929041"/>
          </a:xfrm>
          <a:prstGeom prst="rect">
            <a:avLst/>
          </a:prstGeom>
        </p:spPr>
      </p:pic>
      <p:sp>
        <p:nvSpPr>
          <p:cNvPr id="9" name="왼쪽 중괄호 30">
            <a:extLst>
              <a:ext uri="{FF2B5EF4-FFF2-40B4-BE49-F238E27FC236}">
                <a16:creationId xmlns:a16="http://schemas.microsoft.com/office/drawing/2014/main" id="{70D71F68-F367-344F-B1A1-E62E53075633}"/>
              </a:ext>
            </a:extLst>
          </p:cNvPr>
          <p:cNvSpPr/>
          <p:nvPr/>
        </p:nvSpPr>
        <p:spPr>
          <a:xfrm>
            <a:off x="6129377" y="2500313"/>
            <a:ext cx="633775" cy="3591841"/>
          </a:xfrm>
          <a:prstGeom prst="leftBrace">
            <a:avLst>
              <a:gd name="adj1" fmla="val 53465"/>
              <a:gd name="adj2" fmla="val 51308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왼쪽 중괄호 31">
            <a:extLst>
              <a:ext uri="{FF2B5EF4-FFF2-40B4-BE49-F238E27FC236}">
                <a16:creationId xmlns:a16="http://schemas.microsoft.com/office/drawing/2014/main" id="{F3A0BD77-B27E-B740-ABCF-5D7E149146E9}"/>
              </a:ext>
            </a:extLst>
          </p:cNvPr>
          <p:cNvSpPr/>
          <p:nvPr/>
        </p:nvSpPr>
        <p:spPr>
          <a:xfrm rot="10800000">
            <a:off x="11014189" y="2518406"/>
            <a:ext cx="682541" cy="3591841"/>
          </a:xfrm>
          <a:prstGeom prst="leftBrace">
            <a:avLst>
              <a:gd name="adj1" fmla="val 53465"/>
              <a:gd name="adj2" fmla="val 51308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7F013110-90E3-9343-9D9D-F390CBF771AB}"/>
              </a:ext>
            </a:extLst>
          </p:cNvPr>
          <p:cNvSpPr/>
          <p:nvPr/>
        </p:nvSpPr>
        <p:spPr>
          <a:xfrm>
            <a:off x="2535724" y="2313332"/>
            <a:ext cx="2348015" cy="19645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ACE9A4B-82D0-4843-9749-32AF09E58197}"/>
              </a:ext>
            </a:extLst>
          </p:cNvPr>
          <p:cNvSpPr/>
          <p:nvPr/>
        </p:nvSpPr>
        <p:spPr>
          <a:xfrm>
            <a:off x="7720955" y="2733573"/>
            <a:ext cx="222689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ore-KR" sz="2500" dirty="0">
                <a:latin typeface="KBIZmjo B" panose="02020503020101020101" pitchFamily="18" charset="-127"/>
                <a:ea typeface="KBIZmjo B" panose="0202050302010102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2500" dirty="0">
                <a:latin typeface="KBIZmjo B" panose="02020503020101020101" pitchFamily="18" charset="-127"/>
                <a:ea typeface="KBIZmjo B" panose="02020503020101020101" pitchFamily="18" charset="-127"/>
                <a:cs typeface="Times New Roman" panose="02020603050405020304" pitchFamily="18" charset="0"/>
              </a:rPr>
              <a:t>조선 </a:t>
            </a:r>
            <a:r>
              <a:rPr lang="en-US" altLang="ko-KR" sz="2500" dirty="0">
                <a:latin typeface="KBIZmjo B" panose="02020503020101020101" pitchFamily="18" charset="-127"/>
                <a:ea typeface="KBIZmjo B" panose="02020503020101020101" pitchFamily="18" charset="-127"/>
                <a:cs typeface="Times New Roman" panose="02020603050405020304" pitchFamily="18" charset="0"/>
              </a:rPr>
              <a:t>vs </a:t>
            </a:r>
            <a:r>
              <a:rPr lang="ko-KR" altLang="en-US" sz="2500" dirty="0">
                <a:solidFill>
                  <a:srgbClr val="C00000"/>
                </a:solidFill>
                <a:latin typeface="KBIZmjo B" panose="02020503020101020101" pitchFamily="18" charset="-127"/>
                <a:ea typeface="KBIZmjo B" panose="02020503020101020101" pitchFamily="18" charset="-127"/>
                <a:cs typeface="Times New Roman" panose="02020603050405020304" pitchFamily="18" charset="0"/>
              </a:rPr>
              <a:t>청나라</a:t>
            </a:r>
            <a:endParaRPr lang="ko-Kore-KR" altLang="en-US" sz="2500" dirty="0">
              <a:solidFill>
                <a:srgbClr val="C00000"/>
              </a:solidFill>
              <a:latin typeface="KBIZmjo B" panose="02020503020101020101" pitchFamily="18" charset="-127"/>
              <a:ea typeface="KBIZmjo B" panose="02020503020101020101" pitchFamily="18" charset="-127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13036E9-F443-BA4C-AEC2-9CB039F29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8" y="2427635"/>
            <a:ext cx="2391180" cy="163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A4B780EC-3BF1-6E48-9E90-5B7FE930A73B}"/>
              </a:ext>
            </a:extLst>
          </p:cNvPr>
          <p:cNvSpPr/>
          <p:nvPr/>
        </p:nvSpPr>
        <p:spPr>
          <a:xfrm>
            <a:off x="6062624" y="3535431"/>
            <a:ext cx="563410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ore-KR" altLang="en-US" sz="2500" dirty="0">
                <a:latin typeface="KBIZmjo B" panose="02020503020101020101" pitchFamily="18" charset="-127"/>
                <a:ea typeface="KBIZmjo B" panose="02020503020101020101" pitchFamily="18" charset="-127"/>
              </a:rPr>
              <a:t>두만강</a:t>
            </a:r>
            <a:r>
              <a:rPr lang="ko-KR" altLang="en-US" sz="2500" dirty="0">
                <a:latin typeface="KBIZmjo B" panose="02020503020101020101" pitchFamily="18" charset="-127"/>
                <a:ea typeface="KBIZmjo B" panose="02020503020101020101" pitchFamily="18" charset="-127"/>
              </a:rPr>
              <a:t> 상류를 </a:t>
            </a:r>
            <a:r>
              <a:rPr lang="ko-KR" altLang="en-US" sz="2500" dirty="0" err="1">
                <a:latin typeface="KBIZmjo B" panose="02020503020101020101" pitchFamily="18" charset="-127"/>
                <a:ea typeface="KBIZmjo B" panose="02020503020101020101" pitchFamily="18" charset="-127"/>
              </a:rPr>
              <a:t>투먼강으로</a:t>
            </a:r>
            <a:r>
              <a:rPr lang="ko-KR" altLang="en-US" sz="2500" dirty="0">
                <a:latin typeface="KBIZmjo B" panose="02020503020101020101" pitchFamily="18" charset="-127"/>
                <a:ea typeface="KBIZmjo B" panose="02020503020101020101" pitchFamily="18" charset="-127"/>
              </a:rPr>
              <a:t> 보고</a:t>
            </a:r>
            <a:endParaRPr lang="en-US" altLang="ko-KR" sz="2500" dirty="0">
              <a:latin typeface="KBIZmjo B" panose="02020503020101020101" pitchFamily="18" charset="-127"/>
              <a:ea typeface="KBIZmjo B" panose="02020503020101020101" pitchFamily="18" charset="-127"/>
            </a:endParaRPr>
          </a:p>
          <a:p>
            <a:pPr algn="ctr"/>
            <a:r>
              <a:rPr lang="ko-KR" altLang="en-US" sz="2500" dirty="0">
                <a:latin typeface="KBIZmjo B" panose="02020503020101020101" pitchFamily="18" charset="-127"/>
                <a:ea typeface="KBIZmjo B" panose="02020503020101020101" pitchFamily="18" charset="-127"/>
              </a:rPr>
              <a:t> </a:t>
            </a:r>
            <a:endParaRPr lang="en-US" altLang="ko-KR" sz="2500" dirty="0">
              <a:latin typeface="KBIZmjo B" panose="02020503020101020101" pitchFamily="18" charset="-127"/>
              <a:ea typeface="KBIZmjo B" panose="02020503020101020101" pitchFamily="18" charset="-127"/>
            </a:endParaRPr>
          </a:p>
          <a:p>
            <a:pPr algn="ctr"/>
            <a:r>
              <a:rPr lang="ko-KR" altLang="en-US" sz="2500" dirty="0" err="1">
                <a:latin typeface="KBIZmjo B" panose="02020503020101020101" pitchFamily="18" charset="-127"/>
                <a:ea typeface="KBIZmjo B" panose="02020503020101020101" pitchFamily="18" charset="-127"/>
              </a:rPr>
              <a:t>토문강이</a:t>
            </a:r>
            <a:r>
              <a:rPr lang="ko-KR" altLang="en-US" sz="2500" dirty="0">
                <a:latin typeface="KBIZmjo B" panose="02020503020101020101" pitchFamily="18" charset="-127"/>
                <a:ea typeface="KBIZmjo B" panose="02020503020101020101" pitchFamily="18" charset="-127"/>
              </a:rPr>
              <a:t> 곧 </a:t>
            </a:r>
            <a:r>
              <a:rPr lang="ko-KR" altLang="en-US" sz="2500" dirty="0" err="1">
                <a:latin typeface="KBIZmjo B" panose="02020503020101020101" pitchFamily="18" charset="-127"/>
                <a:ea typeface="KBIZmjo B" panose="02020503020101020101" pitchFamily="18" charset="-127"/>
              </a:rPr>
              <a:t>투먼강</a:t>
            </a:r>
            <a:r>
              <a:rPr lang="en-US" altLang="ko-KR" sz="2500" dirty="0">
                <a:latin typeface="KBIZmjo B" panose="02020503020101020101" pitchFamily="18" charset="-127"/>
                <a:ea typeface="KBIZmjo B" panose="02020503020101020101" pitchFamily="18" charset="-127"/>
              </a:rPr>
              <a:t>,</a:t>
            </a:r>
          </a:p>
          <a:p>
            <a:pPr algn="ctr"/>
            <a:r>
              <a:rPr lang="ko-KR" altLang="en-US" sz="2500" dirty="0">
                <a:latin typeface="KBIZmjo B" panose="02020503020101020101" pitchFamily="18" charset="-127"/>
                <a:ea typeface="KBIZmjo B" panose="02020503020101020101" pitchFamily="18" charset="-127"/>
              </a:rPr>
              <a:t> </a:t>
            </a:r>
            <a:endParaRPr lang="en-US" altLang="ko-KR" sz="2500" dirty="0">
              <a:latin typeface="KBIZmjo B" panose="02020503020101020101" pitchFamily="18" charset="-127"/>
              <a:ea typeface="KBIZmjo B" panose="02020503020101020101" pitchFamily="18" charset="-127"/>
            </a:endParaRPr>
          </a:p>
          <a:p>
            <a:pPr algn="ctr"/>
            <a:r>
              <a:rPr lang="ko-KR" altLang="en-US" sz="2500" dirty="0">
                <a:latin typeface="KBIZmjo B" panose="02020503020101020101" pitchFamily="18" charset="-127"/>
                <a:ea typeface="KBIZmjo B" panose="02020503020101020101" pitchFamily="18" charset="-127"/>
              </a:rPr>
              <a:t>즉 두만강이라며</a:t>
            </a:r>
            <a:endParaRPr lang="en-US" altLang="ko-KR" sz="2500" dirty="0">
              <a:latin typeface="KBIZmjo B" panose="02020503020101020101" pitchFamily="18" charset="-127"/>
              <a:ea typeface="KBIZmjo B" panose="02020503020101020101" pitchFamily="18" charset="-127"/>
            </a:endParaRPr>
          </a:p>
          <a:p>
            <a:pPr algn="ctr"/>
            <a:r>
              <a:rPr lang="ko-KR" altLang="en-US" sz="2500" dirty="0">
                <a:latin typeface="KBIZmjo B" panose="02020503020101020101" pitchFamily="18" charset="-127"/>
                <a:ea typeface="KBIZmjo B" panose="02020503020101020101" pitchFamily="18" charset="-127"/>
              </a:rPr>
              <a:t>억지 주장</a:t>
            </a:r>
            <a:endParaRPr lang="ko-Kore-KR" altLang="en-US" sz="2500" dirty="0">
              <a:latin typeface="KBIZmjo B" panose="02020503020101020101" pitchFamily="18" charset="-127"/>
              <a:ea typeface="KBIZmjo B" panose="020205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69233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[R] 6">
            <a:extLst>
              <a:ext uri="{FF2B5EF4-FFF2-40B4-BE49-F238E27FC236}">
                <a16:creationId xmlns:a16="http://schemas.microsoft.com/office/drawing/2014/main" id="{0BB92759-0AE0-0142-94AB-64EB6C715A10}"/>
              </a:ext>
            </a:extLst>
          </p:cNvPr>
          <p:cNvCxnSpPr/>
          <p:nvPr/>
        </p:nvCxnSpPr>
        <p:spPr>
          <a:xfrm>
            <a:off x="0" y="1462088"/>
            <a:ext cx="12192000" cy="0"/>
          </a:xfrm>
          <a:prstGeom prst="line">
            <a:avLst/>
          </a:prstGeom>
          <a:ln>
            <a:solidFill>
              <a:schemeClr val="bg2">
                <a:lumMod val="75000"/>
                <a:alpha val="5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 descr="개체, 시계, 측정기이(가) 표시된 사진&#10;&#10;자동 생성된 설명">
            <a:extLst>
              <a:ext uri="{FF2B5EF4-FFF2-40B4-BE49-F238E27FC236}">
                <a16:creationId xmlns:a16="http://schemas.microsoft.com/office/drawing/2014/main" id="{41321248-0D6F-B347-947E-0791AB57E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602" y="1988455"/>
            <a:ext cx="6130128" cy="42672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78099A70-220A-0745-8D15-871A3D9746E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</a:blip>
          <a:stretch>
            <a:fillRect/>
          </a:stretch>
        </p:blipFill>
        <p:spPr>
          <a:xfrm>
            <a:off x="666430" y="503234"/>
            <a:ext cx="844552" cy="8445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D4409A6-588B-564E-A888-107BC2560192}"/>
              </a:ext>
            </a:extLst>
          </p:cNvPr>
          <p:cNvSpPr txBox="1"/>
          <p:nvPr/>
        </p:nvSpPr>
        <p:spPr>
          <a:xfrm>
            <a:off x="885031" y="602345"/>
            <a:ext cx="528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3600" b="1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3</a:t>
            </a:r>
            <a:endParaRPr kumimoji="1" lang="ko-Kore-KR" altLang="en-US" sz="3600" b="1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07F4D6-CE6F-574A-A0F2-BD35757291B8}"/>
              </a:ext>
            </a:extLst>
          </p:cNvPr>
          <p:cNvSpPr txBox="1"/>
          <p:nvPr/>
        </p:nvSpPr>
        <p:spPr>
          <a:xfrm>
            <a:off x="1528758" y="602345"/>
            <a:ext cx="4872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ore-KR" altLang="en-US" sz="32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근거</a:t>
            </a:r>
            <a:r>
              <a:rPr kumimoji="1" lang="en-US" altLang="ko-Kore-KR" sz="32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-</a:t>
            </a:r>
            <a:r>
              <a:rPr kumimoji="1" lang="ko-Kore-KR" altLang="en-US" sz="32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백두산</a:t>
            </a:r>
            <a:r>
              <a:rPr kumimoji="1" lang="ko-KR" altLang="en-US" sz="32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 정계비</a:t>
            </a:r>
            <a:endParaRPr kumimoji="1" lang="ko-Kore-KR" altLang="en-US" sz="3200" dirty="0">
              <a:latin typeface="S-Core Dream 4" panose="020B0203030302020204" pitchFamily="34" charset="-127"/>
              <a:ea typeface="S-Core Dream 4" panose="020B0203030302020204" pitchFamily="34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F37D0528-84A5-2744-A9A1-35FEB037CD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8750" y1="58333" x2="58750" y2="58333"/>
                        <a14:foregroundMark x1="58750" y1="58333" x2="58750" y2="58333"/>
                        <a14:foregroundMark x1="51667" y1="62917" x2="51667" y2="62917"/>
                        <a14:foregroundMark x1="51667" y1="62917" x2="51667" y2="62917"/>
                        <a14:foregroundMark x1="46250" y1="66667" x2="46250" y2="66667"/>
                        <a14:foregroundMark x1="41667" y1="62917" x2="61250" y2="75000"/>
                        <a14:foregroundMark x1="61250" y1="75000" x2="68333" y2="53333"/>
                        <a14:foregroundMark x1="68333" y1="53333" x2="48750" y2="41667"/>
                        <a14:foregroundMark x1="48750" y1="41667" x2="42500" y2="66250"/>
                        <a14:foregroundMark x1="42500" y1="66250" x2="52083" y2="77083"/>
                        <a14:foregroundMark x1="22083" y1="34167" x2="22083" y2="34167"/>
                        <a14:foregroundMark x1="44583" y1="47500" x2="40417" y2="36667"/>
                        <a14:foregroundMark x1="40417" y1="37917" x2="45417" y2="50417"/>
                        <a14:foregroundMark x1="36667" y1="44583" x2="36667" y2="44583"/>
                        <a14:foregroundMark x1="35833" y1="44167" x2="35833" y2="44167"/>
                        <a14:foregroundMark x1="35833" y1="44167" x2="35833" y2="44167"/>
                        <a14:foregroundMark x1="30417" y1="39583" x2="30417" y2="39583"/>
                        <a14:foregroundMark x1="30417" y1="39583" x2="30417" y2="39583"/>
                        <a14:foregroundMark x1="32500" y1="31250" x2="32500" y2="31250"/>
                        <a14:foregroundMark x1="32500" y1="31250" x2="32500" y2="31250"/>
                        <a14:foregroundMark x1="36667" y1="27083" x2="36667" y2="27083"/>
                        <a14:foregroundMark x1="36667" y1="27083" x2="36667" y2="27083"/>
                        <a14:foregroundMark x1="46250" y1="27917" x2="46250" y2="27917"/>
                        <a14:foregroundMark x1="46250" y1="27917" x2="46250" y2="27917"/>
                        <a14:foregroundMark x1="43750" y1="27917" x2="43750" y2="27917"/>
                        <a14:foregroundMark x1="43750" y1="27917" x2="43750" y2="27917"/>
                        <a14:foregroundMark x1="47083" y1="28333" x2="47083" y2="28333"/>
                        <a14:foregroundMark x1="47083" y1="28333" x2="47083" y2="28333"/>
                        <a14:foregroundMark x1="44583" y1="26667" x2="44583" y2="26667"/>
                        <a14:foregroundMark x1="44583" y1="26667" x2="44583" y2="26667"/>
                        <a14:foregroundMark x1="51250" y1="33333" x2="51250" y2="33333"/>
                        <a14:foregroundMark x1="51250" y1="33333" x2="51250" y2="33333"/>
                        <a14:foregroundMark x1="50000" y1="32917" x2="50000" y2="32917"/>
                        <a14:foregroundMark x1="50000" y1="32917" x2="50000" y2="32917"/>
                        <a14:foregroundMark x1="47917" y1="33333" x2="47917" y2="33333"/>
                        <a14:foregroundMark x1="47917" y1="33333" x2="47917" y2="33333"/>
                        <a14:foregroundMark x1="47500" y1="33750" x2="47500" y2="33750"/>
                        <a14:foregroundMark x1="50000" y1="40000" x2="50000" y2="40000"/>
                        <a14:foregroundMark x1="50000" y1="40000" x2="50000" y2="40000"/>
                        <a14:foregroundMark x1="49583" y1="39583" x2="49583" y2="39583"/>
                        <a14:foregroundMark x1="49583" y1="39583" x2="49583" y2="39583"/>
                        <a14:foregroundMark x1="49167" y1="40000" x2="49167" y2="40000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8305777">
            <a:off x="3929042" y="2529257"/>
            <a:ext cx="1799488" cy="1799488"/>
          </a:xfrm>
          <a:prstGeom prst="rect">
            <a:avLst/>
          </a:prstGeom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13CFB80-0336-E24A-994C-ABD820E1EE1D}"/>
              </a:ext>
            </a:extLst>
          </p:cNvPr>
          <p:cNvSpPr txBox="1"/>
          <p:nvPr/>
        </p:nvSpPr>
        <p:spPr>
          <a:xfrm>
            <a:off x="200024" y="3114678"/>
            <a:ext cx="45720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ore-KR" altLang="en-US" sz="28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토문강은</a:t>
            </a:r>
            <a:r>
              <a:rPr kumimoji="1" lang="ko-KR" altLang="en-US" sz="28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 두만강이 아닌</a:t>
            </a:r>
            <a:endParaRPr kumimoji="1" lang="en-US" altLang="ko-KR" sz="2800" dirty="0">
              <a:latin typeface="S-Core Dream 4" panose="020B0203030302020204" pitchFamily="34" charset="-127"/>
              <a:ea typeface="S-Core Dream 4" panose="020B0203030302020204" pitchFamily="34" charset="-127"/>
            </a:endParaRPr>
          </a:p>
          <a:p>
            <a:endParaRPr kumimoji="1" lang="en-US" altLang="ko-KR" sz="2800" dirty="0">
              <a:latin typeface="S-Core Dream 4" panose="020B0203030302020204" pitchFamily="34" charset="-127"/>
              <a:ea typeface="S-Core Dream 4" panose="020B0203030302020204" pitchFamily="34" charset="-127"/>
            </a:endParaRPr>
          </a:p>
          <a:p>
            <a:r>
              <a:rPr kumimoji="1" lang="ko-KR" altLang="en-US" sz="2800" dirty="0">
                <a:solidFill>
                  <a:srgbClr val="0070C0"/>
                </a:solidFill>
                <a:latin typeface="S-Core Dream 4" panose="020B0203030302020204" pitchFamily="34" charset="-127"/>
                <a:ea typeface="S-Core Dream 4" panose="020B0203030302020204" pitchFamily="34" charset="-127"/>
              </a:rPr>
              <a:t>만주 내륙의 송화강 상류</a:t>
            </a:r>
            <a:r>
              <a:rPr kumimoji="1" lang="ko-KR" altLang="en-US" sz="28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임</a:t>
            </a:r>
            <a:endParaRPr kumimoji="1" lang="ko-Kore-KR" altLang="en-US" sz="2800" dirty="0">
              <a:latin typeface="S-Core Dream 4" panose="020B0203030302020204" pitchFamily="34" charset="-127"/>
              <a:ea typeface="S-Core Dream 4" panose="020B0203030302020204" pitchFamily="34" charset="-127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잉크 14">
                <a:extLst>
                  <a:ext uri="{FF2B5EF4-FFF2-40B4-BE49-F238E27FC236}">
                    <a16:creationId xmlns:a16="http://schemas.microsoft.com/office/drawing/2014/main" id="{31B47F26-2283-4441-926A-811399227D71}"/>
                  </a:ext>
                </a:extLst>
              </p14:cNvPr>
              <p14:cNvContentPartPr/>
              <p14:nvPr/>
            </p14:nvContentPartPr>
            <p14:xfrm>
              <a:off x="5747224" y="3580515"/>
              <a:ext cx="1204560" cy="42120"/>
            </p14:xfrm>
          </p:contentPart>
        </mc:Choice>
        <mc:Fallback xmlns="">
          <p:pic>
            <p:nvPicPr>
              <p:cNvPr id="15" name="잉크 14">
                <a:extLst>
                  <a:ext uri="{FF2B5EF4-FFF2-40B4-BE49-F238E27FC236}">
                    <a16:creationId xmlns:a16="http://schemas.microsoft.com/office/drawing/2014/main" id="{31B47F26-2283-4441-926A-811399227D7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93584" y="3472515"/>
                <a:ext cx="131220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잉크 15">
                <a:extLst>
                  <a:ext uri="{FF2B5EF4-FFF2-40B4-BE49-F238E27FC236}">
                    <a16:creationId xmlns:a16="http://schemas.microsoft.com/office/drawing/2014/main" id="{B2EA89D1-CCAF-1F47-B8D5-945852BAF9D2}"/>
                  </a:ext>
                </a:extLst>
              </p14:cNvPr>
              <p14:cNvContentPartPr/>
              <p14:nvPr/>
            </p14:nvContentPartPr>
            <p14:xfrm>
              <a:off x="5766304" y="4599315"/>
              <a:ext cx="1709640" cy="17640"/>
            </p14:xfrm>
          </p:contentPart>
        </mc:Choice>
        <mc:Fallback xmlns="">
          <p:pic>
            <p:nvPicPr>
              <p:cNvPr id="16" name="잉크 15">
                <a:extLst>
                  <a:ext uri="{FF2B5EF4-FFF2-40B4-BE49-F238E27FC236}">
                    <a16:creationId xmlns:a16="http://schemas.microsoft.com/office/drawing/2014/main" id="{B2EA89D1-CCAF-1F47-B8D5-945852BAF9D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12664" y="4491315"/>
                <a:ext cx="1817280" cy="23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6268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D6D2ECD-C099-8F4D-A8A1-14EA83DC317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666430" y="503234"/>
            <a:ext cx="844552" cy="8445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0638AC-B24F-4D46-880C-4033C55DEC7B}"/>
              </a:ext>
            </a:extLst>
          </p:cNvPr>
          <p:cNvSpPr txBox="1"/>
          <p:nvPr/>
        </p:nvSpPr>
        <p:spPr>
          <a:xfrm>
            <a:off x="885031" y="602345"/>
            <a:ext cx="528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3600" b="1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4</a:t>
            </a:r>
            <a:endParaRPr kumimoji="1" lang="ko-Kore-KR" altLang="en-US" sz="3600" b="1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D411C1-1BD4-8D48-9ED3-FAC9B3E181A1}"/>
              </a:ext>
            </a:extLst>
          </p:cNvPr>
          <p:cNvSpPr txBox="1"/>
          <p:nvPr/>
        </p:nvSpPr>
        <p:spPr>
          <a:xfrm>
            <a:off x="1528758" y="602345"/>
            <a:ext cx="4829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32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1882</a:t>
            </a:r>
            <a:r>
              <a:rPr kumimoji="1" lang="ko-KR" altLang="en-US" sz="32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 을유감계회담</a:t>
            </a:r>
            <a:endParaRPr kumimoji="1" lang="ko-Kore-KR" altLang="en-US" sz="3200" dirty="0">
              <a:latin typeface="S-Core Dream 4" panose="020B0203030302020204" pitchFamily="34" charset="-127"/>
              <a:ea typeface="S-Core Dream 4" panose="020B0203030302020204" pitchFamily="34" charset="-127"/>
            </a:endParaRPr>
          </a:p>
        </p:txBody>
      </p:sp>
      <p:cxnSp>
        <p:nvCxnSpPr>
          <p:cNvPr id="7" name="직선 연결선[R] 6">
            <a:extLst>
              <a:ext uri="{FF2B5EF4-FFF2-40B4-BE49-F238E27FC236}">
                <a16:creationId xmlns:a16="http://schemas.microsoft.com/office/drawing/2014/main" id="{9748342D-1CB3-074B-8228-D8BFC7881BCE}"/>
              </a:ext>
            </a:extLst>
          </p:cNvPr>
          <p:cNvCxnSpPr/>
          <p:nvPr/>
        </p:nvCxnSpPr>
        <p:spPr>
          <a:xfrm>
            <a:off x="0" y="1462088"/>
            <a:ext cx="12192000" cy="0"/>
          </a:xfrm>
          <a:prstGeom prst="line">
            <a:avLst/>
          </a:prstGeom>
          <a:ln>
            <a:solidFill>
              <a:schemeClr val="bg2">
                <a:lumMod val="75000"/>
                <a:alpha val="5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그림 1">
            <a:extLst>
              <a:ext uri="{FF2B5EF4-FFF2-40B4-BE49-F238E27FC236}">
                <a16:creationId xmlns:a16="http://schemas.microsoft.com/office/drawing/2014/main" id="{453E490D-8BE2-5A43-8EDF-22A1FC58D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634" y="1882167"/>
            <a:ext cx="3349154" cy="27678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762D79-90B4-374E-B90C-7A24C4C33DF5}"/>
              </a:ext>
            </a:extLst>
          </p:cNvPr>
          <p:cNvSpPr txBox="1"/>
          <p:nvPr/>
        </p:nvSpPr>
        <p:spPr>
          <a:xfrm>
            <a:off x="2138361" y="5076805"/>
            <a:ext cx="744855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ore-KR" sz="25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1</a:t>
            </a:r>
            <a:r>
              <a:rPr kumimoji="1" lang="en-US" altLang="ko-KR" sz="25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882</a:t>
            </a:r>
            <a:r>
              <a:rPr kumimoji="1" lang="ko-KR" altLang="en-US" sz="25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년 초 청나라는 간도 지역을 자국 영토로 여김</a:t>
            </a:r>
            <a:endParaRPr kumimoji="1" lang="en-US" altLang="ko-KR" sz="2500" dirty="0">
              <a:latin typeface="S-Core Dream 4" panose="020B0203030302020204" pitchFamily="34" charset="-127"/>
              <a:ea typeface="S-Core Dream 4" panose="020B0203030302020204" pitchFamily="34" charset="-127"/>
            </a:endParaRPr>
          </a:p>
          <a:p>
            <a:pPr algn="ctr"/>
            <a:endParaRPr kumimoji="1" lang="en-US" altLang="ko-Kore-KR" sz="2500" dirty="0">
              <a:latin typeface="S-Core Dream 4" panose="020B0203030302020204" pitchFamily="34" charset="-127"/>
              <a:ea typeface="S-Core Dream 4" panose="020B0203030302020204" pitchFamily="34" charset="-127"/>
            </a:endParaRPr>
          </a:p>
          <a:p>
            <a:pPr algn="ctr"/>
            <a:r>
              <a:rPr kumimoji="1" lang="ko-KR" altLang="en-US" sz="25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조선인의 월경을 엄금하도록 조선 정부에 요구</a:t>
            </a:r>
            <a:endParaRPr kumimoji="1" lang="en-US" altLang="ko-KR" sz="2500" dirty="0">
              <a:latin typeface="S-Core Dream 4" panose="020B0203030302020204" pitchFamily="34" charset="-127"/>
              <a:ea typeface="S-Core Dream 4" panose="020B0203030302020204" pitchFamily="34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FED9075-A4AF-EE4E-B103-80F761C7EB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3144" y="1963624"/>
            <a:ext cx="4661291" cy="261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226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D6D2ECD-C099-8F4D-A8A1-14EA83DC317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666430" y="503234"/>
            <a:ext cx="844552" cy="8445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0638AC-B24F-4D46-880C-4033C55DEC7B}"/>
              </a:ext>
            </a:extLst>
          </p:cNvPr>
          <p:cNvSpPr txBox="1"/>
          <p:nvPr/>
        </p:nvSpPr>
        <p:spPr>
          <a:xfrm>
            <a:off x="885031" y="602345"/>
            <a:ext cx="528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3600" b="1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4</a:t>
            </a:r>
            <a:endParaRPr kumimoji="1" lang="ko-Kore-KR" altLang="en-US" sz="3600" b="1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D411C1-1BD4-8D48-9ED3-FAC9B3E181A1}"/>
              </a:ext>
            </a:extLst>
          </p:cNvPr>
          <p:cNvSpPr txBox="1"/>
          <p:nvPr/>
        </p:nvSpPr>
        <p:spPr>
          <a:xfrm>
            <a:off x="1528758" y="602345"/>
            <a:ext cx="4829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32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1882</a:t>
            </a:r>
            <a:r>
              <a:rPr kumimoji="1" lang="ko-KR" altLang="en-US" sz="32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 을유감계회담</a:t>
            </a:r>
            <a:endParaRPr kumimoji="1" lang="ko-Kore-KR" altLang="en-US" sz="3200" dirty="0">
              <a:latin typeface="S-Core Dream 4" panose="020B0203030302020204" pitchFamily="34" charset="-127"/>
              <a:ea typeface="S-Core Dream 4" panose="020B0203030302020204" pitchFamily="34" charset="-127"/>
            </a:endParaRPr>
          </a:p>
        </p:txBody>
      </p:sp>
      <p:cxnSp>
        <p:nvCxnSpPr>
          <p:cNvPr id="7" name="직선 연결선[R] 6">
            <a:extLst>
              <a:ext uri="{FF2B5EF4-FFF2-40B4-BE49-F238E27FC236}">
                <a16:creationId xmlns:a16="http://schemas.microsoft.com/office/drawing/2014/main" id="{9748342D-1CB3-074B-8228-D8BFC7881BCE}"/>
              </a:ext>
            </a:extLst>
          </p:cNvPr>
          <p:cNvCxnSpPr/>
          <p:nvPr/>
        </p:nvCxnSpPr>
        <p:spPr>
          <a:xfrm>
            <a:off x="0" y="1462088"/>
            <a:ext cx="12192000" cy="0"/>
          </a:xfrm>
          <a:prstGeom prst="line">
            <a:avLst/>
          </a:prstGeom>
          <a:ln>
            <a:solidFill>
              <a:schemeClr val="bg2">
                <a:lumMod val="75000"/>
                <a:alpha val="5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E762D79-90B4-374E-B90C-7A24C4C33DF5}"/>
              </a:ext>
            </a:extLst>
          </p:cNvPr>
          <p:cNvSpPr txBox="1"/>
          <p:nvPr/>
        </p:nvSpPr>
        <p:spPr>
          <a:xfrm>
            <a:off x="5269734" y="3043237"/>
            <a:ext cx="67008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5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1883</a:t>
            </a:r>
            <a:r>
              <a:rPr kumimoji="1" lang="ko-KR" altLang="en-US" sz="25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년 간도 조선인 소환 요청</a:t>
            </a:r>
            <a:endParaRPr kumimoji="1" lang="en-US" altLang="ko-KR" sz="2500" dirty="0">
              <a:latin typeface="S-Core Dream 4" panose="020B0203030302020204" pitchFamily="34" charset="-127"/>
              <a:ea typeface="S-Core Dream 4" panose="020B0203030302020204" pitchFamily="34" charset="-127"/>
            </a:endParaRPr>
          </a:p>
          <a:p>
            <a:endParaRPr kumimoji="1" lang="en-US" altLang="ko-Kore-KR" sz="2500" dirty="0">
              <a:latin typeface="S-Core Dream 4" panose="020B0203030302020204" pitchFamily="34" charset="-127"/>
              <a:ea typeface="S-Core Dream 4" panose="020B0203030302020204" pitchFamily="34" charset="-127"/>
            </a:endParaRPr>
          </a:p>
          <a:p>
            <a:endParaRPr kumimoji="1" lang="en-US" altLang="ko-Kore-KR" sz="2500" dirty="0">
              <a:latin typeface="S-Core Dream 4" panose="020B0203030302020204" pitchFamily="34" charset="-127"/>
              <a:ea typeface="S-Core Dream 4" panose="020B0203030302020204" pitchFamily="34" charset="-127"/>
            </a:endParaRPr>
          </a:p>
          <a:p>
            <a:r>
              <a:rPr kumimoji="1" lang="en-US" altLang="ko-KR" sz="25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1885</a:t>
            </a:r>
            <a:r>
              <a:rPr kumimoji="1" lang="ko-KR" altLang="en-US" sz="25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년 간도 조선인 </a:t>
            </a:r>
            <a:r>
              <a:rPr kumimoji="1" lang="ko-KR" altLang="en-US" sz="2500" b="1" dirty="0">
                <a:solidFill>
                  <a:srgbClr val="C00000"/>
                </a:solidFill>
                <a:latin typeface="S-Core Dream 4" panose="020B0203030302020204" pitchFamily="34" charset="-127"/>
                <a:ea typeface="S-Core Dream 4" panose="020B0203030302020204" pitchFamily="34" charset="-127"/>
              </a:rPr>
              <a:t>강제 추방</a:t>
            </a:r>
            <a:r>
              <a:rPr kumimoji="1" lang="ko-KR" altLang="en-US" sz="25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함</a:t>
            </a:r>
            <a:endParaRPr kumimoji="1" lang="ko-Kore-KR" altLang="en-US" sz="2500" dirty="0">
              <a:latin typeface="S-Core Dream 4" panose="020B0203030302020204" pitchFamily="34" charset="-127"/>
              <a:ea typeface="S-Core Dream 4" panose="020B0203030302020204" pitchFamily="34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4D17954-D9CA-A24A-BEEA-E6340D2C4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031" y="1966562"/>
            <a:ext cx="4115594" cy="404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23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A64CD63E-DE64-EB44-BAAE-1A6CC687F68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666430" y="503234"/>
            <a:ext cx="844552" cy="8445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C6EFE8-8D2D-AB47-87DD-47B22DA03DD6}"/>
              </a:ext>
            </a:extLst>
          </p:cNvPr>
          <p:cNvSpPr txBox="1"/>
          <p:nvPr/>
        </p:nvSpPr>
        <p:spPr>
          <a:xfrm>
            <a:off x="885031" y="602345"/>
            <a:ext cx="528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3600" b="1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4</a:t>
            </a:r>
            <a:endParaRPr kumimoji="1" lang="ko-Kore-KR" altLang="en-US" sz="3600" b="1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8E6DEF-0197-DA48-BCE7-10E501EBC9F1}"/>
              </a:ext>
            </a:extLst>
          </p:cNvPr>
          <p:cNvSpPr txBox="1"/>
          <p:nvPr/>
        </p:nvSpPr>
        <p:spPr>
          <a:xfrm>
            <a:off x="1528758" y="602345"/>
            <a:ext cx="4829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32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근거</a:t>
            </a:r>
            <a:r>
              <a:rPr kumimoji="1" lang="en-US" altLang="ko-KR" sz="32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-</a:t>
            </a:r>
            <a:r>
              <a:rPr kumimoji="1" lang="ko-KR" altLang="en-US" sz="32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간도 먼저 개간</a:t>
            </a:r>
            <a:endParaRPr kumimoji="1" lang="ko-Kore-KR" altLang="en-US" sz="3200" dirty="0">
              <a:latin typeface="S-Core Dream 4" panose="020B0203030302020204" pitchFamily="34" charset="-127"/>
              <a:ea typeface="S-Core Dream 4" panose="020B0203030302020204" pitchFamily="34" charset="-127"/>
            </a:endParaRPr>
          </a:p>
        </p:txBody>
      </p:sp>
      <p:cxnSp>
        <p:nvCxnSpPr>
          <p:cNvPr id="7" name="직선 연결선[R] 6">
            <a:extLst>
              <a:ext uri="{FF2B5EF4-FFF2-40B4-BE49-F238E27FC236}">
                <a16:creationId xmlns:a16="http://schemas.microsoft.com/office/drawing/2014/main" id="{F3CEC0DF-4951-5143-B823-A95ECF65BD6D}"/>
              </a:ext>
            </a:extLst>
          </p:cNvPr>
          <p:cNvCxnSpPr/>
          <p:nvPr/>
        </p:nvCxnSpPr>
        <p:spPr>
          <a:xfrm>
            <a:off x="0" y="1462088"/>
            <a:ext cx="12192000" cy="0"/>
          </a:xfrm>
          <a:prstGeom prst="line">
            <a:avLst/>
          </a:prstGeom>
          <a:ln>
            <a:solidFill>
              <a:schemeClr val="bg2">
                <a:lumMod val="75000"/>
                <a:alpha val="5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FC832C7-14E4-C846-87B8-8CBDDA27178C}"/>
              </a:ext>
            </a:extLst>
          </p:cNvPr>
          <p:cNvSpPr txBox="1"/>
          <p:nvPr/>
        </p:nvSpPr>
        <p:spPr>
          <a:xfrm>
            <a:off x="1757358" y="4772664"/>
            <a:ext cx="895826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ore-KR" altLang="en-US" sz="25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당시</a:t>
            </a:r>
            <a:r>
              <a:rPr kumimoji="1" lang="ko-KR" altLang="en-US" sz="25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 수많은 조선 백성들이 황무지를 개간하여 논밭을 일굼</a:t>
            </a:r>
            <a:endParaRPr kumimoji="1" lang="en-US" altLang="ko-KR" sz="2500" dirty="0">
              <a:latin typeface="S-Core Dream 4" panose="020B0203030302020204" pitchFamily="34" charset="-127"/>
              <a:ea typeface="S-Core Dream 4" panose="020B0203030302020204" pitchFamily="34" charset="-127"/>
            </a:endParaRPr>
          </a:p>
          <a:p>
            <a:pPr algn="ctr"/>
            <a:endParaRPr kumimoji="1" lang="en-US" altLang="ko-KR" sz="2500" dirty="0">
              <a:latin typeface="S-Core Dream 4" panose="020B0203030302020204" pitchFamily="34" charset="-127"/>
              <a:ea typeface="S-Core Dream 4" panose="020B0203030302020204" pitchFamily="34" charset="-127"/>
            </a:endParaRPr>
          </a:p>
          <a:p>
            <a:pPr algn="ctr"/>
            <a:r>
              <a:rPr kumimoji="1" lang="ko-KR" altLang="en-US" sz="25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 </a:t>
            </a:r>
            <a:r>
              <a:rPr kumimoji="1" lang="ko-KR" altLang="en-US" sz="2500" b="1" dirty="0">
                <a:solidFill>
                  <a:schemeClr val="accent1">
                    <a:lumMod val="75000"/>
                  </a:schemeClr>
                </a:solidFill>
                <a:latin typeface="S-Core Dream 4" panose="020B0203030302020204" pitchFamily="34" charset="-127"/>
                <a:ea typeface="S-Core Dream 4" panose="020B0203030302020204" pitchFamily="34" charset="-127"/>
              </a:rPr>
              <a:t>간도 삶의 터전</a:t>
            </a:r>
            <a:r>
              <a:rPr kumimoji="1" lang="ko-KR" altLang="en-US" sz="25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으로 만들어 나감</a:t>
            </a:r>
            <a:endParaRPr kumimoji="1" lang="en-US" altLang="ko-KR" sz="2500" dirty="0">
              <a:latin typeface="S-Core Dream 4" panose="020B0203030302020204" pitchFamily="34" charset="-127"/>
              <a:ea typeface="S-Core Dream 4" panose="020B0203030302020204" pitchFamily="34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82E2C8A9-3673-534F-BDC5-1DE8FE955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38" y="2238372"/>
            <a:ext cx="4276975" cy="211931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A69E31BB-2F38-FE43-8E05-B43B6DDE7F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3650" y="2238372"/>
            <a:ext cx="3855613" cy="2119310"/>
          </a:xfrm>
          <a:prstGeom prst="rect">
            <a:avLst/>
          </a:prstGeom>
        </p:spPr>
      </p:pic>
      <p:sp>
        <p:nvSpPr>
          <p:cNvPr id="12" name="아래쪽 화살표 30">
            <a:extLst>
              <a:ext uri="{FF2B5EF4-FFF2-40B4-BE49-F238E27FC236}">
                <a16:creationId xmlns:a16="http://schemas.microsoft.com/office/drawing/2014/main" id="{A4E77EEC-3033-9B43-955D-C7F98BAA485D}"/>
              </a:ext>
            </a:extLst>
          </p:cNvPr>
          <p:cNvSpPr/>
          <p:nvPr/>
        </p:nvSpPr>
        <p:spPr>
          <a:xfrm rot="16030844">
            <a:off x="5454502" y="3115504"/>
            <a:ext cx="759122" cy="626992"/>
          </a:xfrm>
          <a:prstGeom prst="downArrow">
            <a:avLst>
              <a:gd name="adj1" fmla="val 36974"/>
              <a:gd name="adj2" fmla="val 3982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4152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CDF6433-836D-BC4E-80E8-0B461B550E2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666430" y="503234"/>
            <a:ext cx="844552" cy="8445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D77729-C5BA-AF4A-99C0-E54C74809F6E}"/>
              </a:ext>
            </a:extLst>
          </p:cNvPr>
          <p:cNvSpPr txBox="1"/>
          <p:nvPr/>
        </p:nvSpPr>
        <p:spPr>
          <a:xfrm>
            <a:off x="885031" y="602345"/>
            <a:ext cx="528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3600" b="1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4</a:t>
            </a:r>
            <a:endParaRPr kumimoji="1" lang="ko-Kore-KR" altLang="en-US" sz="3600" b="1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843781-F386-E848-9A9B-D2E2BB11F54A}"/>
              </a:ext>
            </a:extLst>
          </p:cNvPr>
          <p:cNvSpPr txBox="1"/>
          <p:nvPr/>
        </p:nvSpPr>
        <p:spPr>
          <a:xfrm>
            <a:off x="1528758" y="602345"/>
            <a:ext cx="3600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32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근거</a:t>
            </a:r>
            <a:r>
              <a:rPr kumimoji="1" lang="en-US" altLang="ko-KR" sz="32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-</a:t>
            </a:r>
            <a:r>
              <a:rPr kumimoji="1" lang="ko-KR" altLang="en-US" sz="32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행정권 행사</a:t>
            </a:r>
            <a:endParaRPr kumimoji="1" lang="ko-Kore-KR" altLang="en-US" sz="3200" dirty="0">
              <a:latin typeface="S-Core Dream 4" panose="020B0203030302020204" pitchFamily="34" charset="-127"/>
              <a:ea typeface="S-Core Dream 4" panose="020B0203030302020204" pitchFamily="34" charset="-127"/>
            </a:endParaRPr>
          </a:p>
        </p:txBody>
      </p:sp>
      <p:cxnSp>
        <p:nvCxnSpPr>
          <p:cNvPr id="10" name="직선 연결선[R] 9">
            <a:extLst>
              <a:ext uri="{FF2B5EF4-FFF2-40B4-BE49-F238E27FC236}">
                <a16:creationId xmlns:a16="http://schemas.microsoft.com/office/drawing/2014/main" id="{86A05750-C476-8349-A3E3-6D4357964D1D}"/>
              </a:ext>
            </a:extLst>
          </p:cNvPr>
          <p:cNvCxnSpPr/>
          <p:nvPr/>
        </p:nvCxnSpPr>
        <p:spPr>
          <a:xfrm>
            <a:off x="0" y="1462088"/>
            <a:ext cx="12192000" cy="0"/>
          </a:xfrm>
          <a:prstGeom prst="line">
            <a:avLst/>
          </a:prstGeom>
          <a:ln>
            <a:solidFill>
              <a:schemeClr val="bg2">
                <a:lumMod val="75000"/>
                <a:alpha val="5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>
            <a:extLst>
              <a:ext uri="{FF2B5EF4-FFF2-40B4-BE49-F238E27FC236}">
                <a16:creationId xmlns:a16="http://schemas.microsoft.com/office/drawing/2014/main" id="{EA2FFDF2-6B9C-5242-9919-DE4221D01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52" y="1769375"/>
            <a:ext cx="5555885" cy="3177182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B4FBFDAA-F29D-4641-B75F-A54DD4D8A0E2}"/>
              </a:ext>
            </a:extLst>
          </p:cNvPr>
          <p:cNvSpPr/>
          <p:nvPr/>
        </p:nvSpPr>
        <p:spPr>
          <a:xfrm>
            <a:off x="7078980" y="2422172"/>
            <a:ext cx="5173211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2600" dirty="0">
                <a:latin typeface="S-Core Dream 5 Medium" panose="020B0503030302020204" pitchFamily="34" charset="-127"/>
                <a:ea typeface="S-Core Dream 5 Medium" panose="020B0503030302020204" pitchFamily="34" charset="-127"/>
              </a:rPr>
              <a:t>대한제국</a:t>
            </a:r>
            <a:r>
              <a:rPr lang="en-US" altLang="ko-KR" sz="2600" dirty="0">
                <a:latin typeface="S-Core Dream 5 Medium" panose="020B0503030302020204" pitchFamily="34" charset="-127"/>
                <a:ea typeface="S-Core Dream 5 Medium" panose="020B0503030302020204" pitchFamily="34" charset="-127"/>
              </a:rPr>
              <a:t>,</a:t>
            </a:r>
            <a:r>
              <a:rPr lang="ko-KR" altLang="en-US" sz="2600" dirty="0">
                <a:latin typeface="S-Core Dream 5 Medium" panose="020B0503030302020204" pitchFamily="34" charset="-127"/>
                <a:ea typeface="S-Core Dream 5 Medium" panose="020B0503030302020204" pitchFamily="34" charset="-127"/>
              </a:rPr>
              <a:t> 간도 연길 지역에 대한</a:t>
            </a:r>
            <a:endParaRPr lang="en-US" altLang="ko-KR" sz="2600" dirty="0">
              <a:latin typeface="S-Core Dream 5 Medium" panose="020B0503030302020204" pitchFamily="34" charset="-127"/>
              <a:ea typeface="S-Core Dream 5 Medium" panose="020B0503030302020204" pitchFamily="34" charset="-127"/>
            </a:endParaRPr>
          </a:p>
          <a:p>
            <a:pPr fontAlgn="base"/>
            <a:r>
              <a:rPr lang="en-US" altLang="ko-KR" sz="2600" dirty="0">
                <a:latin typeface="S-Core Dream 5 Medium" panose="020B0503030302020204" pitchFamily="34" charset="-127"/>
                <a:ea typeface="S-Core Dream 5 Medium" panose="020B0503030302020204" pitchFamily="34" charset="-127"/>
              </a:rPr>
              <a:t> </a:t>
            </a:r>
          </a:p>
          <a:p>
            <a:pPr fontAlgn="base"/>
            <a:r>
              <a:rPr lang="ko-KR" altLang="en-US" sz="2600" dirty="0">
                <a:latin typeface="S-Core Dream 5 Medium" panose="020B0503030302020204" pitchFamily="34" charset="-127"/>
                <a:ea typeface="S-Core Dream 5 Medium" panose="020B0503030302020204" pitchFamily="34" charset="-127"/>
              </a:rPr>
              <a:t>직접적인 </a:t>
            </a:r>
            <a:r>
              <a:rPr lang="ko-KR" altLang="en-US" sz="2600" dirty="0">
                <a:solidFill>
                  <a:srgbClr val="C00000"/>
                </a:solidFill>
                <a:latin typeface="S-Core Dream 5 Medium" panose="020B0503030302020204" pitchFamily="34" charset="-127"/>
                <a:ea typeface="S-Core Dream 5 Medium" panose="020B0503030302020204" pitchFamily="34" charset="-127"/>
              </a:rPr>
              <a:t>행정권 행사 </a:t>
            </a:r>
            <a:endParaRPr lang="en-US" altLang="ko-KR" sz="2600" dirty="0">
              <a:solidFill>
                <a:srgbClr val="C00000"/>
              </a:solidFill>
              <a:latin typeface="S-Core Dream 5 Medium" panose="020B0503030302020204" pitchFamily="34" charset="-127"/>
              <a:ea typeface="S-Core Dream 5 Medium" panose="020B0503030302020204" pitchFamily="34" charset="-127"/>
            </a:endParaRPr>
          </a:p>
          <a:p>
            <a:pPr fontAlgn="base"/>
            <a:endParaRPr lang="en-US" altLang="ko-KR" sz="2600" b="1" dirty="0">
              <a:solidFill>
                <a:srgbClr val="C00000"/>
              </a:solidFill>
              <a:latin typeface="S-Core Dream 5 Medium" panose="020B0503030302020204" pitchFamily="34" charset="-127"/>
              <a:ea typeface="S-Core Dream 5 Medium" panose="020B0503030302020204" pitchFamily="34" charset="-127"/>
              <a:cs typeface="조선일보명조" pitchFamily="18" charset="-127"/>
            </a:endParaRPr>
          </a:p>
          <a:p>
            <a:pPr fontAlgn="base"/>
            <a:r>
              <a:rPr lang="en-US" altLang="ko-KR" sz="2600" dirty="0">
                <a:latin typeface="S-Core Dream 5 Medium" panose="020B0503030302020204" pitchFamily="34" charset="-127"/>
                <a:ea typeface="S-Core Dream 5 Medium" panose="020B0503030302020204" pitchFamily="34" charset="-127"/>
                <a:cs typeface="조선일보명조" pitchFamily="18" charset="-127"/>
              </a:rPr>
              <a:t>(</a:t>
            </a:r>
            <a:r>
              <a:rPr lang="ko-KR" altLang="en-US" sz="2600" dirty="0">
                <a:latin typeface="S-Core Dream 5 Medium" panose="020B0503030302020204" pitchFamily="34" charset="-127"/>
                <a:ea typeface="S-Core Dream 5 Medium" panose="020B0503030302020204" pitchFamily="34" charset="-127"/>
                <a:cs typeface="조선일보명조" pitchFamily="18" charset="-127"/>
              </a:rPr>
              <a:t>세금 징수 및 간도 파출소 설치 등</a:t>
            </a:r>
            <a:r>
              <a:rPr lang="en-US" altLang="ko-KR" sz="2600" dirty="0">
                <a:latin typeface="S-Core Dream 5 Medium" panose="020B0503030302020204" pitchFamily="34" charset="-127"/>
                <a:ea typeface="S-Core Dream 5 Medium" panose="020B0503030302020204" pitchFamily="34" charset="-127"/>
                <a:cs typeface="조선일보명조" pitchFamily="18" charset="-127"/>
              </a:rPr>
              <a:t>)</a:t>
            </a:r>
            <a:endParaRPr lang="ko-KR" altLang="en-US" sz="2600" dirty="0">
              <a:latin typeface="S-Core Dream 5 Medium" panose="020B0503030302020204" pitchFamily="34" charset="-127"/>
              <a:ea typeface="S-Core Dream 5 Medium" panose="020B0503030302020204" pitchFamily="34" charset="-127"/>
              <a:cs typeface="조선일보명조" pitchFamily="18" charset="-127"/>
            </a:endParaRPr>
          </a:p>
        </p:txBody>
      </p:sp>
      <p:cxnSp>
        <p:nvCxnSpPr>
          <p:cNvPr id="13" name="직선 연결선 35">
            <a:extLst>
              <a:ext uri="{FF2B5EF4-FFF2-40B4-BE49-F238E27FC236}">
                <a16:creationId xmlns:a16="http://schemas.microsoft.com/office/drawing/2014/main" id="{C8C5C628-BBF9-FE4A-8938-08B20E465CB2}"/>
              </a:ext>
            </a:extLst>
          </p:cNvPr>
          <p:cNvCxnSpPr/>
          <p:nvPr/>
        </p:nvCxnSpPr>
        <p:spPr>
          <a:xfrm flipV="1">
            <a:off x="5641167" y="2893085"/>
            <a:ext cx="1354462" cy="10863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E663D6C3-E71F-4D4A-AAD0-98A9F1EBEB74}"/>
              </a:ext>
            </a:extLst>
          </p:cNvPr>
          <p:cNvSpPr/>
          <p:nvPr/>
        </p:nvSpPr>
        <p:spPr>
          <a:xfrm>
            <a:off x="0" y="5808162"/>
            <a:ext cx="12091985" cy="10498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9157EA9C-5E73-4A4F-897E-13D5F8FB2C28}"/>
              </a:ext>
            </a:extLst>
          </p:cNvPr>
          <p:cNvSpPr/>
          <p:nvPr/>
        </p:nvSpPr>
        <p:spPr>
          <a:xfrm>
            <a:off x="3160894" y="6071470"/>
            <a:ext cx="68483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ore-KR" sz="2800" dirty="0">
                <a:latin typeface="S-Core Dream 2 ExtraLight" panose="020B0203030302020204" pitchFamily="34" charset="-127"/>
                <a:ea typeface="S-Core Dream 2 ExtraLight" panose="020B0203030302020204" pitchFamily="34" charset="-127"/>
                <a:cs typeface="Times New Roman" panose="02020603050405020304" pitchFamily="18" charset="0"/>
              </a:rPr>
              <a:t>국가의 행정단위로써</a:t>
            </a:r>
            <a:r>
              <a:rPr lang="en-US" altLang="ko-Kore-KR" sz="2800" dirty="0">
                <a:latin typeface="S-Core Dream 2 ExtraLight" panose="020B0203030302020204" pitchFamily="34" charset="-127"/>
                <a:ea typeface="S-Core Dream 2 ExtraLight" panose="020B0203030302020204" pitchFamily="34" charset="-127"/>
                <a:cs typeface="Times New Roman" panose="02020603050405020304" pitchFamily="18" charset="0"/>
              </a:rPr>
              <a:t>, </a:t>
            </a:r>
            <a:r>
              <a:rPr lang="ko-KR" altLang="ko-Kore-KR" sz="2800" dirty="0">
                <a:latin typeface="S-Core Dream 2 ExtraLight" panose="020B0203030302020204" pitchFamily="34" charset="-127"/>
                <a:ea typeface="S-Core Dream 2 ExtraLight" panose="020B0203030302020204" pitchFamily="34" charset="-127"/>
                <a:cs typeface="Times New Roman" panose="02020603050405020304" pitchFamily="18" charset="0"/>
              </a:rPr>
              <a:t>기능을 했다는 증거 </a:t>
            </a:r>
            <a:endParaRPr lang="ko-Kore-KR" altLang="en-US" sz="2800" dirty="0">
              <a:latin typeface="S-Core Dream 2 ExtraLight" panose="020B0203030302020204" pitchFamily="34" charset="-127"/>
              <a:ea typeface="S-Core Dream 2 ExtraLight" panose="020B0203030302020204" pitchFamily="34" charset="-127"/>
            </a:endParaRPr>
          </a:p>
        </p:txBody>
      </p:sp>
      <p:sp>
        <p:nvSpPr>
          <p:cNvPr id="17" name="아래쪽 화살표 30">
            <a:extLst>
              <a:ext uri="{FF2B5EF4-FFF2-40B4-BE49-F238E27FC236}">
                <a16:creationId xmlns:a16="http://schemas.microsoft.com/office/drawing/2014/main" id="{1DCE14ED-1E0F-C147-B5B0-D649E4263D4C}"/>
              </a:ext>
            </a:extLst>
          </p:cNvPr>
          <p:cNvSpPr/>
          <p:nvPr/>
        </p:nvSpPr>
        <p:spPr>
          <a:xfrm>
            <a:off x="5938837" y="5082416"/>
            <a:ext cx="759122" cy="626992"/>
          </a:xfrm>
          <a:prstGeom prst="downArrow">
            <a:avLst>
              <a:gd name="adj1" fmla="val 36974"/>
              <a:gd name="adj2" fmla="val 3982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9953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D6D2ECD-C099-8F4D-A8A1-14EA83DC317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666430" y="503234"/>
            <a:ext cx="844552" cy="8445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0638AC-B24F-4D46-880C-4033C55DEC7B}"/>
              </a:ext>
            </a:extLst>
          </p:cNvPr>
          <p:cNvSpPr txBox="1"/>
          <p:nvPr/>
        </p:nvSpPr>
        <p:spPr>
          <a:xfrm>
            <a:off x="885031" y="602345"/>
            <a:ext cx="528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3600" b="1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4</a:t>
            </a:r>
            <a:endParaRPr kumimoji="1" lang="ko-Kore-KR" altLang="en-US" sz="3600" b="1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D411C1-1BD4-8D48-9ED3-FAC9B3E181A1}"/>
              </a:ext>
            </a:extLst>
          </p:cNvPr>
          <p:cNvSpPr txBox="1"/>
          <p:nvPr/>
        </p:nvSpPr>
        <p:spPr>
          <a:xfrm>
            <a:off x="1528757" y="602345"/>
            <a:ext cx="4814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32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근거</a:t>
            </a:r>
            <a:r>
              <a:rPr kumimoji="1" lang="en-US" altLang="ko-KR" sz="32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-</a:t>
            </a:r>
            <a:r>
              <a:rPr kumimoji="1" lang="ko-KR" altLang="en-US" sz="3200" dirty="0" err="1">
                <a:latin typeface="S-Core Dream 4" panose="020B0203030302020204" pitchFamily="34" charset="-127"/>
                <a:ea typeface="S-Core Dream 4" panose="020B0203030302020204" pitchFamily="34" charset="-127"/>
              </a:rPr>
              <a:t>통감부</a:t>
            </a:r>
            <a:r>
              <a:rPr kumimoji="1" lang="ko-KR" altLang="en-US" sz="32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 간도 파출소</a:t>
            </a:r>
            <a:endParaRPr kumimoji="1" lang="ko-Kore-KR" altLang="en-US" sz="3200" dirty="0">
              <a:latin typeface="S-Core Dream 4" panose="020B0203030302020204" pitchFamily="34" charset="-127"/>
              <a:ea typeface="S-Core Dream 4" panose="020B0203030302020204" pitchFamily="34" charset="-127"/>
            </a:endParaRPr>
          </a:p>
        </p:txBody>
      </p:sp>
      <p:cxnSp>
        <p:nvCxnSpPr>
          <p:cNvPr id="7" name="직선 연결선[R] 6">
            <a:extLst>
              <a:ext uri="{FF2B5EF4-FFF2-40B4-BE49-F238E27FC236}">
                <a16:creationId xmlns:a16="http://schemas.microsoft.com/office/drawing/2014/main" id="{9748342D-1CB3-074B-8228-D8BFC7881BCE}"/>
              </a:ext>
            </a:extLst>
          </p:cNvPr>
          <p:cNvCxnSpPr/>
          <p:nvPr/>
        </p:nvCxnSpPr>
        <p:spPr>
          <a:xfrm>
            <a:off x="0" y="1462088"/>
            <a:ext cx="12192000" cy="0"/>
          </a:xfrm>
          <a:prstGeom prst="line">
            <a:avLst/>
          </a:prstGeom>
          <a:ln>
            <a:solidFill>
              <a:schemeClr val="bg2">
                <a:lumMod val="75000"/>
                <a:alpha val="5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>
            <a:extLst>
              <a:ext uri="{FF2B5EF4-FFF2-40B4-BE49-F238E27FC236}">
                <a16:creationId xmlns:a16="http://schemas.microsoft.com/office/drawing/2014/main" id="{0C57E5C8-0BA8-3F49-B184-E8D8B6BE5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7" y="2341561"/>
            <a:ext cx="3857625" cy="3487735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4E3242D9-9AD8-1144-99F8-7C19620D7E6C}"/>
              </a:ext>
            </a:extLst>
          </p:cNvPr>
          <p:cNvSpPr/>
          <p:nvPr/>
        </p:nvSpPr>
        <p:spPr>
          <a:xfrm>
            <a:off x="4257672" y="3062071"/>
            <a:ext cx="7662862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ko-Kore-KR" sz="2500" dirty="0">
                <a:latin typeface="S-Core Dream 4" panose="020B0203030302020204" pitchFamily="34" charset="-127"/>
                <a:ea typeface="S-Core Dream 4" panose="020B0203030302020204" pitchFamily="34" charset="-127"/>
                <a:cs typeface="Times New Roman" panose="02020603050405020304" pitchFamily="18" charset="0"/>
              </a:rPr>
              <a:t>간도 파출소 </a:t>
            </a:r>
            <a:r>
              <a:rPr lang="en-US" altLang="ko-Kore-KR" sz="2500" dirty="0">
                <a:latin typeface="S-Core Dream 4" panose="020B0203030302020204" pitchFamily="34" charset="-127"/>
                <a:ea typeface="S-Core Dream 4" panose="020B0203030302020204" pitchFamily="34" charset="-127"/>
                <a:cs typeface="Times New Roman" panose="02020603050405020304" pitchFamily="18" charset="0"/>
              </a:rPr>
              <a:t>“</a:t>
            </a:r>
            <a:r>
              <a:rPr lang="ko-KR" altLang="ko-Kore-KR" sz="2500" dirty="0">
                <a:latin typeface="S-Core Dream 4" panose="020B0203030302020204" pitchFamily="34" charset="-127"/>
                <a:ea typeface="S-Core Dream 4" panose="020B0203030302020204" pitchFamily="34" charset="-127"/>
                <a:cs typeface="Times New Roman" panose="02020603050405020304" pitchFamily="18" charset="0"/>
              </a:rPr>
              <a:t>한청국경문제의 연혁</a:t>
            </a:r>
            <a:r>
              <a:rPr lang="en-US" altLang="ko-Kore-KR" sz="2500" dirty="0">
                <a:latin typeface="S-Core Dream 4" panose="020B0203030302020204" pitchFamily="34" charset="-127"/>
                <a:ea typeface="S-Core Dream 4" panose="020B0203030302020204" pitchFamily="34" charset="-127"/>
                <a:cs typeface="Times New Roman" panose="02020603050405020304" pitchFamily="18" charset="0"/>
              </a:rPr>
              <a:t>”</a:t>
            </a:r>
            <a:r>
              <a:rPr lang="ko-KR" altLang="en-US" sz="2500" dirty="0">
                <a:latin typeface="S-Core Dream 4" panose="020B0203030302020204" pitchFamily="34" charset="-127"/>
                <a:ea typeface="S-Core Dream 4" panose="020B0203030302020204" pitchFamily="34" charset="-127"/>
                <a:cs typeface="Times New Roman" panose="02020603050405020304" pitchFamily="18" charset="0"/>
              </a:rPr>
              <a:t> 편찬함</a:t>
            </a:r>
            <a:r>
              <a:rPr lang="en-US" altLang="ko-KR" sz="2500" dirty="0">
                <a:latin typeface="S-Core Dream 4" panose="020B0203030302020204" pitchFamily="34" charset="-127"/>
                <a:ea typeface="S-Core Dream 4" panose="020B0203030302020204" pitchFamily="34" charset="-127"/>
                <a:cs typeface="Times New Roman" panose="02020603050405020304" pitchFamily="18" charset="0"/>
              </a:rPr>
              <a:t>.</a:t>
            </a:r>
            <a:r>
              <a:rPr lang="ko-KR" altLang="en-US" sz="2500" dirty="0">
                <a:latin typeface="S-Core Dream 4" panose="020B0203030302020204" pitchFamily="34" charset="-127"/>
                <a:ea typeface="S-Core Dream 4" panose="020B0203030302020204" pitchFamily="34" charset="-127"/>
                <a:cs typeface="Times New Roman" panose="02020603050405020304" pitchFamily="18" charset="0"/>
              </a:rPr>
              <a:t> </a:t>
            </a:r>
            <a:endParaRPr lang="en-US" altLang="ko-KR" sz="2500" dirty="0">
              <a:latin typeface="S-Core Dream 4" panose="020B0203030302020204" pitchFamily="34" charset="-127"/>
              <a:ea typeface="S-Core Dream 4" panose="020B0203030302020204" pitchFamily="34" charset="-127"/>
              <a:cs typeface="Times New Roman" panose="02020603050405020304" pitchFamily="18" charset="0"/>
            </a:endParaRPr>
          </a:p>
          <a:p>
            <a:endParaRPr lang="en-US" altLang="ko-KR" sz="2500" dirty="0">
              <a:latin typeface="S-Core Dream 4" panose="020B0203030302020204" pitchFamily="34" charset="-127"/>
              <a:ea typeface="S-Core Dream 4" panose="020B0203030302020204" pitchFamily="34" charset="-127"/>
              <a:cs typeface="Times New Roman" panose="02020603050405020304" pitchFamily="18" charset="0"/>
            </a:endParaRPr>
          </a:p>
          <a:p>
            <a:r>
              <a:rPr lang="ko-KR" altLang="ko-Kore-KR" sz="2500" dirty="0">
                <a:latin typeface="S-Core Dream 4" panose="020B0203030302020204" pitchFamily="34" charset="-127"/>
                <a:ea typeface="S-Core Dream 4" panose="020B0203030302020204" pitchFamily="34" charset="-127"/>
                <a:cs typeface="Times New Roman" panose="02020603050405020304" pitchFamily="18" charset="0"/>
              </a:rPr>
              <a:t>일본</a:t>
            </a:r>
            <a:r>
              <a:rPr lang="ko-KR" altLang="en-US" sz="2500" dirty="0">
                <a:latin typeface="S-Core Dream 4" panose="020B0203030302020204" pitchFamily="34" charset="-127"/>
                <a:ea typeface="S-Core Dream 4" panose="020B0203030302020204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ore-KR" sz="2500" dirty="0">
                <a:latin typeface="S-Core Dream 4" panose="020B0203030302020204" pitchFamily="34" charset="-127"/>
                <a:ea typeface="S-Core Dream 4" panose="020B0203030302020204" pitchFamily="34" charset="-127"/>
                <a:cs typeface="Times New Roman" panose="02020603050405020304" pitchFamily="18" charset="0"/>
              </a:rPr>
              <a:t>-</a:t>
            </a:r>
            <a:r>
              <a:rPr lang="ko-KR" altLang="en-US" sz="2500" dirty="0">
                <a:latin typeface="S-Core Dream 4" panose="020B0203030302020204" pitchFamily="34" charset="-127"/>
                <a:ea typeface="S-Core Dream 4" panose="020B0203030302020204" pitchFamily="34" charset="-127"/>
                <a:cs typeface="Times New Roman" panose="02020603050405020304" pitchFamily="18" charset="0"/>
              </a:rPr>
              <a:t> </a:t>
            </a:r>
            <a:r>
              <a:rPr lang="ko-KR" altLang="ko-Kore-KR" sz="2700" b="1" dirty="0" err="1">
                <a:solidFill>
                  <a:schemeClr val="accent5">
                    <a:lumMod val="50000"/>
                  </a:schemeClr>
                </a:solidFill>
                <a:latin typeface="S-Core Dream 4" panose="020B0203030302020204" pitchFamily="34" charset="-127"/>
                <a:ea typeface="S-Core Dream 4" panose="020B0203030302020204" pitchFamily="34" charset="-127"/>
                <a:cs typeface="Times New Roman" panose="02020603050405020304" pitchFamily="18" charset="0"/>
              </a:rPr>
              <a:t>토문강은</a:t>
            </a:r>
            <a:r>
              <a:rPr lang="ko-KR" altLang="ko-Kore-KR" sz="2700" b="1" dirty="0">
                <a:solidFill>
                  <a:schemeClr val="accent5">
                    <a:lumMod val="50000"/>
                  </a:schemeClr>
                </a:solidFill>
                <a:latin typeface="S-Core Dream 4" panose="020B0203030302020204" pitchFamily="34" charset="-127"/>
                <a:ea typeface="S-Core Dream 4" panose="020B0203030302020204" pitchFamily="34" charset="-127"/>
                <a:cs typeface="Times New Roman" panose="02020603050405020304" pitchFamily="18" charset="0"/>
              </a:rPr>
              <a:t> 송화강 상류</a:t>
            </a:r>
            <a:r>
              <a:rPr lang="ko-KR" altLang="ko-Kore-KR" sz="2500" dirty="0">
                <a:latin typeface="S-Core Dream 4" panose="020B0203030302020204" pitchFamily="34" charset="-127"/>
                <a:ea typeface="S-Core Dream 4" panose="020B0203030302020204" pitchFamily="34" charset="-127"/>
                <a:cs typeface="Times New Roman" panose="02020603050405020304" pitchFamily="18" charset="0"/>
              </a:rPr>
              <a:t>로서 두</a:t>
            </a:r>
            <a:r>
              <a:rPr lang="ko-KR" altLang="en-US" sz="2500" dirty="0">
                <a:latin typeface="S-Core Dream 4" panose="020B0203030302020204" pitchFamily="34" charset="-127"/>
                <a:ea typeface="S-Core Dream 4" panose="020B0203030302020204" pitchFamily="34" charset="-127"/>
                <a:cs typeface="Times New Roman" panose="02020603050405020304" pitchFamily="18" charset="0"/>
              </a:rPr>
              <a:t>만강 관계 없음</a:t>
            </a:r>
            <a:endParaRPr lang="en-US" altLang="ko-Kore-KR" sz="2500" dirty="0">
              <a:latin typeface="S-Core Dream 4" panose="020B0203030302020204" pitchFamily="34" charset="-127"/>
              <a:ea typeface="S-Core Dream 4" panose="020B0203030302020204" pitchFamily="34" charset="-127"/>
              <a:cs typeface="Times New Roman" panose="02020603050405020304" pitchFamily="18" charset="0"/>
            </a:endParaRPr>
          </a:p>
          <a:p>
            <a:endParaRPr lang="en-US" altLang="ko-KR" sz="2500" dirty="0">
              <a:latin typeface="S-Core Dream 4" panose="020B0203030302020204" pitchFamily="34" charset="-127"/>
              <a:ea typeface="S-Core Dream 4" panose="020B0203030302020204" pitchFamily="34" charset="-127"/>
              <a:cs typeface="Times New Roman" panose="02020603050405020304" pitchFamily="18" charset="0"/>
            </a:endParaRPr>
          </a:p>
          <a:p>
            <a:r>
              <a:rPr lang="ko-KR" altLang="ko-Kore-KR" sz="2500" dirty="0">
                <a:latin typeface="S-Core Dream 4" panose="020B0203030302020204" pitchFamily="34" charset="-127"/>
                <a:ea typeface="S-Core Dream 4" panose="020B0203030302020204" pitchFamily="34" charset="-127"/>
                <a:cs typeface="Times New Roman" panose="02020603050405020304" pitchFamily="18" charset="0"/>
              </a:rPr>
              <a:t>두만강이 결코 천연의 국경선일 수 없</a:t>
            </a:r>
            <a:r>
              <a:rPr lang="ko-KR" altLang="en-US" sz="2500" dirty="0">
                <a:latin typeface="S-Core Dream 4" panose="020B0203030302020204" pitchFamily="34" charset="-127"/>
                <a:ea typeface="S-Core Dream 4" panose="020B0203030302020204" pitchFamily="34" charset="-127"/>
                <a:cs typeface="Times New Roman" panose="02020603050405020304" pitchFamily="18" charset="0"/>
              </a:rPr>
              <a:t>음</a:t>
            </a:r>
            <a:r>
              <a:rPr lang="ko-Kore-KR" altLang="en-US" sz="2500" dirty="0">
                <a:latin typeface="S-Core Dream 4" panose="020B0203030302020204" pitchFamily="34" charset="-127"/>
                <a:ea typeface="S-Core Dream 4" panose="020B0203030302020204" pitchFamily="34" charset="-127"/>
                <a:cs typeface="Times New Roman" panose="02020603050405020304" pitchFamily="18" charset="0"/>
              </a:rPr>
              <a:t> </a:t>
            </a:r>
            <a:endParaRPr lang="en-US" altLang="ko-KR" sz="2500" dirty="0">
              <a:latin typeface="S-Core Dream 4" panose="020B0203030302020204" pitchFamily="34" charset="-127"/>
              <a:ea typeface="S-Core Dream 4" panose="020B02030303020202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365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D6D2ECD-C099-8F4D-A8A1-14EA83DC317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666430" y="503234"/>
            <a:ext cx="844552" cy="8445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0638AC-B24F-4D46-880C-4033C55DEC7B}"/>
              </a:ext>
            </a:extLst>
          </p:cNvPr>
          <p:cNvSpPr txBox="1"/>
          <p:nvPr/>
        </p:nvSpPr>
        <p:spPr>
          <a:xfrm>
            <a:off x="885031" y="602345"/>
            <a:ext cx="528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3600" b="1" dirty="0">
                <a:latin typeface="BM DoHyeon OTF" panose="020B0600000101010101" pitchFamily="34" charset="-127"/>
                <a:ea typeface="BM DoHyeon OTF" panose="020B0600000101010101" pitchFamily="34" charset="-127"/>
              </a:rPr>
              <a:t>4</a:t>
            </a:r>
            <a:endParaRPr kumimoji="1" lang="ko-Kore-KR" altLang="en-US" sz="3600" b="1" dirty="0">
              <a:latin typeface="BM DoHyeon OTF" panose="020B0600000101010101" pitchFamily="34" charset="-127"/>
              <a:ea typeface="BM DoHyeon OTF" panose="020B0600000101010101" pitchFamily="34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D411C1-1BD4-8D48-9ED3-FAC9B3E181A1}"/>
              </a:ext>
            </a:extLst>
          </p:cNvPr>
          <p:cNvSpPr txBox="1"/>
          <p:nvPr/>
        </p:nvSpPr>
        <p:spPr>
          <a:xfrm>
            <a:off x="1528757" y="602345"/>
            <a:ext cx="4814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32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근거</a:t>
            </a:r>
            <a:r>
              <a:rPr kumimoji="1" lang="en-US" altLang="ko-KR" sz="32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-</a:t>
            </a:r>
            <a:r>
              <a:rPr kumimoji="1" lang="ko-KR" altLang="en-US" sz="3200" dirty="0" err="1">
                <a:latin typeface="S-Core Dream 4" panose="020B0203030302020204" pitchFamily="34" charset="-127"/>
                <a:ea typeface="S-Core Dream 4" panose="020B0203030302020204" pitchFamily="34" charset="-127"/>
              </a:rPr>
              <a:t>통감부</a:t>
            </a:r>
            <a:r>
              <a:rPr kumimoji="1" lang="ko-KR" altLang="en-US" sz="32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 간도 파출소</a:t>
            </a:r>
            <a:endParaRPr kumimoji="1" lang="ko-Kore-KR" altLang="en-US" sz="3200" dirty="0">
              <a:latin typeface="S-Core Dream 4" panose="020B0203030302020204" pitchFamily="34" charset="-127"/>
              <a:ea typeface="S-Core Dream 4" panose="020B0203030302020204" pitchFamily="34" charset="-127"/>
            </a:endParaRPr>
          </a:p>
        </p:txBody>
      </p:sp>
      <p:cxnSp>
        <p:nvCxnSpPr>
          <p:cNvPr id="7" name="직선 연결선[R] 6">
            <a:extLst>
              <a:ext uri="{FF2B5EF4-FFF2-40B4-BE49-F238E27FC236}">
                <a16:creationId xmlns:a16="http://schemas.microsoft.com/office/drawing/2014/main" id="{9748342D-1CB3-074B-8228-D8BFC7881BCE}"/>
              </a:ext>
            </a:extLst>
          </p:cNvPr>
          <p:cNvCxnSpPr/>
          <p:nvPr/>
        </p:nvCxnSpPr>
        <p:spPr>
          <a:xfrm>
            <a:off x="0" y="1462088"/>
            <a:ext cx="12192000" cy="0"/>
          </a:xfrm>
          <a:prstGeom prst="line">
            <a:avLst/>
          </a:prstGeom>
          <a:ln>
            <a:solidFill>
              <a:schemeClr val="bg2">
                <a:lumMod val="75000"/>
                <a:alpha val="5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CFD5BF-C7BE-1844-A536-84A38FF06068}"/>
              </a:ext>
            </a:extLst>
          </p:cNvPr>
          <p:cNvSpPr txBox="1"/>
          <p:nvPr/>
        </p:nvSpPr>
        <p:spPr>
          <a:xfrm>
            <a:off x="1528758" y="5226784"/>
            <a:ext cx="862965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1909</a:t>
            </a:r>
            <a:r>
              <a:rPr lang="ko-KR" altLang="en-US" sz="25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년  </a:t>
            </a:r>
            <a:r>
              <a:rPr lang="ko-KR" altLang="en-US" sz="2500" dirty="0" err="1">
                <a:latin typeface="S-Core Dream 4" panose="020B0203030302020204" pitchFamily="34" charset="-127"/>
                <a:ea typeface="S-Core Dream 4" panose="020B0203030302020204" pitchFamily="34" charset="-127"/>
              </a:rPr>
              <a:t>통감부는</a:t>
            </a:r>
            <a:r>
              <a:rPr lang="ko-KR" altLang="en-US" sz="25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 청나라에 간도가 한국 영토임을 통보</a:t>
            </a:r>
            <a:endParaRPr lang="en-US" altLang="ko-KR" sz="2500" dirty="0">
              <a:latin typeface="S-Core Dream 4" panose="020B0203030302020204" pitchFamily="34" charset="-127"/>
              <a:ea typeface="S-Core Dream 4" panose="020B0203030302020204" pitchFamily="34" charset="-127"/>
            </a:endParaRPr>
          </a:p>
          <a:p>
            <a:pPr algn="ctr"/>
            <a:endParaRPr lang="en-US" altLang="ko-KR" sz="2500" dirty="0">
              <a:latin typeface="S-Core Dream 4" panose="020B0203030302020204" pitchFamily="34" charset="-127"/>
              <a:ea typeface="S-Core Dream 4" panose="020B0203030302020204" pitchFamily="34" charset="-127"/>
            </a:endParaRPr>
          </a:p>
          <a:p>
            <a:pPr algn="ctr"/>
            <a:r>
              <a:rPr kumimoji="1" lang="ko-KR" altLang="en-US" sz="2500" dirty="0">
                <a:latin typeface="S-Core Dream 4" panose="020B0203030302020204" pitchFamily="34" charset="-127"/>
                <a:ea typeface="S-Core Dream 4" panose="020B0203030302020204" pitchFamily="34" charset="-127"/>
              </a:rPr>
              <a:t>일본은 </a:t>
            </a:r>
            <a:r>
              <a:rPr kumimoji="1" lang="ko-KR" altLang="en-US" sz="2500" b="1" dirty="0">
                <a:solidFill>
                  <a:schemeClr val="accent6">
                    <a:lumMod val="50000"/>
                  </a:schemeClr>
                </a:solidFill>
                <a:latin typeface="S-Core Dream 4" panose="020B0203030302020204" pitchFamily="34" charset="-127"/>
                <a:ea typeface="S-Core Dream 4" panose="020B0203030302020204" pitchFamily="34" charset="-127"/>
              </a:rPr>
              <a:t>간도가 우리 영토임을 인정한 것임</a:t>
            </a:r>
            <a:endParaRPr kumimoji="1" lang="en-US" altLang="ko-KR" sz="2500" b="1" dirty="0">
              <a:solidFill>
                <a:schemeClr val="accent6">
                  <a:lumMod val="50000"/>
                </a:schemeClr>
              </a:solidFill>
              <a:latin typeface="S-Core Dream 4" panose="020B0203030302020204" pitchFamily="34" charset="-127"/>
              <a:ea typeface="S-Core Dream 4" panose="020B0203030302020204" pitchFamily="34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C192C54E-5027-D741-A023-84EF3E298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773" y="1944916"/>
            <a:ext cx="4873625" cy="279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324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</TotalTime>
  <Words>275</Words>
  <Application>Microsoft Macintosh PowerPoint</Application>
  <PresentationFormat>와이드스크린</PresentationFormat>
  <Paragraphs>78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3" baseType="lpstr">
      <vt:lpstr>BM DoHyeon OTF</vt:lpstr>
      <vt:lpstr>HU들꽃130</vt:lpstr>
      <vt:lpstr>KBIZmjo B</vt:lpstr>
      <vt:lpstr>S-Core Dream 2 ExtraLight</vt:lpstr>
      <vt:lpstr>S-Core Dream 4</vt:lpstr>
      <vt:lpstr>S-Core Dream 5 Medium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정지현</dc:creator>
  <cp:lastModifiedBy>정지현</cp:lastModifiedBy>
  <cp:revision>9</cp:revision>
  <dcterms:created xsi:type="dcterms:W3CDTF">2020-05-03T18:33:18Z</dcterms:created>
  <dcterms:modified xsi:type="dcterms:W3CDTF">2020-05-04T13:35:56Z</dcterms:modified>
</cp:coreProperties>
</file>