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0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73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73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9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6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E6GbKOTk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Oaif6_nrE" TargetMode="External"/><Relationship Id="rId2" Type="http://schemas.openxmlformats.org/officeDocument/2006/relationships/hyperlink" Target="https://militarycostume.tistory.com/4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tents.history.go.kr/mobile/eh/view.do?levelId=eh_n0540_0010&amp;code" TargetMode="External"/><Relationship Id="rId4" Type="http://schemas.openxmlformats.org/officeDocument/2006/relationships/hyperlink" Target="http://www.ohmynews.com/NWS_Web/View/at_pg.aspx?CNTN_CD=A00024429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sz="3000" dirty="0" err="1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호키주</a:t>
            </a:r>
            <a:r>
              <a:rPr lang="ko-KR" altLang="en-US" sz="3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 태주에게 격렬히 항의하고 있는 안용복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58811"/>
            <a:ext cx="109452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7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                          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5400" dirty="0"/>
              <a:t>         </a:t>
            </a:r>
            <a:r>
              <a:rPr lang="ko-KR" altLang="en-US" sz="8000" dirty="0">
                <a:latin typeface="양재와당체M" pitchFamily="18" charset="-127"/>
                <a:ea typeface="양재와당체M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014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안용복의 </a:t>
            </a:r>
            <a:r>
              <a:rPr lang="en-US" altLang="ko-KR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2</a:t>
            </a:r>
            <a:r>
              <a:rPr lang="ko-KR" altLang="en-US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차도일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              </a:t>
            </a:r>
            <a:r>
              <a:rPr lang="ko-KR" altLang="en-US" sz="36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직접 일본으로 건너가다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28800"/>
            <a:ext cx="11066197" cy="36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7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‘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3600" dirty="0"/>
              <a:t>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직접 항의하고 있는 안용복</a:t>
            </a:r>
            <a:endParaRPr lang="ko-KR" altLang="en-US" sz="36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60649"/>
            <a:ext cx="109452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1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solidFill>
                  <a:srgbClr val="0070C0"/>
                </a:solidFill>
              </a:rPr>
              <a:t>         </a:t>
            </a:r>
            <a:r>
              <a:rPr lang="ko-KR" altLang="en-US" sz="36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사칭 죄로 잡혀 가고 있는 안용복</a:t>
            </a:r>
            <a:endParaRPr lang="en-US" altLang="ko-KR" dirty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4" y="151050"/>
            <a:ext cx="10923784" cy="51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7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숙종실록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12854" y="1600206"/>
            <a:ext cx="41695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                                       </a:t>
            </a:r>
            <a:r>
              <a:rPr lang="en-US" altLang="ko-KR" dirty="0">
                <a:solidFill>
                  <a:srgbClr val="0070C0"/>
                </a:solidFill>
              </a:rPr>
              <a:t>                                          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안용복 사건에 </a:t>
            </a:r>
            <a:endParaRPr lang="en-US" altLang="ko-KR" sz="40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                  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대해서 서술되어</a:t>
            </a:r>
            <a:endParaRPr lang="en-US" altLang="ko-KR" sz="40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0070C0"/>
                </a:solidFill>
              </a:rPr>
              <a:t>                                                 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있는 숙종실록</a:t>
            </a: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                                                        </a:t>
            </a:r>
            <a:endParaRPr lang="ko-KR" altLang="en-US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1" y="1417638"/>
            <a:ext cx="5760640" cy="525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9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 err="1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원록구병자년조선주착안일권지각서</a:t>
            </a:r>
            <a:endParaRPr lang="ko-KR" altLang="en-US" sz="38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628800"/>
            <a:ext cx="110412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2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>
                <a:solidFill>
                  <a:srgbClr val="0070C0"/>
                </a:solidFill>
              </a:rPr>
              <a:t>죽도도해유래기발서공</a:t>
            </a:r>
            <a:endParaRPr lang="ko-KR" altLang="en-US" sz="5400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" y="1556791"/>
            <a:ext cx="566462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3" y="1543041"/>
            <a:ext cx="5472179" cy="462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</a:rPr>
              <a:t>동영상 자료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2"/>
              </a:rPr>
              <a:t>https://www.youtube.com/watch?v=NsE6GbKOTks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997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출처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sz="2000" dirty="0">
                <a:hlinkClick r:id="rId2"/>
              </a:rPr>
              <a:t>https://militarycostume.tistory.com/411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dirty="0" err="1">
                <a:latin typeface="HY울릉도B" pitchFamily="18" charset="-127"/>
                <a:ea typeface="HY울릉도B" pitchFamily="18" charset="-127"/>
              </a:rPr>
              <a:t>knn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뉴스</a:t>
            </a:r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dirty="0">
                <a:hlinkClick r:id="rId3"/>
              </a:rPr>
              <a:t>https://www.youtube.com/watch?v=siOaif6_nrE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dirty="0">
                <a:hlinkClick r:id="rId4"/>
              </a:rPr>
              <a:t>http://www.ohmynews.com/NWS_Web/View/at_pg.aspx?CNTN_CD=A0002442982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  <a:hlinkClick r:id="rId5"/>
              </a:rPr>
              <a:t>http://contents.history.go.kr/mobile/eh/view.do?levelId=eh_n0540_0010&amp;code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=</a:t>
            </a:r>
          </a:p>
          <a:p>
            <a:pPr marL="0" indent="0">
              <a:buNone/>
            </a:pPr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http://www.dokdomuseum.go.kr/page.htm?mnu_uid=662&amp;</a:t>
            </a:r>
          </a:p>
        </p:txBody>
      </p:sp>
    </p:spTree>
    <p:extLst>
      <p:ext uri="{BB962C8B-B14F-4D97-AF65-F5344CB8AC3E}">
        <p14:creationId xmlns:p14="http://schemas.microsoft.com/office/powerpoint/2010/main" val="187318790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와이드스크린</PresentationFormat>
  <Paragraphs>55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HY동녘B</vt:lpstr>
      <vt:lpstr>HY백송B</vt:lpstr>
      <vt:lpstr>HY울릉도B</vt:lpstr>
      <vt:lpstr>맑은 고딕</vt:lpstr>
      <vt:lpstr>양재와당체M</vt:lpstr>
      <vt:lpstr>Arial</vt:lpstr>
      <vt:lpstr>2_Office 테마</vt:lpstr>
      <vt:lpstr>PowerPoint 프레젠테이션</vt:lpstr>
      <vt:lpstr>안용복의 2차도일</vt:lpstr>
      <vt:lpstr>PowerPoint 프레젠테이션</vt:lpstr>
      <vt:lpstr>PowerPoint 프레젠테이션</vt:lpstr>
      <vt:lpstr>숙종실록</vt:lpstr>
      <vt:lpstr>원록구병자년조선주착안일권지각서</vt:lpstr>
      <vt:lpstr>죽도도해유래기발서공</vt:lpstr>
      <vt:lpstr>동영상 자료</vt:lpstr>
      <vt:lpstr>출처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오 세훈</cp:lastModifiedBy>
  <cp:revision>4</cp:revision>
  <dcterms:created xsi:type="dcterms:W3CDTF">2019-09-29T09:20:22Z</dcterms:created>
  <dcterms:modified xsi:type="dcterms:W3CDTF">2019-09-29T15:20:32Z</dcterms:modified>
</cp:coreProperties>
</file>