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98" r:id="rId4"/>
    <p:sldId id="299" r:id="rId5"/>
    <p:sldId id="258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473B0-7565-4BD2-9876-31A5F54BA71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7DBDBE8-5697-48EE-B9DA-6F08BE70E9C6}">
      <dgm:prSet phldrT="[텍스트]"/>
      <dgm:spPr>
        <a:blipFill dpi="0" rotWithShape="0">
          <a:blip xmlns:r="http://schemas.openxmlformats.org/officeDocument/2006/relationships" r:embed="rId1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latinLnBrk="1"/>
          <a:r>
            <a:rPr lang="ko-KR" altLang="en-US" dirty="0"/>
            <a:t>밥</a:t>
          </a:r>
        </a:p>
      </dgm:t>
    </dgm:pt>
    <dgm:pt modelId="{B51BD07D-6293-4566-A3BC-22E557D1C86F}" type="parTrans" cxnId="{B7C67B09-40EE-4C3F-963B-986DDEEBF30A}">
      <dgm:prSet/>
      <dgm:spPr/>
      <dgm:t>
        <a:bodyPr/>
        <a:lstStyle/>
        <a:p>
          <a:pPr latinLnBrk="1"/>
          <a:endParaRPr lang="ko-KR" altLang="en-US"/>
        </a:p>
      </dgm:t>
    </dgm:pt>
    <dgm:pt modelId="{8E8A3365-E711-4BC5-9FC5-ABA73A36F1BD}" type="sibTrans" cxnId="{B7C67B09-40EE-4C3F-963B-986DDEEBF30A}">
      <dgm:prSet/>
      <dgm:spPr/>
      <dgm:t>
        <a:bodyPr/>
        <a:lstStyle/>
        <a:p>
          <a:pPr latinLnBrk="1"/>
          <a:endParaRPr lang="ko-KR" altLang="en-US"/>
        </a:p>
      </dgm:t>
    </dgm:pt>
    <dgm:pt modelId="{F16CAC51-794B-4560-BCC1-11D498C5D71F}">
      <dgm:prSet phldrT="[텍스트]" custT="1"/>
      <dgm:spPr>
        <a:blipFill dpi="0" rotWithShape="0">
          <a:blip xmlns:r="http://schemas.openxmlformats.org/officeDocument/2006/relationships"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latinLnBrk="1"/>
          <a:endParaRPr lang="ko-KR" altLang="en-US" sz="3600" b="1" dirty="0"/>
        </a:p>
      </dgm:t>
    </dgm:pt>
    <dgm:pt modelId="{80288306-C111-4A99-8FF5-B2048CD41483}" type="parTrans" cxnId="{62E32CE2-4DA1-458D-99DA-20EE0F7C704A}">
      <dgm:prSet/>
      <dgm:spPr/>
      <dgm:t>
        <a:bodyPr/>
        <a:lstStyle/>
        <a:p>
          <a:pPr latinLnBrk="1"/>
          <a:endParaRPr lang="ko-KR" altLang="en-US"/>
        </a:p>
      </dgm:t>
    </dgm:pt>
    <dgm:pt modelId="{E4191537-29A8-447B-9FD8-A72C26E4BDC8}" type="sibTrans" cxnId="{62E32CE2-4DA1-458D-99DA-20EE0F7C704A}">
      <dgm:prSet/>
      <dgm:spPr/>
      <dgm:t>
        <a:bodyPr/>
        <a:lstStyle/>
        <a:p>
          <a:pPr latinLnBrk="1"/>
          <a:endParaRPr lang="ko-KR" altLang="en-US"/>
        </a:p>
      </dgm:t>
    </dgm:pt>
    <dgm:pt modelId="{B292E76F-25DB-4E0D-B0D7-C6A4A2A49D9E}">
      <dgm:prSet phldrT="[텍스트]"/>
      <dgm:spPr>
        <a:blipFill dpi="0" rotWithShape="0">
          <a:blip xmlns:r="http://schemas.openxmlformats.org/officeDocument/2006/relationships"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ctr" latinLnBrk="1"/>
          <a:r>
            <a:rPr lang="ko-KR" altLang="en-US" dirty="0"/>
            <a:t>국</a:t>
          </a:r>
        </a:p>
      </dgm:t>
    </dgm:pt>
    <dgm:pt modelId="{DC0E82A7-8A4B-47B3-B16E-29645C3A431A}" type="parTrans" cxnId="{D73D342B-FCD0-4EF3-A4C4-68217BD89011}">
      <dgm:prSet/>
      <dgm:spPr/>
      <dgm:t>
        <a:bodyPr/>
        <a:lstStyle/>
        <a:p>
          <a:pPr latinLnBrk="1"/>
          <a:endParaRPr lang="ko-KR" altLang="en-US"/>
        </a:p>
      </dgm:t>
    </dgm:pt>
    <dgm:pt modelId="{741B0ADD-B09F-4460-9104-F2D13F8DC4F6}" type="sibTrans" cxnId="{D73D342B-FCD0-4EF3-A4C4-68217BD89011}">
      <dgm:prSet/>
      <dgm:spPr/>
      <dgm:t>
        <a:bodyPr/>
        <a:lstStyle/>
        <a:p>
          <a:pPr latinLnBrk="1"/>
          <a:endParaRPr lang="ko-KR" altLang="en-US"/>
        </a:p>
      </dgm:t>
    </dgm:pt>
    <dgm:pt modelId="{0738D096-DD95-41EC-A81F-79E985352F0A}" type="pres">
      <dgm:prSet presAssocID="{89A473B0-7565-4BD2-9876-31A5F54BA716}" presName="compositeShape" presStyleCnt="0">
        <dgm:presLayoutVars>
          <dgm:chMax val="7"/>
          <dgm:dir/>
          <dgm:resizeHandles val="exact"/>
        </dgm:presLayoutVars>
      </dgm:prSet>
      <dgm:spPr/>
    </dgm:pt>
    <dgm:pt modelId="{EA932215-D022-4995-A1DD-0B63F8F1B7CD}" type="pres">
      <dgm:prSet presAssocID="{67DBDBE8-5697-48EE-B9DA-6F08BE70E9C6}" presName="circ1" presStyleLbl="vennNode1" presStyleIdx="0" presStyleCnt="3"/>
      <dgm:spPr/>
    </dgm:pt>
    <dgm:pt modelId="{DD59C161-3003-4651-AEC6-97D930800533}" type="pres">
      <dgm:prSet presAssocID="{67DBDBE8-5697-48EE-B9DA-6F08BE70E9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C3C71B-9140-4924-8B28-82EB23B9D10E}" type="pres">
      <dgm:prSet presAssocID="{F16CAC51-794B-4560-BCC1-11D498C5D71F}" presName="circ2" presStyleLbl="vennNode1" presStyleIdx="1" presStyleCnt="3" custScaleX="104040" custLinFactNeighborX="10314" custLinFactNeighborY="-3803"/>
      <dgm:spPr/>
    </dgm:pt>
    <dgm:pt modelId="{B98BE2B7-3554-4348-BC35-BCBDF6AAF36F}" type="pres">
      <dgm:prSet presAssocID="{F16CAC51-794B-4560-BCC1-11D498C5D7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0CF4AC3-4CFD-43CD-A967-DA7783923B3F}" type="pres">
      <dgm:prSet presAssocID="{B292E76F-25DB-4E0D-B0D7-C6A4A2A49D9E}" presName="circ3" presStyleLbl="vennNode1" presStyleIdx="2" presStyleCnt="3" custLinFactNeighborX="-8886" custLinFactNeighborY="-4906"/>
      <dgm:spPr/>
    </dgm:pt>
    <dgm:pt modelId="{6C3820B0-6443-4D65-A574-9C4578D56C44}" type="pres">
      <dgm:prSet presAssocID="{B292E76F-25DB-4E0D-B0D7-C6A4A2A49D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B20D007-D558-42F8-B71D-AF94E7DD3603}" type="presOf" srcId="{F16CAC51-794B-4560-BCC1-11D498C5D71F}" destId="{B98BE2B7-3554-4348-BC35-BCBDF6AAF36F}" srcOrd="1" destOrd="0" presId="urn:microsoft.com/office/officeart/2005/8/layout/venn1"/>
    <dgm:cxn modelId="{B7C67B09-40EE-4C3F-963B-986DDEEBF30A}" srcId="{89A473B0-7565-4BD2-9876-31A5F54BA716}" destId="{67DBDBE8-5697-48EE-B9DA-6F08BE70E9C6}" srcOrd="0" destOrd="0" parTransId="{B51BD07D-6293-4566-A3BC-22E557D1C86F}" sibTransId="{8E8A3365-E711-4BC5-9FC5-ABA73A36F1BD}"/>
    <dgm:cxn modelId="{C12BF210-24C6-4A28-9BD4-CCAE4B484166}" type="presOf" srcId="{B292E76F-25DB-4E0D-B0D7-C6A4A2A49D9E}" destId="{6C3820B0-6443-4D65-A574-9C4578D56C44}" srcOrd="1" destOrd="0" presId="urn:microsoft.com/office/officeart/2005/8/layout/venn1"/>
    <dgm:cxn modelId="{D73D342B-FCD0-4EF3-A4C4-68217BD89011}" srcId="{89A473B0-7565-4BD2-9876-31A5F54BA716}" destId="{B292E76F-25DB-4E0D-B0D7-C6A4A2A49D9E}" srcOrd="2" destOrd="0" parTransId="{DC0E82A7-8A4B-47B3-B16E-29645C3A431A}" sibTransId="{741B0ADD-B09F-4460-9104-F2D13F8DC4F6}"/>
    <dgm:cxn modelId="{951A0334-24A7-4C74-B1E7-259DBF33546C}" type="presOf" srcId="{B292E76F-25DB-4E0D-B0D7-C6A4A2A49D9E}" destId="{10CF4AC3-4CFD-43CD-A967-DA7783923B3F}" srcOrd="0" destOrd="0" presId="urn:microsoft.com/office/officeart/2005/8/layout/venn1"/>
    <dgm:cxn modelId="{D62A6946-1B48-4300-A6DA-2FEA0C96323A}" type="presOf" srcId="{89A473B0-7565-4BD2-9876-31A5F54BA716}" destId="{0738D096-DD95-41EC-A81F-79E985352F0A}" srcOrd="0" destOrd="0" presId="urn:microsoft.com/office/officeart/2005/8/layout/venn1"/>
    <dgm:cxn modelId="{8C46796C-897F-459E-8604-191203DC82B8}" type="presOf" srcId="{67DBDBE8-5697-48EE-B9DA-6F08BE70E9C6}" destId="{EA932215-D022-4995-A1DD-0B63F8F1B7CD}" srcOrd="0" destOrd="0" presId="urn:microsoft.com/office/officeart/2005/8/layout/venn1"/>
    <dgm:cxn modelId="{F5229F96-8A30-4A71-9A33-06D0837F6EA0}" type="presOf" srcId="{F16CAC51-794B-4560-BCC1-11D498C5D71F}" destId="{32C3C71B-9140-4924-8B28-82EB23B9D10E}" srcOrd="0" destOrd="0" presId="urn:microsoft.com/office/officeart/2005/8/layout/venn1"/>
    <dgm:cxn modelId="{E6931FB7-171F-4B89-BD07-0C21ED83E376}" type="presOf" srcId="{67DBDBE8-5697-48EE-B9DA-6F08BE70E9C6}" destId="{DD59C161-3003-4651-AEC6-97D930800533}" srcOrd="1" destOrd="0" presId="urn:microsoft.com/office/officeart/2005/8/layout/venn1"/>
    <dgm:cxn modelId="{62E32CE2-4DA1-458D-99DA-20EE0F7C704A}" srcId="{89A473B0-7565-4BD2-9876-31A5F54BA716}" destId="{F16CAC51-794B-4560-BCC1-11D498C5D71F}" srcOrd="1" destOrd="0" parTransId="{80288306-C111-4A99-8FF5-B2048CD41483}" sibTransId="{E4191537-29A8-447B-9FD8-A72C26E4BDC8}"/>
    <dgm:cxn modelId="{B67BFDC0-59BB-4F89-96EB-B16927483931}" type="presParOf" srcId="{0738D096-DD95-41EC-A81F-79E985352F0A}" destId="{EA932215-D022-4995-A1DD-0B63F8F1B7CD}" srcOrd="0" destOrd="0" presId="urn:microsoft.com/office/officeart/2005/8/layout/venn1"/>
    <dgm:cxn modelId="{31965EE1-BFC1-4FE3-9879-1ED3CC4F4206}" type="presParOf" srcId="{0738D096-DD95-41EC-A81F-79E985352F0A}" destId="{DD59C161-3003-4651-AEC6-97D930800533}" srcOrd="1" destOrd="0" presId="urn:microsoft.com/office/officeart/2005/8/layout/venn1"/>
    <dgm:cxn modelId="{4082935F-B33B-481A-9905-F2886F362F8F}" type="presParOf" srcId="{0738D096-DD95-41EC-A81F-79E985352F0A}" destId="{32C3C71B-9140-4924-8B28-82EB23B9D10E}" srcOrd="2" destOrd="0" presId="urn:microsoft.com/office/officeart/2005/8/layout/venn1"/>
    <dgm:cxn modelId="{97105564-8E8E-46D2-AEAC-E459A54F8A4C}" type="presParOf" srcId="{0738D096-DD95-41EC-A81F-79E985352F0A}" destId="{B98BE2B7-3554-4348-BC35-BCBDF6AAF36F}" srcOrd="3" destOrd="0" presId="urn:microsoft.com/office/officeart/2005/8/layout/venn1"/>
    <dgm:cxn modelId="{DBF91B31-A4AC-4081-AF7D-49F97AB3EB3D}" type="presParOf" srcId="{0738D096-DD95-41EC-A81F-79E985352F0A}" destId="{10CF4AC3-4CFD-43CD-A967-DA7783923B3F}" srcOrd="4" destOrd="0" presId="urn:microsoft.com/office/officeart/2005/8/layout/venn1"/>
    <dgm:cxn modelId="{C6622758-1A9A-429A-9E1B-04177A175A48}" type="presParOf" srcId="{0738D096-DD95-41EC-A81F-79E985352F0A}" destId="{6C3820B0-6443-4D65-A574-9C4578D56C4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32215-D022-4995-A1DD-0B63F8F1B7CD}">
      <dsp:nvSpPr>
        <dsp:cNvPr id="0" name=""/>
        <dsp:cNvSpPr/>
      </dsp:nvSpPr>
      <dsp:spPr>
        <a:xfrm>
          <a:off x="2405562" y="67733"/>
          <a:ext cx="3251200" cy="3251200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500" kern="1200" dirty="0"/>
            <a:t>밥</a:t>
          </a:r>
        </a:p>
      </dsp:txBody>
      <dsp:txXfrm>
        <a:off x="2839056" y="636693"/>
        <a:ext cx="2384213" cy="1463040"/>
      </dsp:txXfrm>
    </dsp:sp>
    <dsp:sp modelId="{32C3C71B-9140-4924-8B28-82EB23B9D10E}">
      <dsp:nvSpPr>
        <dsp:cNvPr id="0" name=""/>
        <dsp:cNvSpPr/>
      </dsp:nvSpPr>
      <dsp:spPr>
        <a:xfrm>
          <a:off x="3848358" y="1976090"/>
          <a:ext cx="3382548" cy="3251200"/>
        </a:xfrm>
        <a:prstGeom prst="ellipse">
          <a:avLst/>
        </a:prstGeom>
        <a:blipFill dpi="0" rotWithShape="0">
          <a:blip xmlns:r="http://schemas.openxmlformats.org/officeDocument/2006/relationships"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600" b="1" kern="1200" dirty="0"/>
        </a:p>
      </dsp:txBody>
      <dsp:txXfrm>
        <a:off x="4882854" y="2815983"/>
        <a:ext cx="2029529" cy="1788160"/>
      </dsp:txXfrm>
    </dsp:sp>
    <dsp:sp modelId="{10CF4AC3-4CFD-43CD-A967-DA7783923B3F}">
      <dsp:nvSpPr>
        <dsp:cNvPr id="0" name=""/>
        <dsp:cNvSpPr/>
      </dsp:nvSpPr>
      <dsp:spPr>
        <a:xfrm>
          <a:off x="943519" y="1940229"/>
          <a:ext cx="3251200" cy="3251200"/>
        </a:xfrm>
        <a:prstGeom prst="ellipse">
          <a:avLst/>
        </a:prstGeom>
        <a:blipFill dpi="0" rotWithShape="0">
          <a:blip xmlns:r="http://schemas.openxmlformats.org/officeDocument/2006/relationships"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500" kern="1200" dirty="0"/>
            <a:t>국</a:t>
          </a:r>
        </a:p>
      </dsp:txBody>
      <dsp:txXfrm>
        <a:off x="1249674" y="2780122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CCA7A-7287-451A-B0BC-8F07355C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F31D3C8-7627-49F6-9138-86829698C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478B97-FED2-45FD-A9D7-4B6DF00F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7C46C2-B2DC-484A-A400-15E48796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526F91-27BB-4698-8151-8937056B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5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270B8F-76E0-4193-B450-64C0E42E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DA8DCEA-3DAD-4DA3-83B5-676C015F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6141A1-C828-428A-896D-E5118241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03D152-75EC-49EF-98E0-40885D1C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36C395-A7C9-4B3B-969F-15CBD323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93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19D3CA6-F5FE-487E-B4BE-72B10652D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B93562B-A0FA-4651-A00E-F5FA7DAA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65B378-CCE2-4184-879B-622D045F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16A679-1285-4841-BD84-77D896E9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D2AF58-0963-4E36-85C1-A1ECB6B7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05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EE2EF5-9EBC-40F6-A98C-1E58D7D9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6204D3-4F34-4448-8FF6-16B417975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384C4-4995-41F8-947C-7EB4B933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B5FDD3-0B6E-48BD-BF6A-0F421D08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564D77-4DDC-459A-A59F-498E87D7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2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14A29-ED8F-43A7-A641-92B9AA81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688D75-B45E-4303-9714-A3357175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4EDBEA-54D3-4BEB-824E-6D3F91A0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33B787-E7C9-4541-A3B4-2F57B8F0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B76172-CBC6-46EE-BF23-B9E63EB5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88F2E8-C3E6-4107-9BC5-279F27D6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7B896B-0E3E-4F39-86DF-3CDD17C49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884524-D02B-4350-B500-340D9B7DB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329C78-A764-4DA2-B972-FCE96CC5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E29E12-73C9-4E6F-BF21-8104079C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19EC02-CBC7-461E-BEC3-8CAE4049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21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4C6C6D-E267-4A33-A8B8-B2CC7CDA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0F31FE-3629-4ACC-A175-3B71AB90E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38F842-53DF-484F-8ED3-01FA557F1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4B1E2F-6F7A-48C1-8239-D256964C5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EF54C3-40AF-46DD-B4C1-9310738D1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D52BC6-3E23-4699-981B-4FF518BD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7C57D5E-6166-4806-81D3-6BD0D018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BB577FC-BD97-434B-A806-882639C1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21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7B7030-C6D5-48D0-BC81-2F4B5E2F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EE23A4-C011-4545-986E-DB90E436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C43BB9F-C709-4C57-A063-82F4449F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D3BAC39-1499-4A16-8AA8-47325392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64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D9B8F20-DD46-496F-A840-FB127874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C38839-FE1B-4C4F-B609-AD30C6F8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5D29E6-4F19-4D02-8EA5-C6F8267B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71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1FA8EE-F581-4880-844D-EA79EE07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F0A1B0-2B64-4DC5-A505-7E72FC1E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2BCB31-5B92-4F25-A8AC-48A13D9AA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EAC0C8-B0E0-4923-9277-736B6579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08B66C-935A-4BC5-BEFB-220FC94E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18495C-08D0-48A1-9ECB-0CA4069B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3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BE77B5-9ABB-4FE5-BB3B-B8DF0A1F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65025DF-3BF1-4CC2-B6D9-AF5A84D0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B2612EB-5EE9-4B29-887F-97DB70C2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881D1D-F050-4DC4-A24D-C75157AC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77F831-1339-4BE4-91EF-1377D86A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85D5A4-88FD-4F04-9D89-8F0C6CE0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11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D54FE36-5840-4010-B3E0-155473D2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B1B94C-BA79-4D8E-A785-75C4248E2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D72F37-98BB-4FDA-B0EA-09B4891A9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F0550-0A1C-4353-B0FE-339E69A3A0FD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A6DB98-8B20-487A-8FD6-E89ABD1F8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2A074D-5B7C-469E-8F87-D8043E290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040AE98C-813D-4EF6-B69D-7115AA77BFD6}"/>
              </a:ext>
            </a:extLst>
          </p:cNvPr>
          <p:cNvGrpSpPr/>
          <p:nvPr/>
        </p:nvGrpSpPr>
        <p:grpSpPr>
          <a:xfrm>
            <a:off x="1410617" y="925700"/>
            <a:ext cx="3231171" cy="3081801"/>
            <a:chOff x="1134209" y="971453"/>
            <a:chExt cx="3231171" cy="308180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BD49703-23D5-47D2-9F4F-A36DA99E3846}"/>
                </a:ext>
              </a:extLst>
            </p:cNvPr>
            <p:cNvSpPr/>
            <p:nvPr/>
          </p:nvSpPr>
          <p:spPr>
            <a:xfrm>
              <a:off x="1217734" y="971453"/>
              <a:ext cx="3147646" cy="3081801"/>
            </a:xfrm>
            <a:prstGeom prst="rect">
              <a:avLst/>
            </a:prstGeom>
            <a:solidFill>
              <a:srgbClr val="F07983"/>
            </a:solidFill>
            <a:ln>
              <a:solidFill>
                <a:srgbClr val="F079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462A3CF-613B-4008-925E-8D12C7495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29862" y="1978324"/>
              <a:ext cx="283112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DF23B-5194-4953-8C73-6CA74D4750BC}"/>
                </a:ext>
              </a:extLst>
            </p:cNvPr>
            <p:cNvSpPr txBox="1"/>
            <p:nvPr/>
          </p:nvSpPr>
          <p:spPr>
            <a:xfrm>
              <a:off x="1696915" y="971454"/>
              <a:ext cx="21892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</a:rPr>
                <a:t>01</a:t>
              </a:r>
              <a:endParaRPr lang="ko-KR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C7BF22-D811-49DE-845E-E70F6F3AB254}"/>
                </a:ext>
              </a:extLst>
            </p:cNvPr>
            <p:cNvSpPr txBox="1"/>
            <p:nvPr/>
          </p:nvSpPr>
          <p:spPr>
            <a:xfrm>
              <a:off x="1134209" y="2195571"/>
              <a:ext cx="32267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chemeClr val="bg1"/>
                  </a:solidFill>
                </a:rPr>
                <a:t>일본가정의 요리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0E30D58-BA8E-4297-89B3-2FF2696E888F}"/>
              </a:ext>
            </a:extLst>
          </p:cNvPr>
          <p:cNvGrpSpPr/>
          <p:nvPr/>
        </p:nvGrpSpPr>
        <p:grpSpPr>
          <a:xfrm>
            <a:off x="1410617" y="-3553996"/>
            <a:ext cx="3231171" cy="3081801"/>
            <a:chOff x="1134209" y="971453"/>
            <a:chExt cx="3231171" cy="3081801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288E23F-A535-4FFF-A787-E44DFB328B6A}"/>
                </a:ext>
              </a:extLst>
            </p:cNvPr>
            <p:cNvSpPr/>
            <p:nvPr/>
          </p:nvSpPr>
          <p:spPr>
            <a:xfrm>
              <a:off x="1217734" y="971453"/>
              <a:ext cx="3147646" cy="3081801"/>
            </a:xfrm>
            <a:prstGeom prst="rect">
              <a:avLst/>
            </a:prstGeom>
            <a:solidFill>
              <a:srgbClr val="F07983"/>
            </a:solidFill>
            <a:ln>
              <a:solidFill>
                <a:srgbClr val="F079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2CAE80D8-6DC6-410E-BE29-F06691A99A86}"/>
                </a:ext>
              </a:extLst>
            </p:cNvPr>
            <p:cNvCxnSpPr>
              <a:cxnSpLocks/>
            </p:cNvCxnSpPr>
            <p:nvPr/>
          </p:nvCxnSpPr>
          <p:spPr>
            <a:xfrm>
              <a:off x="1529862" y="1978324"/>
              <a:ext cx="283112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279A2B-7419-4D3B-A7D4-780FF8987339}"/>
                </a:ext>
              </a:extLst>
            </p:cNvPr>
            <p:cNvSpPr txBox="1"/>
            <p:nvPr/>
          </p:nvSpPr>
          <p:spPr>
            <a:xfrm>
              <a:off x="1696915" y="971454"/>
              <a:ext cx="21892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</a:rPr>
                <a:t>01</a:t>
              </a:r>
              <a:endParaRPr lang="ko-KR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298995-280D-4078-B46B-FB69EBDC1B99}"/>
                </a:ext>
              </a:extLst>
            </p:cNvPr>
            <p:cNvSpPr txBox="1"/>
            <p:nvPr/>
          </p:nvSpPr>
          <p:spPr>
            <a:xfrm>
              <a:off x="1134209" y="2195571"/>
              <a:ext cx="32267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chemeClr val="bg1"/>
                  </a:solidFill>
                </a:rPr>
                <a:t>일본가정의 요리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22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F7C6D-ABE3-4947-8B55-3B372AFBF319}"/>
              </a:ext>
            </a:extLst>
          </p:cNvPr>
          <p:cNvSpPr txBox="1"/>
          <p:nvPr/>
        </p:nvSpPr>
        <p:spPr>
          <a:xfrm>
            <a:off x="1230578" y="1831754"/>
            <a:ext cx="152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가정요리의 구성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90796-DB79-4C45-ABFC-69E596AD6874}"/>
              </a:ext>
            </a:extLst>
          </p:cNvPr>
          <p:cNvSpPr txBox="1"/>
          <p:nvPr/>
        </p:nvSpPr>
        <p:spPr>
          <a:xfrm>
            <a:off x="3640923" y="2578075"/>
            <a:ext cx="260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교토의 가정식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18CF3-592F-4CFF-BC90-4F25770AEFAB}"/>
              </a:ext>
            </a:extLst>
          </p:cNvPr>
          <p:cNvSpPr txBox="1"/>
          <p:nvPr/>
        </p:nvSpPr>
        <p:spPr>
          <a:xfrm>
            <a:off x="6121002" y="3292911"/>
            <a:ext cx="260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계절별 가정식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9D1B1-3C35-4ED6-A418-677ADB6D20D0}"/>
              </a:ext>
            </a:extLst>
          </p:cNvPr>
          <p:cNvSpPr txBox="1"/>
          <p:nvPr/>
        </p:nvSpPr>
        <p:spPr>
          <a:xfrm>
            <a:off x="9250917" y="3883252"/>
            <a:ext cx="260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그외</a:t>
            </a:r>
            <a:r>
              <a:rPr lang="ko-KR" altLang="en-US" dirty="0"/>
              <a:t> 가정식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87908C5-74D7-49A5-92DA-F97F7114AC53}"/>
              </a:ext>
            </a:extLst>
          </p:cNvPr>
          <p:cNvGrpSpPr/>
          <p:nvPr/>
        </p:nvGrpSpPr>
        <p:grpSpPr>
          <a:xfrm>
            <a:off x="636891" y="18215"/>
            <a:ext cx="6045287" cy="4258858"/>
            <a:chOff x="2646634" y="41536"/>
            <a:chExt cx="6045287" cy="4258858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64E0B7B8-5469-4445-A001-B285A05267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6634" y="2793447"/>
              <a:ext cx="2203402" cy="0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C257434D-38D7-43DE-BD57-5292593070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3428" y="876557"/>
              <a:ext cx="5678493" cy="10240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5581EA13-1DBA-433B-A6E4-4F5C8ACB6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2188" y="41536"/>
              <a:ext cx="0" cy="275191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DFC5C972-92A8-42B1-B098-31F1E88200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0036" y="921328"/>
              <a:ext cx="5566" cy="3379066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55DA472-0ED1-4F8F-848B-483C87D28634}"/>
              </a:ext>
            </a:extLst>
          </p:cNvPr>
          <p:cNvGrpSpPr/>
          <p:nvPr/>
        </p:nvGrpSpPr>
        <p:grpSpPr>
          <a:xfrm>
            <a:off x="3137268" y="884812"/>
            <a:ext cx="2663909" cy="4912638"/>
            <a:chOff x="4852003" y="876557"/>
            <a:chExt cx="2663909" cy="4912638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900E8615-8D76-4500-AA2E-49112F725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0527" y="1580600"/>
              <a:ext cx="2225385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92DEA90E-3235-4BB6-B847-E998A9C8B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2003" y="3530442"/>
              <a:ext cx="2205433" cy="1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7EAB7D5E-76C8-4DD2-B264-4F88A57F1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7436" y="1620580"/>
              <a:ext cx="1" cy="4168615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AB7D3A78-082B-4F2B-8ED1-15A35E29FA6A}"/>
                </a:ext>
              </a:extLst>
            </p:cNvPr>
            <p:cNvCxnSpPr>
              <a:cxnSpLocks/>
            </p:cNvCxnSpPr>
            <p:nvPr/>
          </p:nvCxnSpPr>
          <p:spPr>
            <a:xfrm>
              <a:off x="5260158" y="876557"/>
              <a:ext cx="0" cy="2653885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BAB634EC-2C3A-4D03-8063-7AADFA191021}"/>
              </a:ext>
            </a:extLst>
          </p:cNvPr>
          <p:cNvGrpSpPr/>
          <p:nvPr/>
        </p:nvGrpSpPr>
        <p:grpSpPr>
          <a:xfrm>
            <a:off x="5581767" y="884812"/>
            <a:ext cx="4307662" cy="5804156"/>
            <a:chOff x="7057437" y="921329"/>
            <a:chExt cx="4307662" cy="5804156"/>
          </a:xfrm>
        </p:grpSpPr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F4E508A5-F2D9-4909-B3A3-CE04E45DF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2036" y="921329"/>
              <a:ext cx="0" cy="3379065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090CC161-5242-40FC-A1F6-411010C005AC}"/>
                </a:ext>
              </a:extLst>
            </p:cNvPr>
            <p:cNvCxnSpPr>
              <a:cxnSpLocks/>
            </p:cNvCxnSpPr>
            <p:nvPr/>
          </p:nvCxnSpPr>
          <p:spPr>
            <a:xfrm>
              <a:off x="7542036" y="2279880"/>
              <a:ext cx="3823063" cy="0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BB52FD1-533E-481E-B608-269FE27A5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7437" y="4291863"/>
              <a:ext cx="2408251" cy="0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E4FD6BAF-AA26-492A-B334-1D707B5F81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29879" y="2279879"/>
              <a:ext cx="24243" cy="4445606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61E6B097-03D2-4F0B-9474-6081CC1AF37D}"/>
              </a:ext>
            </a:extLst>
          </p:cNvPr>
          <p:cNvGrpSpPr/>
          <p:nvPr/>
        </p:nvGrpSpPr>
        <p:grpSpPr>
          <a:xfrm>
            <a:off x="8424016" y="2243362"/>
            <a:ext cx="2726312" cy="4755643"/>
            <a:chOff x="9465688" y="2296629"/>
            <a:chExt cx="2726312" cy="4755643"/>
          </a:xfrm>
        </p:grpSpPr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F76F8574-5988-4DCB-BFB6-51C0835715C7}"/>
                </a:ext>
              </a:extLst>
            </p:cNvPr>
            <p:cNvCxnSpPr>
              <a:cxnSpLocks/>
            </p:cNvCxnSpPr>
            <p:nvPr/>
          </p:nvCxnSpPr>
          <p:spPr>
            <a:xfrm>
              <a:off x="9988204" y="2793447"/>
              <a:ext cx="2203796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3A6FE1E3-A320-4861-BC41-756AF22045DC}"/>
                </a:ext>
              </a:extLst>
            </p:cNvPr>
            <p:cNvCxnSpPr>
              <a:cxnSpLocks/>
            </p:cNvCxnSpPr>
            <p:nvPr/>
          </p:nvCxnSpPr>
          <p:spPr>
            <a:xfrm>
              <a:off x="9465688" y="4905276"/>
              <a:ext cx="2448145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61DD519E-5464-4F01-ADFF-03DA3EB99611}"/>
                </a:ext>
              </a:extLst>
            </p:cNvPr>
            <p:cNvCxnSpPr>
              <a:cxnSpLocks/>
            </p:cNvCxnSpPr>
            <p:nvPr/>
          </p:nvCxnSpPr>
          <p:spPr>
            <a:xfrm>
              <a:off x="11917150" y="2793447"/>
              <a:ext cx="0" cy="425882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5D4919F9-AFEB-455E-B2B4-1602807F4B80}"/>
                </a:ext>
              </a:extLst>
            </p:cNvPr>
            <p:cNvCxnSpPr>
              <a:cxnSpLocks/>
            </p:cNvCxnSpPr>
            <p:nvPr/>
          </p:nvCxnSpPr>
          <p:spPr>
            <a:xfrm>
              <a:off x="9988204" y="2296629"/>
              <a:ext cx="0" cy="262623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3A95ABA-61D8-42A8-ABC1-388D8FC544CB}"/>
              </a:ext>
            </a:extLst>
          </p:cNvPr>
          <p:cNvSpPr txBox="1"/>
          <p:nvPr/>
        </p:nvSpPr>
        <p:spPr>
          <a:xfrm>
            <a:off x="1438314" y="1196232"/>
            <a:ext cx="11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Case 1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D70E03-404A-4D9B-9B24-16BB2C00CA0A}"/>
              </a:ext>
            </a:extLst>
          </p:cNvPr>
          <p:cNvSpPr txBox="1"/>
          <p:nvPr/>
        </p:nvSpPr>
        <p:spPr>
          <a:xfrm>
            <a:off x="3952953" y="2004218"/>
            <a:ext cx="11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Case 2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86E9B2-2752-4533-9084-086AD2D73539}"/>
              </a:ext>
            </a:extLst>
          </p:cNvPr>
          <p:cNvSpPr txBox="1"/>
          <p:nvPr/>
        </p:nvSpPr>
        <p:spPr>
          <a:xfrm>
            <a:off x="6510675" y="2627028"/>
            <a:ext cx="11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Case 3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CD2D60-7B99-4900-8779-5CA6708AC1D1}"/>
              </a:ext>
            </a:extLst>
          </p:cNvPr>
          <p:cNvSpPr txBox="1"/>
          <p:nvPr/>
        </p:nvSpPr>
        <p:spPr>
          <a:xfrm>
            <a:off x="9446564" y="3337252"/>
            <a:ext cx="111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Case 4</a:t>
            </a:r>
            <a:endParaRPr lang="ko-KR" alt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B06CC-9AC8-4828-90FB-58865FA8BC81}"/>
              </a:ext>
            </a:extLst>
          </p:cNvPr>
          <p:cNvSpPr txBox="1"/>
          <p:nvPr/>
        </p:nvSpPr>
        <p:spPr>
          <a:xfrm>
            <a:off x="3294490" y="196345"/>
            <a:ext cx="4509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가정 요리의 구성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E956E9B-651F-484A-98C9-F313375CFB09}"/>
              </a:ext>
            </a:extLst>
          </p:cNvPr>
          <p:cNvCxnSpPr>
            <a:cxnSpLocks/>
          </p:cNvCxnSpPr>
          <p:nvPr/>
        </p:nvCxnSpPr>
        <p:spPr>
          <a:xfrm>
            <a:off x="2660073" y="1062334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다이어그램 6">
            <a:extLst>
              <a:ext uri="{FF2B5EF4-FFF2-40B4-BE49-F238E27FC236}">
                <a16:creationId xmlns:a16="http://schemas.microsoft.com/office/drawing/2014/main" id="{40D064BA-9A86-48C2-9804-5F62CE11A143}"/>
              </a:ext>
            </a:extLst>
          </p:cNvPr>
          <p:cNvGraphicFramePr/>
          <p:nvPr>
            <p:extLst/>
          </p:nvPr>
        </p:nvGraphicFramePr>
        <p:xfrm>
          <a:off x="2050107" y="10908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2DFB2F-CD94-4DCA-817C-B60CC4657FF3}"/>
              </a:ext>
            </a:extLst>
          </p:cNvPr>
          <p:cNvSpPr txBox="1"/>
          <p:nvPr/>
        </p:nvSpPr>
        <p:spPr>
          <a:xfrm>
            <a:off x="6096000" y="4167961"/>
            <a:ext cx="366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/>
              <a:t>쓰케모노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7676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77B5F-05D5-4904-AB6F-9D2C1D95999E}"/>
              </a:ext>
            </a:extLst>
          </p:cNvPr>
          <p:cNvSpPr txBox="1"/>
          <p:nvPr/>
        </p:nvSpPr>
        <p:spPr>
          <a:xfrm>
            <a:off x="3267330" y="112540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교토의 가정식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17BF504-9EE4-45B1-A77D-06E16261330B}"/>
              </a:ext>
            </a:extLst>
          </p:cNvPr>
          <p:cNvCxnSpPr>
            <a:cxnSpLocks/>
          </p:cNvCxnSpPr>
          <p:nvPr/>
        </p:nvCxnSpPr>
        <p:spPr>
          <a:xfrm>
            <a:off x="2584535" y="943537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B4B2D31-261F-44E1-ACDF-7BF52A361464}"/>
              </a:ext>
            </a:extLst>
          </p:cNvPr>
          <p:cNvGrpSpPr/>
          <p:nvPr/>
        </p:nvGrpSpPr>
        <p:grpSpPr>
          <a:xfrm>
            <a:off x="595746" y="1459345"/>
            <a:ext cx="6026727" cy="1764159"/>
            <a:chOff x="595746" y="1459345"/>
            <a:chExt cx="6026727" cy="1764159"/>
          </a:xfrm>
        </p:grpSpPr>
        <p:sp>
          <p:nvSpPr>
            <p:cNvPr id="4" name="모서리가 둥근 직사각형 13">
              <a:extLst>
                <a:ext uri="{FF2B5EF4-FFF2-40B4-BE49-F238E27FC236}">
                  <a16:creationId xmlns:a16="http://schemas.microsoft.com/office/drawing/2014/main" id="{EC0C7E10-00B7-4094-8CA5-2E3B707D1630}"/>
                </a:ext>
              </a:extLst>
            </p:cNvPr>
            <p:cNvSpPr/>
            <p:nvPr/>
          </p:nvSpPr>
          <p:spPr>
            <a:xfrm>
              <a:off x="595746" y="1671781"/>
              <a:ext cx="6026727" cy="1551723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altLang="ko-KR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" name="모서리가 둥근 직사각형 12">
              <a:extLst>
                <a:ext uri="{FF2B5EF4-FFF2-40B4-BE49-F238E27FC236}">
                  <a16:creationId xmlns:a16="http://schemas.microsoft.com/office/drawing/2014/main" id="{993EA20E-D074-47F9-B7F0-D7BB2790137A}"/>
                </a:ext>
              </a:extLst>
            </p:cNvPr>
            <p:cNvSpPr/>
            <p:nvPr/>
          </p:nvSpPr>
          <p:spPr>
            <a:xfrm>
              <a:off x="715818" y="1459345"/>
              <a:ext cx="2604654" cy="397163"/>
            </a:xfrm>
            <a:prstGeom prst="roundRect">
              <a:avLst/>
            </a:prstGeom>
            <a:solidFill>
              <a:srgbClr val="F7827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오반자이</a:t>
              </a:r>
              <a:r>
                <a:rPr lang="en-US" altLang="ja-JP" dirty="0">
                  <a:solidFill>
                    <a:schemeClr val="tx1"/>
                  </a:solidFill>
                </a:rPr>
                <a:t>(</a:t>
              </a:r>
              <a:r>
                <a:rPr lang="ja-JP" altLang="en-US" dirty="0">
                  <a:solidFill>
                    <a:schemeClr val="tx1"/>
                  </a:solidFill>
                </a:rPr>
                <a:t>おばんざい</a:t>
              </a:r>
              <a:r>
                <a:rPr lang="en-US" altLang="ja-JP" dirty="0">
                  <a:solidFill>
                    <a:schemeClr val="tx1"/>
                  </a:solidFill>
                </a:rPr>
                <a:t>)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19B9AF-FE91-40E2-A767-C82EABF0C14A}"/>
                </a:ext>
              </a:extLst>
            </p:cNvPr>
            <p:cNvSpPr txBox="1"/>
            <p:nvPr/>
          </p:nvSpPr>
          <p:spPr>
            <a:xfrm>
              <a:off x="1119909" y="2064326"/>
              <a:ext cx="4440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‘</a:t>
              </a:r>
              <a:r>
                <a:rPr lang="ko-KR" altLang="en-US" dirty="0"/>
                <a:t>평소에 먹는 반찬</a:t>
              </a:r>
              <a:r>
                <a:rPr lang="en-US" altLang="ko-KR" dirty="0"/>
                <a:t>’ </a:t>
              </a:r>
              <a:r>
                <a:rPr lang="ko-KR" altLang="en-US" dirty="0"/>
                <a:t>이란 의미</a:t>
              </a:r>
              <a:endParaRPr lang="en-US" altLang="ko-KR" dirty="0"/>
            </a:p>
            <a:p>
              <a:r>
                <a:rPr lang="ko-KR" altLang="en-US" dirty="0"/>
                <a:t>교토 사람들은 </a:t>
              </a:r>
              <a:r>
                <a:rPr lang="ko-KR" altLang="en-US" dirty="0" err="1"/>
                <a:t>오카즈라고</a:t>
              </a:r>
              <a:r>
                <a:rPr lang="ko-KR" altLang="en-US" dirty="0"/>
                <a:t> 부르기도 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CD4A651-6F10-40EF-BF70-05CAD9C7A713}"/>
              </a:ext>
            </a:extLst>
          </p:cNvPr>
          <p:cNvGrpSpPr/>
          <p:nvPr/>
        </p:nvGrpSpPr>
        <p:grpSpPr>
          <a:xfrm>
            <a:off x="669570" y="4087091"/>
            <a:ext cx="6026727" cy="2212104"/>
            <a:chOff x="669570" y="4087091"/>
            <a:chExt cx="6026727" cy="2212104"/>
          </a:xfrm>
        </p:grpSpPr>
        <p:sp>
          <p:nvSpPr>
            <p:cNvPr id="8" name="모서리가 둥근 직사각형 13">
              <a:extLst>
                <a:ext uri="{FF2B5EF4-FFF2-40B4-BE49-F238E27FC236}">
                  <a16:creationId xmlns:a16="http://schemas.microsoft.com/office/drawing/2014/main" id="{CFE6CE10-9771-40FD-9643-116B2EB80CDD}"/>
                </a:ext>
              </a:extLst>
            </p:cNvPr>
            <p:cNvSpPr/>
            <p:nvPr/>
          </p:nvSpPr>
          <p:spPr>
            <a:xfrm>
              <a:off x="669570" y="4294910"/>
              <a:ext cx="6026727" cy="2004285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altLang="ko-KR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" name="모서리가 둥근 직사각형 12">
              <a:extLst>
                <a:ext uri="{FF2B5EF4-FFF2-40B4-BE49-F238E27FC236}">
                  <a16:creationId xmlns:a16="http://schemas.microsoft.com/office/drawing/2014/main" id="{D221E403-192E-484B-9FBC-65D3FA286B44}"/>
                </a:ext>
              </a:extLst>
            </p:cNvPr>
            <p:cNvSpPr/>
            <p:nvPr/>
          </p:nvSpPr>
          <p:spPr>
            <a:xfrm>
              <a:off x="835824" y="4087091"/>
              <a:ext cx="2604654" cy="415636"/>
            </a:xfrm>
            <a:prstGeom prst="roundRect">
              <a:avLst/>
            </a:prstGeom>
            <a:solidFill>
              <a:srgbClr val="F7827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가이세키</a:t>
              </a:r>
              <a:r>
                <a:rPr lang="en-US" altLang="ko-KR" dirty="0">
                  <a:solidFill>
                    <a:schemeClr val="tx1"/>
                  </a:solidFill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</a:rPr>
                <a:t>会席料理</a:t>
              </a:r>
              <a:r>
                <a:rPr lang="en-US" altLang="ko-KR" dirty="0">
                  <a:solidFill>
                    <a:schemeClr val="tx1"/>
                  </a:solidFill>
                </a:rPr>
                <a:t>)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B38DDE-C2AE-44BF-92CD-A1EED39E0EAE}"/>
                </a:ext>
              </a:extLst>
            </p:cNvPr>
            <p:cNvSpPr txBox="1"/>
            <p:nvPr/>
          </p:nvSpPr>
          <p:spPr>
            <a:xfrm>
              <a:off x="715818" y="4714134"/>
              <a:ext cx="5747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일본의 전통 코스 요리</a:t>
              </a:r>
              <a:endParaRPr lang="en-US" altLang="ko-KR" dirty="0"/>
            </a:p>
            <a:p>
              <a:r>
                <a:rPr lang="ko-KR" altLang="en-US" dirty="0"/>
                <a:t>손님 접대를 목적으로 요정에서 만들어진 요리로 격식없이 술과 요리 본래의 맛을 즐기는 요리이다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r>
                <a:rPr lang="ko-KR" altLang="en-US" dirty="0" err="1"/>
                <a:t>일즙삼채</a:t>
              </a:r>
              <a:r>
                <a:rPr lang="en-US" altLang="ko-KR" dirty="0"/>
                <a:t>(</a:t>
              </a:r>
              <a:r>
                <a:rPr lang="ko-KR" altLang="en-US" dirty="0"/>
                <a:t>一汁三菜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</p:grpSp>
      <p:pic>
        <p:nvPicPr>
          <p:cNvPr id="12" name="그림 11" descr="테이블, 커피, 컵이(가) 표시된 사진&#10;&#10;매우 높은 신뢰도로 생성된 설명">
            <a:extLst>
              <a:ext uri="{FF2B5EF4-FFF2-40B4-BE49-F238E27FC236}">
                <a16:creationId xmlns:a16="http://schemas.microsoft.com/office/drawing/2014/main" id="{D710B54D-8E61-488C-B832-A6F59A20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870145"/>
            <a:ext cx="4540250" cy="2888306"/>
          </a:xfrm>
          <a:prstGeom prst="rect">
            <a:avLst/>
          </a:prstGeom>
        </p:spPr>
      </p:pic>
      <p:pic>
        <p:nvPicPr>
          <p:cNvPr id="14" name="그림 13" descr="테이블, 음식, 플레이트, 목재의이(가) 표시된 사진&#10;&#10;매우 높은 신뢰도로 생성된 설명">
            <a:extLst>
              <a:ext uri="{FF2B5EF4-FFF2-40B4-BE49-F238E27FC236}">
                <a16:creationId xmlns:a16="http://schemas.microsoft.com/office/drawing/2014/main" id="{272668EB-EED1-4D1B-88F5-803F75270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116451"/>
            <a:ext cx="4559503" cy="26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9673F4-9305-4AC0-980A-6A0688A47CBE}"/>
              </a:ext>
            </a:extLst>
          </p:cNvPr>
          <p:cNvCxnSpPr>
            <a:cxnSpLocks/>
          </p:cNvCxnSpPr>
          <p:nvPr/>
        </p:nvCxnSpPr>
        <p:spPr>
          <a:xfrm>
            <a:off x="2660073" y="1100434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24540D1-2A29-45C0-B590-FA9D4FBCA6FC}"/>
              </a:ext>
            </a:extLst>
          </p:cNvPr>
          <p:cNvSpPr txBox="1"/>
          <p:nvPr/>
        </p:nvSpPr>
        <p:spPr>
          <a:xfrm>
            <a:off x="2809926" y="192527"/>
            <a:ext cx="4009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죽순</a:t>
            </a:r>
            <a:r>
              <a:rPr lang="en-US" altLang="ja-JP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ja-JP" altLang="en-US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たけのこ</a:t>
            </a:r>
            <a:r>
              <a:rPr lang="en-US" altLang="ja-JP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249BA3E-7F5F-43E9-8D7E-67136F2CD21E}"/>
              </a:ext>
            </a:extLst>
          </p:cNvPr>
          <p:cNvGrpSpPr/>
          <p:nvPr/>
        </p:nvGrpSpPr>
        <p:grpSpPr>
          <a:xfrm>
            <a:off x="-4076" y="0"/>
            <a:ext cx="2664149" cy="6858000"/>
            <a:chOff x="37013" y="0"/>
            <a:chExt cx="3172975" cy="6858000"/>
          </a:xfrm>
        </p:grpSpPr>
        <p:pic>
          <p:nvPicPr>
            <p:cNvPr id="39" name="그림 38" descr="텍스트, 지도, 나무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A290C0BC-71A1-45B5-94E2-6D8266F04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2" t="12825" r="75143"/>
            <a:stretch/>
          </p:blipFill>
          <p:spPr>
            <a:xfrm>
              <a:off x="37013" y="0"/>
              <a:ext cx="2993570" cy="68580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FD9ACDC2-796F-4127-AD1A-9714445CA2CE}"/>
                </a:ext>
              </a:extLst>
            </p:cNvPr>
            <p:cNvSpPr/>
            <p:nvPr/>
          </p:nvSpPr>
          <p:spPr>
            <a:xfrm>
              <a:off x="174171" y="478971"/>
              <a:ext cx="1663337" cy="1010195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F6A5EA4-B11E-49AD-97D5-503341B61F43}"/>
                </a:ext>
              </a:extLst>
            </p:cNvPr>
            <p:cNvSpPr/>
            <p:nvPr/>
          </p:nvSpPr>
          <p:spPr>
            <a:xfrm>
              <a:off x="522513" y="2299063"/>
              <a:ext cx="1663337" cy="1010195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8C6C831-95E0-43A5-9E60-FFF53ABD0B53}"/>
                </a:ext>
              </a:extLst>
            </p:cNvPr>
            <p:cNvSpPr/>
            <p:nvPr/>
          </p:nvSpPr>
          <p:spPr>
            <a:xfrm>
              <a:off x="99060" y="2646314"/>
              <a:ext cx="1663337" cy="1010195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65082CD-1D3A-4FE6-9066-BC309C5C8868}"/>
                </a:ext>
              </a:extLst>
            </p:cNvPr>
            <p:cNvSpPr/>
            <p:nvPr/>
          </p:nvSpPr>
          <p:spPr>
            <a:xfrm>
              <a:off x="174171" y="2418805"/>
              <a:ext cx="1663337" cy="1010195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0115D37D-B644-4A52-8BFD-2CD2AF2DEA70}"/>
                </a:ext>
              </a:extLst>
            </p:cNvPr>
            <p:cNvSpPr/>
            <p:nvPr/>
          </p:nvSpPr>
          <p:spPr>
            <a:xfrm>
              <a:off x="1645374" y="3971924"/>
              <a:ext cx="1080951" cy="625386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44458567-D43C-4F90-A984-B11727A38493}"/>
                </a:ext>
              </a:extLst>
            </p:cNvPr>
            <p:cNvSpPr/>
            <p:nvPr/>
          </p:nvSpPr>
          <p:spPr>
            <a:xfrm>
              <a:off x="2465614" y="5695406"/>
              <a:ext cx="536666" cy="409303"/>
            </a:xfrm>
            <a:prstGeom prst="triangle">
              <a:avLst>
                <a:gd name="adj" fmla="val 24036"/>
              </a:avLst>
            </a:prstGeom>
            <a:solidFill>
              <a:srgbClr val="107589"/>
            </a:solidFill>
            <a:ln>
              <a:solidFill>
                <a:srgbClr val="1075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EE035DE7-4600-4479-B8EA-AB1358BA5A66}"/>
                </a:ext>
              </a:extLst>
            </p:cNvPr>
            <p:cNvSpPr/>
            <p:nvPr/>
          </p:nvSpPr>
          <p:spPr>
            <a:xfrm rot="2634829">
              <a:off x="2673322" y="5490755"/>
              <a:ext cx="536666" cy="409303"/>
            </a:xfrm>
            <a:prstGeom prst="triangle">
              <a:avLst>
                <a:gd name="adj" fmla="val 24036"/>
              </a:avLst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2C0D462-3589-4D27-AC69-39100E89C7DB}"/>
              </a:ext>
            </a:extLst>
          </p:cNvPr>
          <p:cNvSpPr/>
          <p:nvPr/>
        </p:nvSpPr>
        <p:spPr>
          <a:xfrm>
            <a:off x="-4076" y="0"/>
            <a:ext cx="2513514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5503648E-F009-42DC-A671-09F6B83437E3}"/>
              </a:ext>
            </a:extLst>
          </p:cNvPr>
          <p:cNvSpPr/>
          <p:nvPr/>
        </p:nvSpPr>
        <p:spPr>
          <a:xfrm>
            <a:off x="2809926" y="1203770"/>
            <a:ext cx="3010406" cy="252625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6E7730D-7328-4C99-B184-04013CF6F70F}"/>
              </a:ext>
            </a:extLst>
          </p:cNvPr>
          <p:cNvSpPr/>
          <p:nvPr/>
        </p:nvSpPr>
        <p:spPr>
          <a:xfrm>
            <a:off x="2809926" y="3833361"/>
            <a:ext cx="3010406" cy="285238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갈매기형 수장 8">
            <a:extLst>
              <a:ext uri="{FF2B5EF4-FFF2-40B4-BE49-F238E27FC236}">
                <a16:creationId xmlns:a16="http://schemas.microsoft.com/office/drawing/2014/main" id="{ED12D577-F92E-4504-90FC-CD08729A7B72}"/>
              </a:ext>
            </a:extLst>
          </p:cNvPr>
          <p:cNvSpPr/>
          <p:nvPr/>
        </p:nvSpPr>
        <p:spPr>
          <a:xfrm>
            <a:off x="6106435" y="2418805"/>
            <a:ext cx="1447441" cy="2526256"/>
          </a:xfrm>
          <a:prstGeom prst="chevron">
            <a:avLst/>
          </a:prstGeom>
          <a:solidFill>
            <a:srgbClr val="F78275"/>
          </a:solidFill>
          <a:ln>
            <a:solidFill>
              <a:srgbClr val="F78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EBC1B7F-8CA8-4AC0-B73A-5FBAB5D0E635}"/>
              </a:ext>
            </a:extLst>
          </p:cNvPr>
          <p:cNvGrpSpPr/>
          <p:nvPr/>
        </p:nvGrpSpPr>
        <p:grpSpPr>
          <a:xfrm>
            <a:off x="7739774" y="2386811"/>
            <a:ext cx="4300398" cy="2590241"/>
            <a:chOff x="7739774" y="2386811"/>
            <a:chExt cx="4300398" cy="2590241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3E4368E8-01DD-4E03-9871-902B5A2826AF}"/>
                </a:ext>
              </a:extLst>
            </p:cNvPr>
            <p:cNvSpPr/>
            <p:nvPr/>
          </p:nvSpPr>
          <p:spPr>
            <a:xfrm>
              <a:off x="7739774" y="2386811"/>
              <a:ext cx="4300398" cy="2590241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96EA92-C9D1-4EC9-ABD4-3CFF7FD243AF}"/>
                </a:ext>
              </a:extLst>
            </p:cNvPr>
            <p:cNvSpPr txBox="1"/>
            <p:nvPr/>
          </p:nvSpPr>
          <p:spPr>
            <a:xfrm>
              <a:off x="8275688" y="3094697"/>
              <a:ext cx="35127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일본인이 매우 좋아하는 음식재료 중의 하나로</a:t>
              </a:r>
              <a:r>
                <a:rPr lang="en-US" altLang="ko-KR" dirty="0"/>
                <a:t>, </a:t>
              </a:r>
              <a:r>
                <a:rPr lang="ko-KR" altLang="en-US" dirty="0"/>
                <a:t>죽순을 넣어 밥을 짓거나 볶는 등 다양한 용도로 이용된다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179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9673F4-9305-4AC0-980A-6A0688A47CBE}"/>
              </a:ext>
            </a:extLst>
          </p:cNvPr>
          <p:cNvCxnSpPr>
            <a:cxnSpLocks/>
          </p:cNvCxnSpPr>
          <p:nvPr/>
        </p:nvCxnSpPr>
        <p:spPr>
          <a:xfrm>
            <a:off x="2660073" y="1100434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9AACAE4-A7EB-475E-8FB5-13864BCCF1C1}"/>
              </a:ext>
            </a:extLst>
          </p:cNvPr>
          <p:cNvGrpSpPr/>
          <p:nvPr/>
        </p:nvGrpSpPr>
        <p:grpSpPr>
          <a:xfrm>
            <a:off x="-18435" y="0"/>
            <a:ext cx="2533036" cy="6858001"/>
            <a:chOff x="1428863" y="916647"/>
            <a:chExt cx="3183129" cy="6867961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B117677F-36F6-46D2-8A82-201AD45B1398}"/>
                </a:ext>
              </a:extLst>
            </p:cNvPr>
            <p:cNvGrpSpPr/>
            <p:nvPr/>
          </p:nvGrpSpPr>
          <p:grpSpPr>
            <a:xfrm>
              <a:off x="1428863" y="916647"/>
              <a:ext cx="3183129" cy="6867961"/>
              <a:chOff x="2978188" y="0"/>
              <a:chExt cx="3183129" cy="6867961"/>
            </a:xfrm>
          </p:grpSpPr>
          <p:pic>
            <p:nvPicPr>
              <p:cNvPr id="50" name="그림 49" descr="텍스트, 지도, 나무이(가) 표시된 사진&#10;&#10;매우 높은 신뢰도로 생성된 설명">
                <a:extLst>
                  <a:ext uri="{FF2B5EF4-FFF2-40B4-BE49-F238E27FC236}">
                    <a16:creationId xmlns:a16="http://schemas.microsoft.com/office/drawing/2014/main" id="{42B382F1-5C2D-488E-901B-BF9058D31A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410" r="50268" b="12825"/>
              <a:stretch/>
            </p:blipFill>
            <p:spPr>
              <a:xfrm>
                <a:off x="3002280" y="0"/>
                <a:ext cx="3159037" cy="6858000"/>
              </a:xfrm>
              <a:prstGeom prst="rect">
                <a:avLst/>
              </a:prstGeom>
            </p:spPr>
          </p:pic>
          <p:sp>
            <p:nvSpPr>
              <p:cNvPr id="51" name="평행 사변형 50">
                <a:extLst>
                  <a:ext uri="{FF2B5EF4-FFF2-40B4-BE49-F238E27FC236}">
                    <a16:creationId xmlns:a16="http://schemas.microsoft.com/office/drawing/2014/main" id="{51547DA0-A1B1-4A5F-81AF-476D71285913}"/>
                  </a:ext>
                </a:extLst>
              </p:cNvPr>
              <p:cNvSpPr/>
              <p:nvPr/>
            </p:nvSpPr>
            <p:spPr>
              <a:xfrm rot="3156029">
                <a:off x="3453146" y="3338826"/>
                <a:ext cx="439161" cy="1091782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평행 사변형 51">
                <a:extLst>
                  <a:ext uri="{FF2B5EF4-FFF2-40B4-BE49-F238E27FC236}">
                    <a16:creationId xmlns:a16="http://schemas.microsoft.com/office/drawing/2014/main" id="{8F938462-CB0D-46EE-AC86-75012908F51B}"/>
                  </a:ext>
                </a:extLst>
              </p:cNvPr>
              <p:cNvSpPr/>
              <p:nvPr/>
            </p:nvSpPr>
            <p:spPr>
              <a:xfrm rot="21353338">
                <a:off x="3075277" y="1464140"/>
                <a:ext cx="611015" cy="110134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평행 사변형 52">
                <a:extLst>
                  <a:ext uri="{FF2B5EF4-FFF2-40B4-BE49-F238E27FC236}">
                    <a16:creationId xmlns:a16="http://schemas.microsoft.com/office/drawing/2014/main" id="{BD878E81-898B-48A4-BC17-45641268FD79}"/>
                  </a:ext>
                </a:extLst>
              </p:cNvPr>
              <p:cNvSpPr/>
              <p:nvPr/>
            </p:nvSpPr>
            <p:spPr>
              <a:xfrm rot="21251153">
                <a:off x="3015329" y="3658443"/>
                <a:ext cx="439161" cy="1133686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평행 사변형 53">
                <a:extLst>
                  <a:ext uri="{FF2B5EF4-FFF2-40B4-BE49-F238E27FC236}">
                    <a16:creationId xmlns:a16="http://schemas.microsoft.com/office/drawing/2014/main" id="{8F5A3888-F24E-4240-9680-51E67F03F5A1}"/>
                  </a:ext>
                </a:extLst>
              </p:cNvPr>
              <p:cNvSpPr/>
              <p:nvPr/>
            </p:nvSpPr>
            <p:spPr>
              <a:xfrm rot="3156029">
                <a:off x="3544029" y="5384013"/>
                <a:ext cx="559104" cy="1285754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평행 사변형 54">
                <a:extLst>
                  <a:ext uri="{FF2B5EF4-FFF2-40B4-BE49-F238E27FC236}">
                    <a16:creationId xmlns:a16="http://schemas.microsoft.com/office/drawing/2014/main" id="{C9D96B19-D9BD-4EA3-9A6F-6D14DB624C84}"/>
                  </a:ext>
                </a:extLst>
              </p:cNvPr>
              <p:cNvSpPr/>
              <p:nvPr/>
            </p:nvSpPr>
            <p:spPr>
              <a:xfrm rot="21410977">
                <a:off x="2978188" y="5582207"/>
                <a:ext cx="494557" cy="1285754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평행 사변형 55">
                <a:extLst>
                  <a:ext uri="{FF2B5EF4-FFF2-40B4-BE49-F238E27FC236}">
                    <a16:creationId xmlns:a16="http://schemas.microsoft.com/office/drawing/2014/main" id="{2507E77C-C940-41DC-86B1-22A720D4EBCE}"/>
                  </a:ext>
                </a:extLst>
              </p:cNvPr>
              <p:cNvSpPr/>
              <p:nvPr/>
            </p:nvSpPr>
            <p:spPr>
              <a:xfrm rot="3156029">
                <a:off x="3219888" y="5899100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평행 사변형 56">
                <a:extLst>
                  <a:ext uri="{FF2B5EF4-FFF2-40B4-BE49-F238E27FC236}">
                    <a16:creationId xmlns:a16="http://schemas.microsoft.com/office/drawing/2014/main" id="{3B03F555-7C94-46B9-B728-E15E6F3DC72F}"/>
                  </a:ext>
                </a:extLst>
              </p:cNvPr>
              <p:cNvSpPr/>
              <p:nvPr/>
            </p:nvSpPr>
            <p:spPr>
              <a:xfrm rot="3156029">
                <a:off x="4033990" y="5859162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평행 사변형 57">
                <a:extLst>
                  <a:ext uri="{FF2B5EF4-FFF2-40B4-BE49-F238E27FC236}">
                    <a16:creationId xmlns:a16="http://schemas.microsoft.com/office/drawing/2014/main" id="{D7DB0F59-32D2-4E1A-B99B-253223C114EF}"/>
                  </a:ext>
                </a:extLst>
              </p:cNvPr>
              <p:cNvSpPr/>
              <p:nvPr/>
            </p:nvSpPr>
            <p:spPr>
              <a:xfrm rot="3156029">
                <a:off x="3952397" y="5788786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평행 사변형 58">
                <a:extLst>
                  <a:ext uri="{FF2B5EF4-FFF2-40B4-BE49-F238E27FC236}">
                    <a16:creationId xmlns:a16="http://schemas.microsoft.com/office/drawing/2014/main" id="{0DC4F24C-4B16-4192-9EE2-E60C567A389B}"/>
                  </a:ext>
                </a:extLst>
              </p:cNvPr>
              <p:cNvSpPr/>
              <p:nvPr/>
            </p:nvSpPr>
            <p:spPr>
              <a:xfrm rot="3156029">
                <a:off x="4544206" y="4957676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평행 사변형 59">
                <a:extLst>
                  <a:ext uri="{FF2B5EF4-FFF2-40B4-BE49-F238E27FC236}">
                    <a16:creationId xmlns:a16="http://schemas.microsoft.com/office/drawing/2014/main" id="{AD404010-73B1-4EA0-8AE2-300EBC8994BE}"/>
                  </a:ext>
                </a:extLst>
              </p:cNvPr>
              <p:cNvSpPr/>
              <p:nvPr/>
            </p:nvSpPr>
            <p:spPr>
              <a:xfrm rot="5400000">
                <a:off x="5694093" y="3822044"/>
                <a:ext cx="501946" cy="423201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평행 사변형 60">
                <a:extLst>
                  <a:ext uri="{FF2B5EF4-FFF2-40B4-BE49-F238E27FC236}">
                    <a16:creationId xmlns:a16="http://schemas.microsoft.com/office/drawing/2014/main" id="{44E016E6-6F88-4AD7-9E29-D4346ECE3907}"/>
                  </a:ext>
                </a:extLst>
              </p:cNvPr>
              <p:cNvSpPr/>
              <p:nvPr/>
            </p:nvSpPr>
            <p:spPr>
              <a:xfrm rot="5621381">
                <a:off x="5703967" y="1524911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평행 사변형 61">
                <a:extLst>
                  <a:ext uri="{FF2B5EF4-FFF2-40B4-BE49-F238E27FC236}">
                    <a16:creationId xmlns:a16="http://schemas.microsoft.com/office/drawing/2014/main" id="{EB9908D0-8EA9-4B82-90EA-69B43AB331DA}"/>
                  </a:ext>
                </a:extLst>
              </p:cNvPr>
              <p:cNvSpPr/>
              <p:nvPr/>
            </p:nvSpPr>
            <p:spPr>
              <a:xfrm rot="5621381">
                <a:off x="5622374" y="1454535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평행 사변형 48">
              <a:extLst>
                <a:ext uri="{FF2B5EF4-FFF2-40B4-BE49-F238E27FC236}">
                  <a16:creationId xmlns:a16="http://schemas.microsoft.com/office/drawing/2014/main" id="{5A57ACB7-F21E-4BBD-A700-CA3041B44C4B}"/>
                </a:ext>
              </a:extLst>
            </p:cNvPr>
            <p:cNvSpPr/>
            <p:nvPr/>
          </p:nvSpPr>
          <p:spPr>
            <a:xfrm rot="3156029">
              <a:off x="2933633" y="919730"/>
              <a:ext cx="439161" cy="1091782"/>
            </a:xfrm>
            <a:prstGeom prst="parallelogram">
              <a:avLst/>
            </a:prstGeom>
            <a:solidFill>
              <a:srgbClr val="ABE8E9"/>
            </a:solidFill>
            <a:ln>
              <a:solidFill>
                <a:srgbClr val="ABE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7F07BCD-49E0-44CE-A55F-1B0A9667C0A7}"/>
              </a:ext>
            </a:extLst>
          </p:cNvPr>
          <p:cNvSpPr txBox="1"/>
          <p:nvPr/>
        </p:nvSpPr>
        <p:spPr>
          <a:xfrm>
            <a:off x="2952978" y="313805"/>
            <a:ext cx="7215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도요노우시노히</a:t>
            </a:r>
            <a:r>
              <a:rPr lang="en-US" altLang="ko-KR" sz="40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ko-KR" altLang="en-US" sz="4000" b="1" dirty="0">
                <a:solidFill>
                  <a:srgbClr val="F78275"/>
                </a:solidFill>
              </a:rPr>
              <a:t>土用の丑の日</a:t>
            </a:r>
            <a:r>
              <a:rPr lang="en-US" altLang="ko-KR" sz="40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ko-KR" altLang="en-US" sz="4000" b="1" dirty="0">
              <a:gradFill flip="none" rotWithShape="1">
                <a:gsLst>
                  <a:gs pos="58000">
                    <a:srgbClr val="F78374"/>
                  </a:gs>
                  <a:gs pos="94000">
                    <a:srgbClr val="F07983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A2F2E49-268E-49CD-B7AA-F5A8F72EA540}"/>
              </a:ext>
            </a:extLst>
          </p:cNvPr>
          <p:cNvGrpSpPr/>
          <p:nvPr/>
        </p:nvGrpSpPr>
        <p:grpSpPr>
          <a:xfrm>
            <a:off x="2734726" y="4777142"/>
            <a:ext cx="2869725" cy="1880873"/>
            <a:chOff x="2734726" y="4777142"/>
            <a:chExt cx="2869725" cy="18808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D1D00C-558E-4362-8DD4-8BB905EC0CE4}"/>
                </a:ext>
              </a:extLst>
            </p:cNvPr>
            <p:cNvSpPr txBox="1"/>
            <p:nvPr/>
          </p:nvSpPr>
          <p:spPr>
            <a:xfrm>
              <a:off x="2899688" y="4777142"/>
              <a:ext cx="2319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가</a:t>
              </a:r>
              <a:r>
                <a:rPr lang="ko-KR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바야키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</a:t>
              </a:r>
              <a:r>
                <a:rPr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かば やき</a:t>
              </a:r>
              <a:r>
                <a:rPr lang="en-US" altLang="ja-JP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endPara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순서도: 대체 처리 6">
              <a:extLst>
                <a:ext uri="{FF2B5EF4-FFF2-40B4-BE49-F238E27FC236}">
                  <a16:creationId xmlns:a16="http://schemas.microsoft.com/office/drawing/2014/main" id="{7FC59CD2-4C71-4FF5-AFF0-9C1F22D3FAA8}"/>
                </a:ext>
              </a:extLst>
            </p:cNvPr>
            <p:cNvSpPr/>
            <p:nvPr/>
          </p:nvSpPr>
          <p:spPr>
            <a:xfrm>
              <a:off x="2734726" y="5112309"/>
              <a:ext cx="2869725" cy="1545706"/>
            </a:xfrm>
            <a:prstGeom prst="flowChartAlternateProcess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ED83993-C02F-4042-8BB1-4420D93086FE}"/>
              </a:ext>
            </a:extLst>
          </p:cNvPr>
          <p:cNvSpPr/>
          <p:nvPr/>
        </p:nvSpPr>
        <p:spPr>
          <a:xfrm>
            <a:off x="3476308" y="6623849"/>
            <a:ext cx="2319236" cy="2424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2C18E30-1B12-4EFE-B4FC-DF3417A539AD}"/>
              </a:ext>
            </a:extLst>
          </p:cNvPr>
          <p:cNvGrpSpPr/>
          <p:nvPr/>
        </p:nvGrpSpPr>
        <p:grpSpPr>
          <a:xfrm>
            <a:off x="5769516" y="4708811"/>
            <a:ext cx="3012760" cy="1982527"/>
            <a:chOff x="5769516" y="4708811"/>
            <a:chExt cx="3012760" cy="1982527"/>
          </a:xfrm>
        </p:grpSpPr>
        <p:sp>
          <p:nvSpPr>
            <p:cNvPr id="27" name="순서도: 대체 처리 26">
              <a:extLst>
                <a:ext uri="{FF2B5EF4-FFF2-40B4-BE49-F238E27FC236}">
                  <a16:creationId xmlns:a16="http://schemas.microsoft.com/office/drawing/2014/main" id="{14A01E17-5852-434A-B46E-0B302CDFC565}"/>
                </a:ext>
              </a:extLst>
            </p:cNvPr>
            <p:cNvSpPr/>
            <p:nvPr/>
          </p:nvSpPr>
          <p:spPr>
            <a:xfrm>
              <a:off x="5809877" y="5145632"/>
              <a:ext cx="2828847" cy="1545706"/>
            </a:xfrm>
            <a:prstGeom prst="flowChartAlternateProcess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361CFB-8B86-4E56-B998-6A69568A2C9E}"/>
                </a:ext>
              </a:extLst>
            </p:cNvPr>
            <p:cNvSpPr txBox="1"/>
            <p:nvPr/>
          </p:nvSpPr>
          <p:spPr>
            <a:xfrm>
              <a:off x="5769516" y="4708811"/>
              <a:ext cx="3012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우나동</a:t>
              </a:r>
              <a:r>
                <a:rPr lang="en-US" altLang="ko-KR" dirty="0"/>
                <a:t>(</a:t>
              </a:r>
              <a:r>
                <a:rPr lang="ko-KR" altLang="en-US" dirty="0"/>
                <a:t>鰻丼</a:t>
              </a:r>
              <a:r>
                <a:rPr lang="en-US" altLang="ko-KR" dirty="0"/>
                <a:t>)</a:t>
              </a:r>
              <a:r>
                <a:rPr lang="ko-KR" altLang="en-US" dirty="0"/>
                <a:t>과 </a:t>
              </a:r>
              <a:r>
                <a:rPr lang="ko-KR" altLang="en-US" dirty="0" err="1"/>
                <a:t>우나쥬</a:t>
              </a:r>
              <a:r>
                <a:rPr lang="en-US" altLang="ko-KR" dirty="0"/>
                <a:t>(</a:t>
              </a:r>
              <a:r>
                <a:rPr lang="ko-KR" altLang="en-US" dirty="0"/>
                <a:t>鰻重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0B09645-EE96-433A-BAAC-36704B1DD56E}"/>
              </a:ext>
            </a:extLst>
          </p:cNvPr>
          <p:cNvGrpSpPr/>
          <p:nvPr/>
        </p:nvGrpSpPr>
        <p:grpSpPr>
          <a:xfrm>
            <a:off x="9072404" y="4708811"/>
            <a:ext cx="2928566" cy="2033209"/>
            <a:chOff x="9072404" y="4708811"/>
            <a:chExt cx="2928566" cy="2033209"/>
          </a:xfrm>
        </p:grpSpPr>
        <p:sp>
          <p:nvSpPr>
            <p:cNvPr id="26" name="순서도: 대체 처리 25">
              <a:extLst>
                <a:ext uri="{FF2B5EF4-FFF2-40B4-BE49-F238E27FC236}">
                  <a16:creationId xmlns:a16="http://schemas.microsoft.com/office/drawing/2014/main" id="{4895F62D-99EE-472D-B5A1-40BA9F04F73E}"/>
                </a:ext>
              </a:extLst>
            </p:cNvPr>
            <p:cNvSpPr/>
            <p:nvPr/>
          </p:nvSpPr>
          <p:spPr>
            <a:xfrm>
              <a:off x="9072404" y="5094951"/>
              <a:ext cx="2894010" cy="1647069"/>
            </a:xfrm>
            <a:prstGeom prst="flowChartAlternateProcess">
              <a:avLst/>
            </a:prstGeom>
            <a:blipFill dpi="0" rotWithShape="1">
              <a:blip r:embed="rId5">
                <a:alphaModFix amt="6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C709D0-798F-4C3F-B96B-E37E1A9BD015}"/>
                </a:ext>
              </a:extLst>
            </p:cNvPr>
            <p:cNvSpPr txBox="1"/>
            <p:nvPr/>
          </p:nvSpPr>
          <p:spPr>
            <a:xfrm>
              <a:off x="9281981" y="4708811"/>
              <a:ext cx="2718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히쓰마부시</a:t>
              </a:r>
              <a:r>
                <a:rPr lang="en-US" altLang="ko-KR" dirty="0"/>
                <a:t>(</a:t>
              </a:r>
              <a:r>
                <a:rPr lang="ja-JP" altLang="en-US" dirty="0"/>
                <a:t>ひつまぶし</a:t>
              </a:r>
              <a:r>
                <a:rPr lang="en-US" altLang="ja-JP" dirty="0"/>
                <a:t>)</a:t>
              </a:r>
              <a:endParaRPr lang="ja-JP" altLang="en-US" dirty="0"/>
            </a:p>
          </p:txBody>
        </p:sp>
      </p:grpSp>
      <p:sp>
        <p:nvSpPr>
          <p:cNvPr id="12" name="타원 11">
            <a:extLst>
              <a:ext uri="{FF2B5EF4-FFF2-40B4-BE49-F238E27FC236}">
                <a16:creationId xmlns:a16="http://schemas.microsoft.com/office/drawing/2014/main" id="{5CD570CE-A427-4F12-BB3D-8F251E1ADFFF}"/>
              </a:ext>
            </a:extLst>
          </p:cNvPr>
          <p:cNvSpPr/>
          <p:nvPr/>
        </p:nvSpPr>
        <p:spPr>
          <a:xfrm>
            <a:off x="4952247" y="1197112"/>
            <a:ext cx="4515439" cy="2070389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20DF753-6F31-457A-9AF1-651A692F9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3623">
            <a:off x="4107277" y="3272900"/>
            <a:ext cx="1255820" cy="125582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765A6E6-508B-4156-A3BB-90CD1B619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7040">
            <a:off x="6516465" y="3394411"/>
            <a:ext cx="1255820" cy="125582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BFB093F6-30D7-44E2-818D-8D0E2E30F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7270">
            <a:off x="8988891" y="3368186"/>
            <a:ext cx="1255820" cy="1255820"/>
          </a:xfrm>
          <a:prstGeom prst="rect">
            <a:avLst/>
          </a:prstGeom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DD148F95-FEA5-4CED-ADD4-7E055526B5E1}"/>
              </a:ext>
            </a:extLst>
          </p:cNvPr>
          <p:cNvSpPr/>
          <p:nvPr/>
        </p:nvSpPr>
        <p:spPr>
          <a:xfrm>
            <a:off x="-7318" y="-19792"/>
            <a:ext cx="2513514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422C51A-0C6F-4A45-B60E-62F013780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" y="-17627"/>
            <a:ext cx="2527692" cy="23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0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9673F4-9305-4AC0-980A-6A0688A47CBE}"/>
              </a:ext>
            </a:extLst>
          </p:cNvPr>
          <p:cNvCxnSpPr>
            <a:cxnSpLocks/>
          </p:cNvCxnSpPr>
          <p:nvPr/>
        </p:nvCxnSpPr>
        <p:spPr>
          <a:xfrm>
            <a:off x="2829115" y="1100434"/>
            <a:ext cx="9362885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64E3825-06C3-4112-B51A-B5243A8F2E27}"/>
              </a:ext>
            </a:extLst>
          </p:cNvPr>
          <p:cNvGrpSpPr/>
          <p:nvPr/>
        </p:nvGrpSpPr>
        <p:grpSpPr>
          <a:xfrm>
            <a:off x="7393" y="0"/>
            <a:ext cx="2532607" cy="6858000"/>
            <a:chOff x="4733673" y="-96774"/>
            <a:chExt cx="3134491" cy="6858000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926073D0-17E1-404B-9195-4D1D531857DE}"/>
                </a:ext>
              </a:extLst>
            </p:cNvPr>
            <p:cNvGrpSpPr/>
            <p:nvPr/>
          </p:nvGrpSpPr>
          <p:grpSpPr>
            <a:xfrm>
              <a:off x="4733673" y="-96774"/>
              <a:ext cx="3134491" cy="6858000"/>
              <a:chOff x="6154378" y="12619"/>
              <a:chExt cx="3134491" cy="6858000"/>
            </a:xfrm>
          </p:grpSpPr>
          <p:pic>
            <p:nvPicPr>
              <p:cNvPr id="41" name="그림 40" descr="텍스트, 지도, 나무이(가) 표시된 사진&#10;&#10;매우 높은 신뢰도로 생성된 설명">
                <a:extLst>
                  <a:ext uri="{FF2B5EF4-FFF2-40B4-BE49-F238E27FC236}">
                    <a16:creationId xmlns:a16="http://schemas.microsoft.com/office/drawing/2014/main" id="{114FB88A-ED0D-4F82-8E10-26BE25972C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095" t="23" r="25583" b="12802"/>
              <a:stretch/>
            </p:blipFill>
            <p:spPr>
              <a:xfrm>
                <a:off x="6161317" y="12619"/>
                <a:ext cx="3065416" cy="6858000"/>
              </a:xfrm>
              <a:prstGeom prst="rect">
                <a:avLst/>
              </a:prstGeom>
              <a:ln>
                <a:solidFill>
                  <a:srgbClr val="FDDC2F"/>
                </a:solidFill>
              </a:ln>
            </p:spPr>
          </p:pic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BB8F36F3-C8C7-4F03-BB4C-4866032647CC}"/>
                  </a:ext>
                </a:extLst>
              </p:cNvPr>
              <p:cNvSpPr/>
              <p:nvPr/>
            </p:nvSpPr>
            <p:spPr>
              <a:xfrm rot="5400000">
                <a:off x="6115006" y="1528539"/>
                <a:ext cx="501946" cy="42320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평행 사변형 42">
                <a:extLst>
                  <a:ext uri="{FF2B5EF4-FFF2-40B4-BE49-F238E27FC236}">
                    <a16:creationId xmlns:a16="http://schemas.microsoft.com/office/drawing/2014/main" id="{CD9A3942-EE63-4DDB-AE8C-A5582BEFA9E6}"/>
                  </a:ext>
                </a:extLst>
              </p:cNvPr>
              <p:cNvSpPr/>
              <p:nvPr/>
            </p:nvSpPr>
            <p:spPr>
              <a:xfrm rot="5400000">
                <a:off x="6121944" y="3860053"/>
                <a:ext cx="501946" cy="42320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평행 사변형 43">
                <a:extLst>
                  <a:ext uri="{FF2B5EF4-FFF2-40B4-BE49-F238E27FC236}">
                    <a16:creationId xmlns:a16="http://schemas.microsoft.com/office/drawing/2014/main" id="{30814469-498E-4EEF-BF63-408A0EE0B6CB}"/>
                  </a:ext>
                </a:extLst>
              </p:cNvPr>
              <p:cNvSpPr/>
              <p:nvPr/>
            </p:nvSpPr>
            <p:spPr>
              <a:xfrm rot="13593174">
                <a:off x="7300269" y="4573843"/>
                <a:ext cx="501946" cy="1122109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평행 사변형 44">
                <a:extLst>
                  <a:ext uri="{FF2B5EF4-FFF2-40B4-BE49-F238E27FC236}">
                    <a16:creationId xmlns:a16="http://schemas.microsoft.com/office/drawing/2014/main" id="{588EEEAD-FB85-41EF-BBC4-24E073B9D196}"/>
                  </a:ext>
                </a:extLst>
              </p:cNvPr>
              <p:cNvSpPr/>
              <p:nvPr/>
            </p:nvSpPr>
            <p:spPr>
              <a:xfrm rot="5400000" flipV="1">
                <a:off x="7384782" y="2903241"/>
                <a:ext cx="501946" cy="11654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평행 사변형 45">
                <a:extLst>
                  <a:ext uri="{FF2B5EF4-FFF2-40B4-BE49-F238E27FC236}">
                    <a16:creationId xmlns:a16="http://schemas.microsoft.com/office/drawing/2014/main" id="{263129E1-EDFE-4D04-8610-0045275D3D0A}"/>
                  </a:ext>
                </a:extLst>
              </p:cNvPr>
              <p:cNvSpPr/>
              <p:nvPr/>
            </p:nvSpPr>
            <p:spPr>
              <a:xfrm rot="8323102">
                <a:off x="7721190" y="1760843"/>
                <a:ext cx="1567679" cy="42320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평행 사변형 46">
                <a:extLst>
                  <a:ext uri="{FF2B5EF4-FFF2-40B4-BE49-F238E27FC236}">
                    <a16:creationId xmlns:a16="http://schemas.microsoft.com/office/drawing/2014/main" id="{2D653B46-F599-45A0-8646-E7A014471E88}"/>
                  </a:ext>
                </a:extLst>
              </p:cNvPr>
              <p:cNvSpPr/>
              <p:nvPr/>
            </p:nvSpPr>
            <p:spPr>
              <a:xfrm rot="5400000">
                <a:off x="8589069" y="1400700"/>
                <a:ext cx="838251" cy="42320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D5FFC6A-E91B-4FAC-ABE0-FE2AAD989144}"/>
                  </a:ext>
                </a:extLst>
              </p:cNvPr>
              <p:cNvSpPr/>
              <p:nvPr/>
            </p:nvSpPr>
            <p:spPr>
              <a:xfrm>
                <a:off x="8796594" y="5883611"/>
                <a:ext cx="341535" cy="740882"/>
              </a:xfrm>
              <a:prstGeom prst="rect">
                <a:avLst/>
              </a:prstGeom>
              <a:solidFill>
                <a:srgbClr val="FA9A2A"/>
              </a:solidFill>
              <a:ln>
                <a:solidFill>
                  <a:srgbClr val="FA9A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평행 사변형 48">
                <a:extLst>
                  <a:ext uri="{FF2B5EF4-FFF2-40B4-BE49-F238E27FC236}">
                    <a16:creationId xmlns:a16="http://schemas.microsoft.com/office/drawing/2014/main" id="{39A4FC09-E913-4811-97BE-613372F70FBB}"/>
                  </a:ext>
                </a:extLst>
              </p:cNvPr>
              <p:cNvSpPr/>
              <p:nvPr/>
            </p:nvSpPr>
            <p:spPr>
              <a:xfrm rot="10476851">
                <a:off x="8767287" y="3424115"/>
                <a:ext cx="501946" cy="1122109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B81BE882-4309-45F7-B013-5C16FCBF2D37}"/>
                  </a:ext>
                </a:extLst>
              </p:cNvPr>
              <p:cNvSpPr/>
              <p:nvPr/>
            </p:nvSpPr>
            <p:spPr>
              <a:xfrm rot="3169322">
                <a:off x="8625632" y="6175356"/>
                <a:ext cx="304616" cy="673100"/>
              </a:xfrm>
              <a:prstGeom prst="rect">
                <a:avLst/>
              </a:prstGeom>
              <a:solidFill>
                <a:srgbClr val="FA9A2A"/>
              </a:solidFill>
              <a:ln>
                <a:solidFill>
                  <a:srgbClr val="FA9A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9" name="평행 사변형 38">
              <a:extLst>
                <a:ext uri="{FF2B5EF4-FFF2-40B4-BE49-F238E27FC236}">
                  <a16:creationId xmlns:a16="http://schemas.microsoft.com/office/drawing/2014/main" id="{D80C3086-3307-4839-A1CD-98B6933E65F3}"/>
                </a:ext>
              </a:extLst>
            </p:cNvPr>
            <p:cNvSpPr/>
            <p:nvPr/>
          </p:nvSpPr>
          <p:spPr>
            <a:xfrm>
              <a:off x="6932774" y="6397984"/>
              <a:ext cx="331287" cy="363242"/>
            </a:xfrm>
            <a:prstGeom prst="parallelogram">
              <a:avLst/>
            </a:prstGeom>
            <a:solidFill>
              <a:srgbClr val="FA9A2A"/>
            </a:solidFill>
            <a:ln>
              <a:solidFill>
                <a:srgbClr val="FA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평행 사변형 39">
              <a:extLst>
                <a:ext uri="{FF2B5EF4-FFF2-40B4-BE49-F238E27FC236}">
                  <a16:creationId xmlns:a16="http://schemas.microsoft.com/office/drawing/2014/main" id="{8C2643CD-63F1-42A4-B99A-C3D304E5173B}"/>
                </a:ext>
              </a:extLst>
            </p:cNvPr>
            <p:cNvSpPr/>
            <p:nvPr/>
          </p:nvSpPr>
          <p:spPr>
            <a:xfrm>
              <a:off x="6854715" y="6397984"/>
              <a:ext cx="331287" cy="363242"/>
            </a:xfrm>
            <a:prstGeom prst="parallelogram">
              <a:avLst/>
            </a:prstGeom>
            <a:solidFill>
              <a:srgbClr val="FA9A2A"/>
            </a:solidFill>
            <a:ln>
              <a:solidFill>
                <a:srgbClr val="FA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3BE48D9-5641-41B2-9CE0-05CCAAB8BDCF}"/>
              </a:ext>
            </a:extLst>
          </p:cNvPr>
          <p:cNvSpPr txBox="1"/>
          <p:nvPr/>
        </p:nvSpPr>
        <p:spPr>
          <a:xfrm>
            <a:off x="2829115" y="426505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b="1" dirty="0" err="1">
                <a:solidFill>
                  <a:srgbClr val="F78275"/>
                </a:solidFill>
              </a:rPr>
              <a:t>쓰키미당고</a:t>
            </a:r>
            <a:r>
              <a:rPr lang="en-US" altLang="ko-KR" sz="3600" b="1" dirty="0">
                <a:solidFill>
                  <a:srgbClr val="F78275"/>
                </a:solidFill>
              </a:rPr>
              <a:t>(</a:t>
            </a:r>
            <a:r>
              <a:rPr lang="ko-KR" altLang="en-US" sz="3600" b="1" dirty="0">
                <a:solidFill>
                  <a:srgbClr val="F78275"/>
                </a:solidFill>
              </a:rPr>
              <a:t>月見團子</a:t>
            </a:r>
            <a:r>
              <a:rPr lang="en-US" altLang="ko-KR" sz="3600" b="1" dirty="0">
                <a:solidFill>
                  <a:srgbClr val="F78275"/>
                </a:solidFill>
              </a:rPr>
              <a:t>)</a:t>
            </a:r>
            <a:endParaRPr lang="ko-KR" altLang="en-US" sz="3600" b="1" dirty="0">
              <a:solidFill>
                <a:srgbClr val="F78275"/>
              </a:solidFill>
            </a:endParaRPr>
          </a:p>
        </p:txBody>
      </p:sp>
      <p:sp>
        <p:nvSpPr>
          <p:cNvPr id="5" name="화살표: 갈매기형 수장 4">
            <a:extLst>
              <a:ext uri="{FF2B5EF4-FFF2-40B4-BE49-F238E27FC236}">
                <a16:creationId xmlns:a16="http://schemas.microsoft.com/office/drawing/2014/main" id="{7FD946CC-ED3B-4554-80B4-8EB1D7BC71D1}"/>
              </a:ext>
            </a:extLst>
          </p:cNvPr>
          <p:cNvSpPr/>
          <p:nvPr/>
        </p:nvSpPr>
        <p:spPr>
          <a:xfrm>
            <a:off x="2575901" y="2389051"/>
            <a:ext cx="5278164" cy="1119681"/>
          </a:xfrm>
          <a:prstGeom prst="chevron">
            <a:avLst/>
          </a:prstGeom>
          <a:solidFill>
            <a:srgbClr val="F78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rgbClr val="FFFFFF"/>
                </a:solidFill>
              </a:rPr>
              <a:t>주고야</a:t>
            </a:r>
            <a:r>
              <a:rPr lang="en-US" altLang="ko-KR" b="1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十五夜</a:t>
            </a:r>
            <a:r>
              <a:rPr lang="en-US" altLang="ko-KR" b="1" dirty="0">
                <a:solidFill>
                  <a:srgbClr val="FFFFFF"/>
                </a:solidFill>
              </a:rPr>
              <a:t>)=</a:t>
            </a:r>
            <a:r>
              <a:rPr lang="ko-KR" altLang="en-US" b="1" dirty="0">
                <a:solidFill>
                  <a:srgbClr val="FFFFFF"/>
                </a:solidFill>
              </a:rPr>
              <a:t>일본의 </a:t>
            </a:r>
            <a:r>
              <a:rPr lang="en-US" altLang="ko-KR" b="1" dirty="0">
                <a:solidFill>
                  <a:srgbClr val="FFFFFF"/>
                </a:solidFill>
              </a:rPr>
              <a:t>8</a:t>
            </a:r>
            <a:r>
              <a:rPr lang="ko-KR" altLang="en-US" b="1" dirty="0">
                <a:solidFill>
                  <a:srgbClr val="FFFFFF"/>
                </a:solidFill>
              </a:rPr>
              <a:t>월 대보름</a:t>
            </a:r>
            <a:endParaRPr lang="ko-KR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화살표: 갈매기형 수장 22">
            <a:extLst>
              <a:ext uri="{FF2B5EF4-FFF2-40B4-BE49-F238E27FC236}">
                <a16:creationId xmlns:a16="http://schemas.microsoft.com/office/drawing/2014/main" id="{EE501FF4-4A42-476B-AC75-31502E9CC08F}"/>
              </a:ext>
            </a:extLst>
          </p:cNvPr>
          <p:cNvSpPr/>
          <p:nvPr/>
        </p:nvSpPr>
        <p:spPr>
          <a:xfrm>
            <a:off x="2575901" y="4155201"/>
            <a:ext cx="5278164" cy="1155219"/>
          </a:xfrm>
          <a:prstGeom prst="chevron">
            <a:avLst/>
          </a:prstGeom>
          <a:solidFill>
            <a:srgbClr val="F78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rgbClr val="FFFFFF"/>
              </a:solidFill>
            </a:endParaRPr>
          </a:p>
          <a:p>
            <a:pPr algn="ctr"/>
            <a:r>
              <a:rPr lang="ko-KR" altLang="en-US" b="1" dirty="0">
                <a:solidFill>
                  <a:srgbClr val="FFFFFF"/>
                </a:solidFill>
              </a:rPr>
              <a:t>나쁜 기운을 막는 힘이 있다는 </a:t>
            </a:r>
            <a:r>
              <a:rPr lang="ko-KR" altLang="en-US" b="1" dirty="0" err="1">
                <a:solidFill>
                  <a:srgbClr val="FFFFFF"/>
                </a:solidFill>
              </a:rPr>
              <a:t>스스키</a:t>
            </a:r>
            <a:r>
              <a:rPr lang="en-US" altLang="ko-KR" b="1" dirty="0">
                <a:solidFill>
                  <a:srgbClr val="FFFFFF"/>
                </a:solidFill>
              </a:rPr>
              <a:t>(</a:t>
            </a:r>
            <a:r>
              <a:rPr lang="ko-KR" altLang="en-US" b="1" dirty="0" err="1">
                <a:solidFill>
                  <a:srgbClr val="FFFFFF"/>
                </a:solidFill>
              </a:rPr>
              <a:t>すすき</a:t>
            </a:r>
            <a:r>
              <a:rPr lang="en-US" altLang="ko-KR" b="1" dirty="0">
                <a:solidFill>
                  <a:srgbClr val="FFFFFF"/>
                </a:solidFill>
              </a:rPr>
              <a:t>:</a:t>
            </a:r>
            <a:r>
              <a:rPr lang="ko-KR" altLang="en-US" b="1" dirty="0">
                <a:solidFill>
                  <a:srgbClr val="FFFFFF"/>
                </a:solidFill>
              </a:rPr>
              <a:t>억새 풀의 일종</a:t>
            </a:r>
            <a:r>
              <a:rPr lang="en-US" altLang="ko-KR" b="1" dirty="0">
                <a:solidFill>
                  <a:srgbClr val="FFFFFF"/>
                </a:solidFill>
              </a:rPr>
              <a:t>)</a:t>
            </a:r>
            <a:r>
              <a:rPr lang="ko-KR" altLang="en-US" b="1" dirty="0">
                <a:solidFill>
                  <a:srgbClr val="FFFFFF"/>
                </a:solidFill>
              </a:rPr>
              <a:t>를 장식</a:t>
            </a:r>
          </a:p>
          <a:p>
            <a:pPr algn="ctr"/>
            <a:endParaRPr lang="ko-KR" altLang="en-US" dirty="0">
              <a:solidFill>
                <a:srgbClr val="F78275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DE7290B-A6FA-42C3-9189-D93F9B1C8287}"/>
              </a:ext>
            </a:extLst>
          </p:cNvPr>
          <p:cNvSpPr/>
          <p:nvPr/>
        </p:nvSpPr>
        <p:spPr>
          <a:xfrm>
            <a:off x="7974927" y="1895787"/>
            <a:ext cx="3739081" cy="382454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B944CB9-7F8F-47DF-9318-08746E0E7B94}"/>
              </a:ext>
            </a:extLst>
          </p:cNvPr>
          <p:cNvSpPr/>
          <p:nvPr/>
        </p:nvSpPr>
        <p:spPr>
          <a:xfrm>
            <a:off x="-4076" y="0"/>
            <a:ext cx="2513514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015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9673F4-9305-4AC0-980A-6A0688A47CBE}"/>
              </a:ext>
            </a:extLst>
          </p:cNvPr>
          <p:cNvCxnSpPr>
            <a:cxnSpLocks/>
          </p:cNvCxnSpPr>
          <p:nvPr/>
        </p:nvCxnSpPr>
        <p:spPr>
          <a:xfrm>
            <a:off x="2660073" y="1100434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86984C2-A899-4BB3-AA2A-B2B751A01E50}"/>
              </a:ext>
            </a:extLst>
          </p:cNvPr>
          <p:cNvGrpSpPr/>
          <p:nvPr/>
        </p:nvGrpSpPr>
        <p:grpSpPr>
          <a:xfrm>
            <a:off x="-52460" y="0"/>
            <a:ext cx="2617860" cy="6858000"/>
            <a:chOff x="9182227" y="16701"/>
            <a:chExt cx="3104864" cy="685800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54743D5D-19BC-439B-B0D0-1A2650691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065"/>
            <a:stretch/>
          </p:blipFill>
          <p:spPr>
            <a:xfrm>
              <a:off x="9226733" y="16701"/>
              <a:ext cx="2965267" cy="6858000"/>
            </a:xfrm>
            <a:prstGeom prst="rect">
              <a:avLst/>
            </a:prstGeom>
          </p:spPr>
        </p:pic>
        <p:sp>
          <p:nvSpPr>
            <p:cNvPr id="44" name="순서도: 추출 43">
              <a:extLst>
                <a:ext uri="{FF2B5EF4-FFF2-40B4-BE49-F238E27FC236}">
                  <a16:creationId xmlns:a16="http://schemas.microsoft.com/office/drawing/2014/main" id="{AF9C7A6E-4D0C-4494-8C55-F8CB3321ECAB}"/>
                </a:ext>
              </a:extLst>
            </p:cNvPr>
            <p:cNvSpPr/>
            <p:nvPr/>
          </p:nvSpPr>
          <p:spPr>
            <a:xfrm rot="220001">
              <a:off x="10274600" y="2325978"/>
              <a:ext cx="63494" cy="500062"/>
            </a:xfrm>
            <a:prstGeom prst="flowChartExtract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순서도: 추출 44">
              <a:extLst>
                <a:ext uri="{FF2B5EF4-FFF2-40B4-BE49-F238E27FC236}">
                  <a16:creationId xmlns:a16="http://schemas.microsoft.com/office/drawing/2014/main" id="{D9F5EBB8-8098-4559-B0F8-7D218C6D1536}"/>
                </a:ext>
              </a:extLst>
            </p:cNvPr>
            <p:cNvSpPr/>
            <p:nvPr/>
          </p:nvSpPr>
          <p:spPr>
            <a:xfrm rot="10603090">
              <a:off x="10098210" y="2269924"/>
              <a:ext cx="176652" cy="460674"/>
            </a:xfrm>
            <a:prstGeom prst="flowChartExtract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순서도: 추출 45">
              <a:extLst>
                <a:ext uri="{FF2B5EF4-FFF2-40B4-BE49-F238E27FC236}">
                  <a16:creationId xmlns:a16="http://schemas.microsoft.com/office/drawing/2014/main" id="{E4C3B85B-A60F-4C3A-B602-D76BB54D5BF3}"/>
                </a:ext>
              </a:extLst>
            </p:cNvPr>
            <p:cNvSpPr/>
            <p:nvPr/>
          </p:nvSpPr>
          <p:spPr>
            <a:xfrm rot="11340808">
              <a:off x="10055079" y="2157628"/>
              <a:ext cx="134868" cy="460674"/>
            </a:xfrm>
            <a:prstGeom prst="flowChartExtract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대각선 줄무늬 46">
              <a:extLst>
                <a:ext uri="{FF2B5EF4-FFF2-40B4-BE49-F238E27FC236}">
                  <a16:creationId xmlns:a16="http://schemas.microsoft.com/office/drawing/2014/main" id="{A6AF13F0-3272-45CB-AF57-066F6BA11DE2}"/>
                </a:ext>
              </a:extLst>
            </p:cNvPr>
            <p:cNvSpPr/>
            <p:nvPr/>
          </p:nvSpPr>
          <p:spPr>
            <a:xfrm rot="190865">
              <a:off x="10233686" y="2315496"/>
              <a:ext cx="54163" cy="521494"/>
            </a:xfrm>
            <a:prstGeom prst="diagStripe">
              <a:avLst/>
            </a:prstGeom>
            <a:solidFill>
              <a:srgbClr val="FEFEFC"/>
            </a:solidFill>
            <a:ln>
              <a:solidFill>
                <a:srgbClr val="FDF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순서도: 추출 47">
              <a:extLst>
                <a:ext uri="{FF2B5EF4-FFF2-40B4-BE49-F238E27FC236}">
                  <a16:creationId xmlns:a16="http://schemas.microsoft.com/office/drawing/2014/main" id="{99578158-78DC-42D6-8D36-C4BBFF089D31}"/>
                </a:ext>
              </a:extLst>
            </p:cNvPr>
            <p:cNvSpPr/>
            <p:nvPr/>
          </p:nvSpPr>
          <p:spPr>
            <a:xfrm>
              <a:off x="10085168" y="2527815"/>
              <a:ext cx="89510" cy="169069"/>
            </a:xfrm>
            <a:prstGeom prst="flowChartExtract">
              <a:avLst/>
            </a:prstGeom>
            <a:solidFill>
              <a:srgbClr val="FEFEFD"/>
            </a:solidFill>
            <a:ln>
              <a:solidFill>
                <a:srgbClr val="FFF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대각선 줄무늬 48">
              <a:extLst>
                <a:ext uri="{FF2B5EF4-FFF2-40B4-BE49-F238E27FC236}">
                  <a16:creationId xmlns:a16="http://schemas.microsoft.com/office/drawing/2014/main" id="{70A54DCC-4C91-428B-8933-28D9D0F1D30D}"/>
                </a:ext>
              </a:extLst>
            </p:cNvPr>
            <p:cNvSpPr/>
            <p:nvPr/>
          </p:nvSpPr>
          <p:spPr>
            <a:xfrm rot="21326605">
              <a:off x="10345427" y="2329723"/>
              <a:ext cx="54163" cy="521494"/>
            </a:xfrm>
            <a:prstGeom prst="diagStripe">
              <a:avLst/>
            </a:prstGeom>
            <a:solidFill>
              <a:srgbClr val="FEFEFC"/>
            </a:solidFill>
            <a:ln>
              <a:solidFill>
                <a:srgbClr val="FDF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평행 사변형 49">
              <a:extLst>
                <a:ext uri="{FF2B5EF4-FFF2-40B4-BE49-F238E27FC236}">
                  <a16:creationId xmlns:a16="http://schemas.microsoft.com/office/drawing/2014/main" id="{0BAF83C6-BAC8-4EA2-ABCE-5D00D326AE26}"/>
                </a:ext>
              </a:extLst>
            </p:cNvPr>
            <p:cNvSpPr/>
            <p:nvPr/>
          </p:nvSpPr>
          <p:spPr>
            <a:xfrm rot="21116615">
              <a:off x="11194564" y="2767107"/>
              <a:ext cx="1092527" cy="1439487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평행 사변형 50">
              <a:extLst>
                <a:ext uri="{FF2B5EF4-FFF2-40B4-BE49-F238E27FC236}">
                  <a16:creationId xmlns:a16="http://schemas.microsoft.com/office/drawing/2014/main" id="{786B3C12-349E-40B2-B413-9B2D1C075396}"/>
                </a:ext>
              </a:extLst>
            </p:cNvPr>
            <p:cNvSpPr/>
            <p:nvPr/>
          </p:nvSpPr>
          <p:spPr>
            <a:xfrm rot="2700068">
              <a:off x="10748610" y="2991543"/>
              <a:ext cx="910272" cy="1439487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평행 사변형 51">
              <a:extLst>
                <a:ext uri="{FF2B5EF4-FFF2-40B4-BE49-F238E27FC236}">
                  <a16:creationId xmlns:a16="http://schemas.microsoft.com/office/drawing/2014/main" id="{5192910B-98B6-4665-BE4B-EC59A322A02D}"/>
                </a:ext>
              </a:extLst>
            </p:cNvPr>
            <p:cNvSpPr/>
            <p:nvPr/>
          </p:nvSpPr>
          <p:spPr>
            <a:xfrm rot="5400000">
              <a:off x="9474720" y="4647922"/>
              <a:ext cx="383803" cy="837093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평행 사변형 52">
              <a:extLst>
                <a:ext uri="{FF2B5EF4-FFF2-40B4-BE49-F238E27FC236}">
                  <a16:creationId xmlns:a16="http://schemas.microsoft.com/office/drawing/2014/main" id="{1ADC727C-3C73-4926-BF16-AF3D11DDD8DF}"/>
                </a:ext>
              </a:extLst>
            </p:cNvPr>
            <p:cNvSpPr/>
            <p:nvPr/>
          </p:nvSpPr>
          <p:spPr>
            <a:xfrm rot="5400000">
              <a:off x="9474719" y="4828949"/>
              <a:ext cx="383803" cy="837093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평행 사변형 53">
              <a:extLst>
                <a:ext uri="{FF2B5EF4-FFF2-40B4-BE49-F238E27FC236}">
                  <a16:creationId xmlns:a16="http://schemas.microsoft.com/office/drawing/2014/main" id="{5B64397F-AE05-41CC-B87F-00B7700E6C13}"/>
                </a:ext>
              </a:extLst>
            </p:cNvPr>
            <p:cNvSpPr/>
            <p:nvPr/>
          </p:nvSpPr>
          <p:spPr>
            <a:xfrm rot="5400000">
              <a:off x="9453377" y="4983094"/>
              <a:ext cx="383803" cy="837093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평행 사변형 54">
              <a:extLst>
                <a:ext uri="{FF2B5EF4-FFF2-40B4-BE49-F238E27FC236}">
                  <a16:creationId xmlns:a16="http://schemas.microsoft.com/office/drawing/2014/main" id="{80C40485-1F24-4398-AEC3-52730B2B25BF}"/>
                </a:ext>
              </a:extLst>
            </p:cNvPr>
            <p:cNvSpPr/>
            <p:nvPr/>
          </p:nvSpPr>
          <p:spPr>
            <a:xfrm rot="5400000">
              <a:off x="11413790" y="1098629"/>
              <a:ext cx="383803" cy="837093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평행 사변형 55">
              <a:extLst>
                <a:ext uri="{FF2B5EF4-FFF2-40B4-BE49-F238E27FC236}">
                  <a16:creationId xmlns:a16="http://schemas.microsoft.com/office/drawing/2014/main" id="{7B1C9CD0-499F-42F8-8FC6-AE624708C713}"/>
                </a:ext>
              </a:extLst>
            </p:cNvPr>
            <p:cNvSpPr/>
            <p:nvPr/>
          </p:nvSpPr>
          <p:spPr>
            <a:xfrm rot="2795821">
              <a:off x="9437637" y="760752"/>
              <a:ext cx="409687" cy="489538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평행 사변형 56">
              <a:extLst>
                <a:ext uri="{FF2B5EF4-FFF2-40B4-BE49-F238E27FC236}">
                  <a16:creationId xmlns:a16="http://schemas.microsoft.com/office/drawing/2014/main" id="{B68867A3-049B-4225-925E-C4DD0557C8AB}"/>
                </a:ext>
              </a:extLst>
            </p:cNvPr>
            <p:cNvSpPr/>
            <p:nvPr/>
          </p:nvSpPr>
          <p:spPr>
            <a:xfrm rot="20849068">
              <a:off x="9182227" y="1050575"/>
              <a:ext cx="409687" cy="489538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평행 사변형 57">
              <a:extLst>
                <a:ext uri="{FF2B5EF4-FFF2-40B4-BE49-F238E27FC236}">
                  <a16:creationId xmlns:a16="http://schemas.microsoft.com/office/drawing/2014/main" id="{C60D9E48-A5D0-4F73-B10B-BBFFD2BAC70D}"/>
                </a:ext>
              </a:extLst>
            </p:cNvPr>
            <p:cNvSpPr/>
            <p:nvPr/>
          </p:nvSpPr>
          <p:spPr>
            <a:xfrm rot="20849068">
              <a:off x="10003957" y="224330"/>
              <a:ext cx="490827" cy="489538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평행 사변형 58">
              <a:extLst>
                <a:ext uri="{FF2B5EF4-FFF2-40B4-BE49-F238E27FC236}">
                  <a16:creationId xmlns:a16="http://schemas.microsoft.com/office/drawing/2014/main" id="{384BE984-F139-43C4-A6F1-9777D2E86788}"/>
                </a:ext>
              </a:extLst>
            </p:cNvPr>
            <p:cNvSpPr/>
            <p:nvPr/>
          </p:nvSpPr>
          <p:spPr>
            <a:xfrm>
              <a:off x="10634676" y="31804"/>
              <a:ext cx="409687" cy="145160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순서도: 추출 59">
              <a:extLst>
                <a:ext uri="{FF2B5EF4-FFF2-40B4-BE49-F238E27FC236}">
                  <a16:creationId xmlns:a16="http://schemas.microsoft.com/office/drawing/2014/main" id="{A4000CCF-7F4E-4B35-8617-F1843E9CAF35}"/>
                </a:ext>
              </a:extLst>
            </p:cNvPr>
            <p:cNvSpPr/>
            <p:nvPr/>
          </p:nvSpPr>
          <p:spPr>
            <a:xfrm>
              <a:off x="11424190" y="5356733"/>
              <a:ext cx="354721" cy="351986"/>
            </a:xfrm>
            <a:prstGeom prst="flowChartExtra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AC3624F-160D-4B07-AC94-EFC652FB2BCA}"/>
              </a:ext>
            </a:extLst>
          </p:cNvPr>
          <p:cNvSpPr txBox="1"/>
          <p:nvPr/>
        </p:nvSpPr>
        <p:spPr>
          <a:xfrm>
            <a:off x="2773944" y="378600"/>
            <a:ext cx="535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F78275"/>
                </a:solidFill>
              </a:rPr>
              <a:t>도시코시소바</a:t>
            </a:r>
            <a:r>
              <a:rPr lang="en-US" altLang="ko-KR" sz="3200" b="1" dirty="0">
                <a:solidFill>
                  <a:srgbClr val="F78275"/>
                </a:solidFill>
              </a:rPr>
              <a:t>(</a:t>
            </a:r>
            <a:r>
              <a:rPr lang="ja-JP" altLang="en-US" sz="3200" b="1" dirty="0">
                <a:solidFill>
                  <a:srgbClr val="F78275"/>
                </a:solidFill>
              </a:rPr>
              <a:t>としこしそば</a:t>
            </a:r>
            <a:r>
              <a:rPr lang="en-US" altLang="ja-JP" sz="3200" b="1" dirty="0">
                <a:solidFill>
                  <a:srgbClr val="F78275"/>
                </a:solidFill>
              </a:rPr>
              <a:t>)</a:t>
            </a:r>
            <a:endParaRPr lang="ja-JP" altLang="en-US" sz="3200" b="1" dirty="0">
              <a:solidFill>
                <a:srgbClr val="F78275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F902A8C-47D7-45A1-AADC-432598545CAE}"/>
              </a:ext>
            </a:extLst>
          </p:cNvPr>
          <p:cNvSpPr/>
          <p:nvPr/>
        </p:nvSpPr>
        <p:spPr>
          <a:xfrm>
            <a:off x="-32281" y="-15093"/>
            <a:ext cx="2513514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순서도: 저장 데이터 1">
            <a:extLst>
              <a:ext uri="{FF2B5EF4-FFF2-40B4-BE49-F238E27FC236}">
                <a16:creationId xmlns:a16="http://schemas.microsoft.com/office/drawing/2014/main" id="{E6BB9351-D8D8-4C77-8D4D-1DC3D1CE3FDD}"/>
              </a:ext>
            </a:extLst>
          </p:cNvPr>
          <p:cNvSpPr/>
          <p:nvPr/>
        </p:nvSpPr>
        <p:spPr>
          <a:xfrm>
            <a:off x="2550351" y="2242981"/>
            <a:ext cx="5115656" cy="2903208"/>
          </a:xfrm>
          <a:prstGeom prst="flowChartOnlineStorag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56551CF-E90D-4C22-8CBC-57C6F54CFAC8}"/>
              </a:ext>
            </a:extLst>
          </p:cNvPr>
          <p:cNvGrpSpPr/>
          <p:nvPr/>
        </p:nvGrpSpPr>
        <p:grpSpPr>
          <a:xfrm>
            <a:off x="7729870" y="1500474"/>
            <a:ext cx="4051004" cy="1335028"/>
            <a:chOff x="7729870" y="1500474"/>
            <a:chExt cx="4051004" cy="13350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95B112-00E3-4DCE-8A5C-400C51C0996D}"/>
                </a:ext>
              </a:extLst>
            </p:cNvPr>
            <p:cNvSpPr txBox="1"/>
            <p:nvPr/>
          </p:nvSpPr>
          <p:spPr>
            <a:xfrm>
              <a:off x="8034354" y="1724933"/>
              <a:ext cx="35095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/>
                <a:t>소바는 끊어지기 쉬운 것에서부터 “지나간 해의 액운을 끊어 잘라낸다</a:t>
              </a:r>
              <a:r>
                <a:rPr lang="en-US" altLang="ko-KR"/>
                <a:t>.”</a:t>
              </a:r>
              <a:r>
                <a:rPr lang="ko-KR" altLang="en-US"/>
                <a:t>라는 의미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18C4A94-8CAD-4D8C-91A2-23F0AFAF7782}"/>
                </a:ext>
              </a:extLst>
            </p:cNvPr>
            <p:cNvSpPr/>
            <p:nvPr/>
          </p:nvSpPr>
          <p:spPr>
            <a:xfrm>
              <a:off x="7729870" y="1500474"/>
              <a:ext cx="4051004" cy="1335028"/>
            </a:xfrm>
            <a:prstGeom prst="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22B9B89-426E-419B-8A83-896C90E79EF8}"/>
              </a:ext>
            </a:extLst>
          </p:cNvPr>
          <p:cNvGrpSpPr/>
          <p:nvPr/>
        </p:nvGrpSpPr>
        <p:grpSpPr>
          <a:xfrm>
            <a:off x="7763626" y="5028253"/>
            <a:ext cx="4148623" cy="1172518"/>
            <a:chOff x="7763626" y="5028253"/>
            <a:chExt cx="4148623" cy="11725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566083-D3C5-4AD3-A368-C28C57243C28}"/>
                </a:ext>
              </a:extLst>
            </p:cNvPr>
            <p:cNvSpPr txBox="1"/>
            <p:nvPr/>
          </p:nvSpPr>
          <p:spPr>
            <a:xfrm>
              <a:off x="7861245" y="5291346"/>
              <a:ext cx="4051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국수처럼 가늘고 길게 살 수 있기를 </a:t>
              </a:r>
            </a:p>
            <a:p>
              <a:r>
                <a:rPr lang="ko-KR" altLang="en-US" dirty="0"/>
                <a:t>기원하며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29BC75D-4392-41CB-A4AB-84E39C3226D6}"/>
                </a:ext>
              </a:extLst>
            </p:cNvPr>
            <p:cNvSpPr/>
            <p:nvPr/>
          </p:nvSpPr>
          <p:spPr>
            <a:xfrm>
              <a:off x="7763626" y="5028253"/>
              <a:ext cx="4051004" cy="11725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29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A8D5B4E-02BF-4122-B1CC-4CF6E9D1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b="8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76581AC-F98E-4947-A974-FE6830225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b="8582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25356355-E2A3-4EDA-925C-029475C55882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6D398A4-A8F5-4AF0-AF5C-FF80D223502D}"/>
              </a:ext>
            </a:extLst>
          </p:cNvPr>
          <p:cNvCxnSpPr>
            <a:cxnSpLocks/>
          </p:cNvCxnSpPr>
          <p:nvPr/>
        </p:nvCxnSpPr>
        <p:spPr>
          <a:xfrm>
            <a:off x="2660053" y="1007037"/>
            <a:ext cx="953192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8FB533-4DC6-4280-A4AD-FD34206ED69D}"/>
              </a:ext>
            </a:extLst>
          </p:cNvPr>
          <p:cNvSpPr txBox="1"/>
          <p:nvPr/>
        </p:nvSpPr>
        <p:spPr>
          <a:xfrm>
            <a:off x="2886330" y="87140"/>
            <a:ext cx="4903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그 외의 가정음식</a:t>
            </a:r>
          </a:p>
        </p:txBody>
      </p:sp>
      <p:pic>
        <p:nvPicPr>
          <p:cNvPr id="7" name="그림 6" descr="음식, 테이블, 플레이트, 당근이(가) 표시된 사진&#10;&#10;매우 높은 신뢰도로 생성된 설명">
            <a:extLst>
              <a:ext uri="{FF2B5EF4-FFF2-40B4-BE49-F238E27FC236}">
                <a16:creationId xmlns:a16="http://schemas.microsoft.com/office/drawing/2014/main" id="{0A818242-BD75-459F-9E8F-C0EDC3C0B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51" y="2658140"/>
            <a:ext cx="5293836" cy="3529224"/>
          </a:xfrm>
          <a:prstGeom prst="rect">
            <a:avLst/>
          </a:prstGeom>
        </p:spPr>
      </p:pic>
      <p:pic>
        <p:nvPicPr>
          <p:cNvPr id="10" name="그림 9" descr="테이블, 음식, 바닥, 실내이(가) 표시된 사진&#10;&#10;매우 높은 신뢰도로 생성된 설명">
            <a:extLst>
              <a:ext uri="{FF2B5EF4-FFF2-40B4-BE49-F238E27FC236}">
                <a16:creationId xmlns:a16="http://schemas.microsoft.com/office/drawing/2014/main" id="{9506A60D-ACF4-4EA4-BBBD-3A78DCB1B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0" y="2658140"/>
            <a:ext cx="5496035" cy="3604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863654-AB08-4B0A-86B5-5999DC989754}"/>
              </a:ext>
            </a:extLst>
          </p:cNvPr>
          <p:cNvSpPr txBox="1"/>
          <p:nvPr/>
        </p:nvSpPr>
        <p:spPr>
          <a:xfrm>
            <a:off x="2063214" y="1780973"/>
            <a:ext cx="230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카레라이스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92C1B-2F9D-4A30-A8FD-61828C75D954}"/>
              </a:ext>
            </a:extLst>
          </p:cNvPr>
          <p:cNvSpPr txBox="1"/>
          <p:nvPr/>
        </p:nvSpPr>
        <p:spPr>
          <a:xfrm>
            <a:off x="8208833" y="1780973"/>
            <a:ext cx="230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니쿠자가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75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190</Words>
  <Application>Microsoft Office PowerPoint</Application>
  <PresentationFormat>와이드스크린</PresentationFormat>
  <Paragraphs>41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游ゴシック</vt:lpstr>
      <vt:lpstr>맑은 고딕</vt:lpstr>
      <vt:lpstr>-윤고딕330</vt:lpstr>
      <vt:lpstr>Algerian</vt:lpstr>
      <vt:lpstr>Arial</vt:lpstr>
      <vt:lpstr>Arial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dcterms:created xsi:type="dcterms:W3CDTF">2018-03-31T14:07:19Z</dcterms:created>
  <dcterms:modified xsi:type="dcterms:W3CDTF">2018-03-31T14:50:41Z</dcterms:modified>
</cp:coreProperties>
</file>