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3" r:id="rId9"/>
    <p:sldId id="262" r:id="rId10"/>
    <p:sldId id="264" r:id="rId11"/>
    <p:sldId id="272" r:id="rId12"/>
    <p:sldId id="273" r:id="rId13"/>
    <p:sldId id="265" r:id="rId14"/>
    <p:sldId id="266" r:id="rId15"/>
    <p:sldId id="267" r:id="rId16"/>
    <p:sldId id="268" r:id="rId17"/>
    <p:sldId id="269" r:id="rId18"/>
    <p:sldId id="271" r:id="rId19"/>
    <p:sldId id="275" r:id="rId20"/>
    <p:sldId id="276" r:id="rId21"/>
    <p:sldId id="27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46BC-8B70-4B23-884C-426785F0C745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207C-6D59-4745-A727-76F67A6AE4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4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F207C-6D59-4745-A727-76F67A6AE45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01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ugcCA7L26YV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DDDBE0"/>
              </a:clrFrom>
              <a:clrTo>
                <a:srgbClr val="DDDBE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5314" y="0"/>
            <a:ext cx="91993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96C15D-8393-40D3-B931-3E62190F9C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02B1C8-55F8-4389-95E8-6AD8F8875B7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log.naver.com/wooyoo0102/22007881774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ews.naver.com/main/read.nhn?mode=LPOD&amp;mid=tvh&amp;oid=214&amp;aid=000019528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lhKD8QVSNl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702story?Redirect=Log&amp;logNo=100210396226&amp;jumpingVid=6BB075DEE7F0A9B8F9B6C936269C19988066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A5gAc7FW1AQ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msung\Desktop\videoplayback.wmv" TargetMode="External"/><Relationship Id="rId4" Type="http://schemas.openxmlformats.org/officeDocument/2006/relationships/hyperlink" Target="http://youtube.com/watch?feature=player_detailpage&amp;v=KfdMF5oPlp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276373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 도 영 토 학</a:t>
            </a:r>
            <a:r>
              <a:rPr lang="en-US" altLang="ko-KR" sz="4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/>
            </a:r>
            <a:br>
              <a:rPr lang="en-US" altLang="ko-KR" sz="4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</a:br>
            <a:r>
              <a:rPr lang="en-US" altLang="ko-KR" sz="4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경상북도와 우리정부의 독도수호정책과 활동을 조사하라</a:t>
            </a:r>
            <a:endParaRPr lang="ko-KR" altLang="en-US" sz="2800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7088832" cy="17526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HY백송B" pitchFamily="18" charset="-127"/>
                <a:ea typeface="HY백송B" pitchFamily="18" charset="-127"/>
              </a:rPr>
              <a:t>5</a:t>
            </a:r>
            <a:r>
              <a:rPr lang="ko-KR" altLang="en-US" sz="2800" dirty="0" smtClean="0">
                <a:solidFill>
                  <a:schemeClr val="tx1"/>
                </a:solidFill>
                <a:latin typeface="HY백송B" pitchFamily="18" charset="-127"/>
                <a:ea typeface="HY백송B" pitchFamily="18" charset="-127"/>
              </a:rPr>
              <a:t>조</a:t>
            </a:r>
            <a:endParaRPr lang="en-US" altLang="ko-KR" sz="2800" dirty="0" smtClean="0">
              <a:solidFill>
                <a:schemeClr val="tx1"/>
              </a:solidFill>
              <a:latin typeface="HY백송B" pitchFamily="18" charset="-127"/>
              <a:ea typeface="HY백송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백송B" pitchFamily="18" charset="-127"/>
                <a:ea typeface="HY백송B" pitchFamily="18" charset="-127"/>
              </a:rPr>
              <a:t>(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주정민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윤주식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김은영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권다영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박선영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천세정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전세인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최원준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+mn-ea"/>
              </a:rPr>
              <a:t>정연우</a:t>
            </a:r>
            <a:r>
              <a:rPr lang="en-US" altLang="ko-KR" sz="2800" dirty="0" smtClean="0">
                <a:solidFill>
                  <a:schemeClr val="tx1"/>
                </a:solidFill>
                <a:latin typeface="HY백송B" pitchFamily="18" charset="-127"/>
                <a:ea typeface="HY백송B" pitchFamily="18" charset="-127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99682" y="254897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5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http://blog.naver.com/wooyoo0102/220078817740</a:t>
            </a:r>
            <a:endParaRPr lang="ko-KR" altLang="en-US" dirty="0"/>
          </a:p>
        </p:txBody>
      </p:sp>
      <p:pic>
        <p:nvPicPr>
          <p:cNvPr id="8194" name="Picture 2" descr="독도와 관련된 역사속 인물 4인 알아보기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132856"/>
            <a:ext cx="3456384" cy="362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5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smtClean="0">
                <a:hlinkClick r:id="rId2"/>
              </a:rPr>
              <a:t>://news.naver.com/main/read.nhn?mode=LPOD&amp;mid=tvh&amp;oid=214&amp;aid=0000195281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8194" name="Picture 2" descr="독도와 관련된 역사속 인물 4인 알아보기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132856"/>
            <a:ext cx="3456384" cy="362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5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http://www.youtube.com/watch?v=lhKD8QVSNls</a:t>
            </a:r>
            <a:r>
              <a:rPr lang="en-US" altLang="ko-KR" dirty="0" smtClean="0"/>
              <a:t> </a:t>
            </a:r>
          </a:p>
        </p:txBody>
      </p:sp>
      <p:pic>
        <p:nvPicPr>
          <p:cNvPr id="8194" name="Picture 2" descr="독도와 관련된 역사속 인물 4인 알아보기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132856"/>
            <a:ext cx="3456384" cy="362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5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172287744" descr="EMB0000037c26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0" y="1417638"/>
            <a:ext cx="78554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일제시</a:t>
            </a:r>
            <a:r>
              <a:rPr lang="ko-KR" altLang="en-US" dirty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대</a:t>
            </a:r>
          </a:p>
        </p:txBody>
      </p:sp>
    </p:spTree>
    <p:extLst>
      <p:ext uri="{BB962C8B-B14F-4D97-AF65-F5344CB8AC3E}">
        <p14:creationId xmlns:p14="http://schemas.microsoft.com/office/powerpoint/2010/main" val="3084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_x172285904" descr="EMB0000037c26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504680" cy="52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_x172285264" descr="EMB0000037c26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1634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51920" y="5878884"/>
            <a:ext cx="4032448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김관용 경상북도지사</a:t>
            </a:r>
            <a:endParaRPr lang="ko-KR" altLang="en-US" sz="2000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9220" name="Picture 4" descr="http://imgnews.naver.net/image/003/2014/01/29/NISI20140129_0009285233_web_59_20140129190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13958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경상북도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7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제4회 안용복 예술제, 출처:(재)안용복재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6989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57200" y="41379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중</a:t>
            </a:r>
            <a:r>
              <a:rPr lang="ko-KR" altLang="en-US" dirty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앙</a:t>
            </a:r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정부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14338" name="Picture 2" descr="http://www.wikitree.co.kr/webdata/editor/201310/23/img_20131023164225_831fe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7695"/>
            <a:ext cx="5256585" cy="37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23200" y="52292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6160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blog.naver.com/702story?Redirect=Log&amp;logNo=100210396226&amp;jumpingVid=6BB075DEE7F0A9B8F9B6C936269C19988066</a:t>
            </a:r>
            <a:r>
              <a:rPr lang="en-US" altLang="ko-KR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5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그 외</a:t>
            </a:r>
            <a:r>
              <a:rPr lang="en-US" altLang="ko-KR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…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2793"/>
            <a:ext cx="2690862" cy="27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944216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76200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목</a:t>
            </a:r>
            <a:r>
              <a:rPr lang="ko-KR" altLang="en-US" dirty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차</a:t>
            </a:r>
          </a:p>
        </p:txBody>
      </p:sp>
      <p:sp>
        <p:nvSpPr>
          <p:cNvPr id="5" name="포인트가 5개인 별 4"/>
          <p:cNvSpPr/>
          <p:nvPr/>
        </p:nvSpPr>
        <p:spPr>
          <a:xfrm>
            <a:off x="531875" y="1340768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포인트가 5개인 별 5"/>
          <p:cNvSpPr/>
          <p:nvPr/>
        </p:nvSpPr>
        <p:spPr>
          <a:xfrm>
            <a:off x="526039" y="1916832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포인트가 5개인 별 6"/>
          <p:cNvSpPr/>
          <p:nvPr/>
        </p:nvSpPr>
        <p:spPr>
          <a:xfrm>
            <a:off x="526039" y="2459611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포인트가 5개인 별 7"/>
          <p:cNvSpPr/>
          <p:nvPr/>
        </p:nvSpPr>
        <p:spPr>
          <a:xfrm>
            <a:off x="531875" y="3106449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포인트가 5개인 별 8"/>
          <p:cNvSpPr/>
          <p:nvPr/>
        </p:nvSpPr>
        <p:spPr>
          <a:xfrm>
            <a:off x="526039" y="3694077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포인트가 5개인 별 9"/>
          <p:cNvSpPr/>
          <p:nvPr/>
        </p:nvSpPr>
        <p:spPr>
          <a:xfrm>
            <a:off x="526039" y="4293386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포인트가 5개인 별 10"/>
          <p:cNvSpPr/>
          <p:nvPr/>
        </p:nvSpPr>
        <p:spPr>
          <a:xfrm>
            <a:off x="526039" y="4921750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79001" y="123043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신라시대의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9001" y="175365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고려시대의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6942" y="229643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조선전기의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7638" y="2943269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조선후기의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6942" y="353089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일제시대의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3678" y="413020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중앙정</a:t>
            </a:r>
            <a:r>
              <a:rPr lang="ko-KR" altLang="en-US" sz="28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부</a:t>
            </a:r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475857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경상북</a:t>
            </a:r>
            <a:r>
              <a:rPr lang="ko-KR" altLang="en-US" sz="28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도</a:t>
            </a:r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의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22" name="포인트가 5개인 별 21"/>
          <p:cNvSpPr/>
          <p:nvPr/>
        </p:nvSpPr>
        <p:spPr>
          <a:xfrm>
            <a:off x="526039" y="5625349"/>
            <a:ext cx="504056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06942" y="5462169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그 외 독도수호활동과 정책</a:t>
            </a:r>
            <a:endParaRPr lang="ko-KR" altLang="en-US" sz="28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288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http://www.youtube.com/watch?v=A5gAc7FW1AQ</a:t>
            </a:r>
            <a:r>
              <a:rPr lang="en-US" altLang="ko-KR" dirty="0" smtClean="0"/>
              <a:t>  </a:t>
            </a:r>
          </a:p>
        </p:txBody>
      </p:sp>
      <p:pic>
        <p:nvPicPr>
          <p:cNvPr id="8194" name="Picture 2" descr="독도와 관련된 역사속 인물 4인 알아보기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132856"/>
            <a:ext cx="3456384" cy="3622104"/>
          </a:xfrm>
          <a:prstGeom prst="rect">
            <a:avLst/>
          </a:prstGeom>
          <a:noFill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457200" y="413792"/>
            <a:ext cx="7620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600" spc="-100" noProof="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  <a:cs typeface="+mj-cs"/>
              </a:rPr>
              <a:t>마무리하며</a:t>
            </a:r>
            <a:endParaRPr kumimoji="0" lang="ko-KR" altLang="en-US" sz="4600" b="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문체부 훈민정음체" panose="02020603020101020101" pitchFamily="18" charset="-127"/>
              <a:ea typeface="문체부 훈민정음체" panose="0202060302010102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85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독도랑캐릭터이미지:독도를 상징하는 '독도랑'과 '태장군,안장군,홍대장,아라,독도나래' 탄생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2174"/>
            <a:ext cx="7289952" cy="27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51520" y="414908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     </a:t>
            </a:r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감사합니다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1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36376" y="197768"/>
            <a:ext cx="76200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신라시대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9" y="1257166"/>
            <a:ext cx="43338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43066"/>
            <a:ext cx="40005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09" y="4509120"/>
            <a:ext cx="411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김부식이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편찬한 삼국사기의 </a:t>
            </a:r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</a:t>
            </a:r>
            <a:r>
              <a:rPr lang="ko-KR" altLang="en-US" sz="2000" dirty="0" err="1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신라본기</a:t>
            </a:r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』</a:t>
            </a:r>
            <a:r>
              <a:rPr lang="ko-KR" altLang="en-US" sz="2000" dirty="0" err="1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지증왕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en-US" altLang="ko-KR" sz="2000" dirty="0" smtClean="0">
                <a:latin typeface="+mn-ea"/>
              </a:rPr>
              <a:t>13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년</a:t>
            </a:r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열전</a:t>
            </a:r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』</a:t>
            </a:r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endParaRPr lang="en-US" altLang="ko-KR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133600"/>
            <a:ext cx="4572000" cy="2590800"/>
          </a:xfrm>
          <a:prstGeom prst="rect">
            <a:avLst/>
          </a:prstGeom>
        </p:spPr>
      </p:pic>
      <p:sp>
        <p:nvSpPr>
          <p:cNvPr id="6" name="내용 개체 틀 4"/>
          <p:cNvSpPr>
            <a:spLocks noGrp="1"/>
          </p:cNvSpPr>
          <p:nvPr>
            <p:ph type="title"/>
          </p:nvPr>
        </p:nvSpPr>
        <p:spPr>
          <a:xfrm>
            <a:off x="539750" y="5157788"/>
            <a:ext cx="7620000" cy="777875"/>
          </a:xfrm>
        </p:spPr>
        <p:txBody>
          <a:bodyPr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백송B" pitchFamily="18" charset="-127"/>
                <a:ea typeface="HY백송B" pitchFamily="18" charset="-127"/>
                <a:hlinkClick r:id="rId4"/>
              </a:rPr>
              <a:t>http://youtube.com/watch?feature=player_detailpage&amp;v=KfdMF5oPlpM</a:t>
            </a:r>
            <a:endParaRPr lang="ko-KR" altLang="en-US" sz="2000" dirty="0">
              <a:solidFill>
                <a:schemeClr val="tx1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88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2" y="1692954"/>
            <a:ext cx="3253594" cy="28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2738"/>
            <a:ext cx="2226533" cy="33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5459" y="4867243"/>
            <a:ext cx="190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</a:t>
            </a:r>
            <a:r>
              <a:rPr lang="en-US" altLang="ko-KR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고려사 </a:t>
            </a:r>
            <a:r>
              <a:rPr lang="en-US" altLang="ko-KR" dirty="0" smtClean="0">
                <a:latin typeface="바탕"/>
                <a:ea typeface="바탕"/>
              </a:rPr>
              <a:t>』</a:t>
            </a:r>
            <a:endParaRPr lang="ko-KR" altLang="en-US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3258" y="27170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고려사 절요</a:t>
            </a:r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en-US" altLang="ko-KR" dirty="0">
                <a:latin typeface="바탕"/>
                <a:ea typeface="바탕"/>
              </a:rPr>
              <a:t>』</a:t>
            </a:r>
            <a:endParaRPr lang="ko-KR" altLang="en-US" dirty="0"/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467544" y="2606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600" spc="-1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  <a:cs typeface="+mj-cs"/>
              </a:rPr>
              <a:t>고려</a:t>
            </a:r>
            <a:r>
              <a:rPr kumimoji="0" lang="ko-KR" alt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문체부 훈민정음체" panose="02020603020101020101" pitchFamily="18" charset="-127"/>
                <a:ea typeface="문체부 훈민정음체" panose="02020603020101020101" pitchFamily="18" charset="-127"/>
                <a:cs typeface="+mj-cs"/>
              </a:rPr>
              <a:t>시대</a:t>
            </a:r>
            <a:endParaRPr kumimoji="0" lang="ko-KR" altLang="en-US" sz="4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문체부 훈민정음체" panose="02020603020101020101" pitchFamily="18" charset="-127"/>
              <a:ea typeface="문체부 훈민정음체" panose="0202060302010102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37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392" y="269776"/>
            <a:ext cx="76200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조선 전기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2049" name="_x169290400" descr="EMB0000037c26b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2406"/>
            <a:ext cx="2880320" cy="24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170485560" descr="EMB0000037c26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600400" cy="25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172418872" descr="EMB0000037c26b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2406"/>
            <a:ext cx="3148680" cy="40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7091" y="1772816"/>
            <a:ext cx="492443" cy="2137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팔 도 총 도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9564" y="4365104"/>
            <a:ext cx="492443" cy="2345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대 동 여 지 도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5733256"/>
            <a:ext cx="250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대 조 선 국 도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42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2" y="464187"/>
            <a:ext cx="31551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" y="3259179"/>
            <a:ext cx="391317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_x172558696" descr="EMB0000037c26c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7" y="3645024"/>
            <a:ext cx="2751989" cy="22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172457264" descr="EMB0000037c26c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4" y="446570"/>
            <a:ext cx="1804849" cy="27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362" y="2636912"/>
            <a:ext cx="180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청 구 도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80" y="6055353"/>
            <a:ext cx="266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err="1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혜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좌 전 도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708" y="420941"/>
            <a:ext cx="492443" cy="28483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죽 도 위 성 사 진</a:t>
            </a:r>
            <a:r>
              <a:rPr lang="en-US" altLang="ko-KR" sz="2000" dirty="0">
                <a:latin typeface="바탕"/>
                <a:ea typeface="바탕"/>
              </a:rPr>
              <a:t> 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9" y="6055353"/>
            <a:ext cx="291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 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독 도 위 성 사 진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20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조선 후기</a:t>
            </a:r>
            <a:endParaRPr lang="ko-KR" altLang="en-US" dirty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pic>
        <p:nvPicPr>
          <p:cNvPr id="4097" name="_x172558616" descr="EMB0000037c26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7" y="1412776"/>
            <a:ext cx="34882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171048048" descr="EMB0000037c26d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7" y="400506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172549056" descr="EMB0000037c26d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80"/>
            <a:ext cx="2731563" cy="24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_x172549136" descr="EMB0000037c26d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29" y="4005064"/>
            <a:ext cx="3518074" cy="23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3866" y="1052737"/>
            <a:ext cx="492443" cy="2750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동 국 문 헌 비 고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en-US" altLang="ko-KR" sz="2000" dirty="0" smtClean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079" y="4221088"/>
            <a:ext cx="492443" cy="198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만 기 요 람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1970" y="692696"/>
            <a:ext cx="492443" cy="3528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신 증 동 국 여 지 승 람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6200" y="4509120"/>
            <a:ext cx="492443" cy="1908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만 기 요 람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5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2" y="476672"/>
            <a:ext cx="4429059" cy="29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57" y="3212976"/>
            <a:ext cx="4093836" cy="35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2660815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</a:t>
            </a:r>
            <a:r>
              <a:rPr lang="en-US" altLang="ko-KR" sz="28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증 보 문 헌 비 교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141685"/>
            <a:ext cx="373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『</a:t>
            </a:r>
            <a:r>
              <a:rPr lang="en-US" altLang="ko-KR" sz="3200" dirty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2000" dirty="0" err="1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칙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</a:t>
            </a:r>
            <a:r>
              <a:rPr lang="ko-KR" altLang="en-US" sz="2000" dirty="0" err="1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령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 제 </a:t>
            </a:r>
            <a:r>
              <a:rPr lang="en-US" altLang="ko-KR" sz="2000" dirty="0" smtClean="0">
                <a:latin typeface="+mn-ea"/>
              </a:rPr>
              <a:t>4 1 </a:t>
            </a:r>
            <a:r>
              <a:rPr lang="ko-KR" altLang="en-US" sz="2000" dirty="0" smtClean="0"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호</a:t>
            </a:r>
            <a:r>
              <a:rPr lang="en-US" altLang="ko-KR" sz="2000" dirty="0">
                <a:latin typeface="바탕"/>
                <a:ea typeface="바탕"/>
              </a:rPr>
              <a:t> 』</a:t>
            </a:r>
            <a:endParaRPr lang="ko-KR" altLang="en-US" sz="2000" dirty="0"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5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사용자 지정 1">
      <a:majorFont>
        <a:latin typeface="Cambria"/>
        <a:ea typeface="맑은 고딕"/>
        <a:cs typeface=""/>
      </a:majorFont>
      <a:minorFont>
        <a:latin typeface="Calibri"/>
        <a:ea typeface="HY백송B"/>
        <a:cs typeface="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195</TotalTime>
  <Words>199</Words>
  <Application>Microsoft Office PowerPoint</Application>
  <PresentationFormat>화면 슬라이드 쇼(4:3)</PresentationFormat>
  <Paragraphs>46</Paragraphs>
  <Slides>21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근접</vt:lpstr>
      <vt:lpstr>독 도 영 토 학  경상북도와 우리정부의 독도수호정책과 활동을 조사하라</vt:lpstr>
      <vt:lpstr>목차</vt:lpstr>
      <vt:lpstr>신라시대</vt:lpstr>
      <vt:lpstr>http://youtube.com/watch?feature=player_detailpage&amp;v=KfdMF5oPlpM</vt:lpstr>
      <vt:lpstr>PowerPoint 프레젠테이션</vt:lpstr>
      <vt:lpstr>조선 전기</vt:lpstr>
      <vt:lpstr>PowerPoint 프레젠테이션</vt:lpstr>
      <vt:lpstr>조선 후기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 외…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 도 영 토 학    경상북도와 우리정부의 독도수호정책과 활동을     조사하라</dc:title>
  <dc:creator>USER</dc:creator>
  <cp:lastModifiedBy>USER</cp:lastModifiedBy>
  <cp:revision>34</cp:revision>
  <dcterms:created xsi:type="dcterms:W3CDTF">2014-09-29T04:42:31Z</dcterms:created>
  <dcterms:modified xsi:type="dcterms:W3CDTF">2014-09-30T06:45:49Z</dcterms:modified>
</cp:coreProperties>
</file>