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9" r:id="rId4"/>
    <p:sldId id="285" r:id="rId5"/>
    <p:sldId id="286" r:id="rId6"/>
    <p:sldId id="287" r:id="rId7"/>
    <p:sldId id="294" r:id="rId8"/>
    <p:sldId id="295" r:id="rId9"/>
    <p:sldId id="27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4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0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1BDE-D4F3-44DE-91CA-530EBAE5846C}" type="datetimeFigureOut">
              <a:rPr lang="ko-KR" altLang="en-US" smtClean="0"/>
              <a:t>2022-03-17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B116-66A3-45B0-A90A-79D9BBFAE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602802F-02D9-43B6-8052-C1EC56F7A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8" b="7725"/>
          <a:stretch/>
        </p:blipFill>
        <p:spPr>
          <a:xfrm>
            <a:off x="272960" y="1271823"/>
            <a:ext cx="11625697" cy="53598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509557" y="2864282"/>
            <a:ext cx="1132784" cy="1233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2960" y="79811"/>
            <a:ext cx="391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FF0000"/>
                </a:solidFill>
              </a:rPr>
              <a:t>PC</a:t>
            </a:r>
            <a:r>
              <a:rPr lang="ko-KR" altLang="en-US" sz="4400" dirty="0" err="1">
                <a:solidFill>
                  <a:srgbClr val="FF0000"/>
                </a:solidFill>
              </a:rPr>
              <a:t>버전안내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7135" y="4632070"/>
            <a:ext cx="24738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FF0000"/>
                </a:solidFill>
              </a:rPr>
              <a:t>비교과</a:t>
            </a:r>
            <a:r>
              <a:rPr lang="ko-KR" altLang="en-US" sz="2800" b="1" dirty="0">
                <a:solidFill>
                  <a:srgbClr val="FF0000"/>
                </a:solidFill>
              </a:rPr>
              <a:t> 시스템   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   </a:t>
            </a:r>
            <a:r>
              <a:rPr lang="ko-KR" altLang="en-US" sz="2800" b="1" dirty="0">
                <a:solidFill>
                  <a:srgbClr val="FF0000"/>
                </a:solidFill>
              </a:rPr>
              <a:t>클릭</a:t>
            </a:r>
          </a:p>
        </p:txBody>
      </p:sp>
      <p:sp>
        <p:nvSpPr>
          <p:cNvPr id="5" name="아래쪽 화살표 4"/>
          <p:cNvSpPr/>
          <p:nvPr/>
        </p:nvSpPr>
        <p:spPr>
          <a:xfrm rot="8100000">
            <a:off x="6695116" y="3672032"/>
            <a:ext cx="640080" cy="961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4" y="0"/>
            <a:ext cx="12101376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49000" y="127000"/>
            <a:ext cx="54186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57411" y="365125"/>
            <a:ext cx="1734589" cy="79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11819" y="1615708"/>
            <a:ext cx="1945179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/>
              <a:t>마이페이지</a:t>
            </a:r>
            <a:r>
              <a:rPr lang="ko-KR" altLang="en-US" sz="2400" dirty="0"/>
              <a:t> 클릭</a:t>
            </a:r>
          </a:p>
        </p:txBody>
      </p:sp>
      <p:sp>
        <p:nvSpPr>
          <p:cNvPr id="8" name="아래쪽 화살표 7"/>
          <p:cNvSpPr/>
          <p:nvPr/>
        </p:nvSpPr>
        <p:spPr>
          <a:xfrm rot="13041215">
            <a:off x="10276315" y="1193135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9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3" y="245532"/>
            <a:ext cx="11561724" cy="65210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2262" y="4588625"/>
            <a:ext cx="11238807" cy="74814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7181" y="2297083"/>
            <a:ext cx="11238807" cy="7952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133898" y="4929447"/>
            <a:ext cx="1546167" cy="207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543011" y="4721629"/>
            <a:ext cx="79802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05840" y="5419898"/>
            <a:ext cx="9393382" cy="573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02531" y="2523067"/>
            <a:ext cx="664402" cy="296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531" y="24865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진행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684883" y="281998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5548" y="1192606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당일 진행 프로그램 리스트 확인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508270" y="4680065"/>
            <a:ext cx="2603268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479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260899"/>
            <a:ext cx="11745884" cy="62680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077344" y="5319374"/>
            <a:ext cx="2801389" cy="748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0211" y="581891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0" y="820088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95164" y="2763982"/>
            <a:ext cx="1753985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81404" y="2963487"/>
            <a:ext cx="1753985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2124" y="4281054"/>
            <a:ext cx="2114203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897044" y="3585795"/>
            <a:ext cx="483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프로그램 참여를 위한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온라인 강의실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”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클릭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0270605" y="4565621"/>
            <a:ext cx="431800" cy="55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872506" y="307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258" y="5445765"/>
            <a:ext cx="18097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65"/>
            <a:ext cx="12119956" cy="663894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43942" y="3416531"/>
            <a:ext cx="9451572" cy="24273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03273" y="4771505"/>
            <a:ext cx="2194560" cy="61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9772997" y="13429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1" name="타원 10"/>
          <p:cNvSpPr/>
          <p:nvPr/>
        </p:nvSpPr>
        <p:spPr>
          <a:xfrm>
            <a:off x="6924502" y="4314305"/>
            <a:ext cx="1571105" cy="10723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프로그램 클릭</a:t>
            </a:r>
          </a:p>
        </p:txBody>
      </p:sp>
    </p:spTree>
    <p:extLst>
      <p:ext uri="{BB962C8B-B14F-4D97-AF65-F5344CB8AC3E}">
        <p14:creationId xmlns:p14="http://schemas.microsoft.com/office/powerpoint/2010/main" val="3704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1" y="0"/>
            <a:ext cx="12009372" cy="677487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092335" y="4364182"/>
            <a:ext cx="7498080" cy="40732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67891" y="1607430"/>
            <a:ext cx="4048298" cy="149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662849" y="1825625"/>
            <a:ext cx="4048298" cy="20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36923" y="2883909"/>
            <a:ext cx="1779617" cy="333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23607" y="0"/>
            <a:ext cx="4405747" cy="43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237018" y="706582"/>
            <a:ext cx="1928553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902546" y="50134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</a:t>
            </a:r>
            <a:r>
              <a:rPr lang="ko-KR" altLang="en-US" sz="2400" b="1" dirty="0">
                <a:solidFill>
                  <a:srgbClr val="FF0000"/>
                </a:solidFill>
              </a:rPr>
              <a:t>진행 프로그램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073707" y="5277195"/>
            <a:ext cx="3978204" cy="55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참여 링크 클릭</a:t>
            </a:r>
            <a:r>
              <a:rPr lang="en-US" altLang="ko-KR" dirty="0"/>
              <a:t>- ZOOM </a:t>
            </a:r>
            <a:r>
              <a:rPr lang="ko-KR" altLang="en-US" dirty="0"/>
              <a:t>자동 연결</a:t>
            </a:r>
          </a:p>
        </p:txBody>
      </p:sp>
      <p:sp>
        <p:nvSpPr>
          <p:cNvPr id="10" name="아래쪽 화살표 9"/>
          <p:cNvSpPr/>
          <p:nvPr/>
        </p:nvSpPr>
        <p:spPr>
          <a:xfrm rot="10800000">
            <a:off x="7872152" y="4840069"/>
            <a:ext cx="457201" cy="4363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2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87D604-58DC-4AB2-83B9-A1B84854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2" b="8910"/>
          <a:stretch/>
        </p:blipFill>
        <p:spPr>
          <a:xfrm>
            <a:off x="8751458" y="877078"/>
            <a:ext cx="3168981" cy="567618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0966374-02F9-491B-A18A-66CB05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6" b="9686"/>
          <a:stretch/>
        </p:blipFill>
        <p:spPr>
          <a:xfrm>
            <a:off x="4754588" y="877079"/>
            <a:ext cx="3168981" cy="54101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B8D14E-B318-49A1-A9A1-E50BC3965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7547"/>
          <a:stretch/>
        </p:blipFill>
        <p:spPr>
          <a:xfrm>
            <a:off x="900514" y="877079"/>
            <a:ext cx="2924529" cy="56761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420B14E-08F6-49E4-AA9C-E45E344C2954}"/>
              </a:ext>
            </a:extLst>
          </p:cNvPr>
          <p:cNvSpPr/>
          <p:nvPr/>
        </p:nvSpPr>
        <p:spPr>
          <a:xfrm>
            <a:off x="2993683" y="5190287"/>
            <a:ext cx="836763" cy="7850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2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4829990" y="5106838"/>
            <a:ext cx="3018175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1E2178-2FFD-49DB-B410-C728E09878BA}"/>
              </a:ext>
            </a:extLst>
          </p:cNvPr>
          <p:cNvSpPr/>
          <p:nvPr/>
        </p:nvSpPr>
        <p:spPr>
          <a:xfrm>
            <a:off x="784816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3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BE84AFE-68ED-402B-8561-03038F7BC186}"/>
              </a:ext>
            </a:extLst>
          </p:cNvPr>
          <p:cNvSpPr/>
          <p:nvPr/>
        </p:nvSpPr>
        <p:spPr>
          <a:xfrm>
            <a:off x="10307105" y="3977451"/>
            <a:ext cx="829597" cy="836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FB612BC-D772-401C-A713-E30D32AB5358}"/>
              </a:ext>
            </a:extLst>
          </p:cNvPr>
          <p:cNvGrpSpPr/>
          <p:nvPr/>
        </p:nvGrpSpPr>
        <p:grpSpPr>
          <a:xfrm>
            <a:off x="6531587" y="802256"/>
            <a:ext cx="3168981" cy="5814204"/>
            <a:chOff x="8898149" y="802256"/>
            <a:chExt cx="3168981" cy="581420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4ACD65D-8D69-429D-BECE-25B082D95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4" b="9686"/>
            <a:stretch/>
          </p:blipFill>
          <p:spPr>
            <a:xfrm>
              <a:off x="8898149" y="802256"/>
              <a:ext cx="3168981" cy="581420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66254A-813F-441D-A242-1442AE2AF959}"/>
                </a:ext>
              </a:extLst>
            </p:cNvPr>
            <p:cNvSpPr/>
            <p:nvPr/>
          </p:nvSpPr>
          <p:spPr>
            <a:xfrm>
              <a:off x="8898149" y="85982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6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EF95A3C-15F9-4D14-91EF-998E1A94408C}"/>
                </a:ext>
              </a:extLst>
            </p:cNvPr>
            <p:cNvSpPr/>
            <p:nvPr/>
          </p:nvSpPr>
          <p:spPr>
            <a:xfrm>
              <a:off x="9703069" y="3847382"/>
              <a:ext cx="704624" cy="55209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29AB0A-6710-462A-8F88-C15E01EC1760}"/>
              </a:ext>
            </a:extLst>
          </p:cNvPr>
          <p:cNvGrpSpPr/>
          <p:nvPr/>
        </p:nvGrpSpPr>
        <p:grpSpPr>
          <a:xfrm>
            <a:off x="3334568" y="802256"/>
            <a:ext cx="3168981" cy="5814204"/>
            <a:chOff x="4976979" y="802256"/>
            <a:chExt cx="3168981" cy="581420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A00AB74-C5BF-471C-B242-E0B864449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9" b="9811"/>
            <a:stretch/>
          </p:blipFill>
          <p:spPr>
            <a:xfrm>
              <a:off x="4976979" y="802256"/>
              <a:ext cx="3168981" cy="5814204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420B14E-08F6-49E4-AA9C-E45E344C2954}"/>
                </a:ext>
              </a:extLst>
            </p:cNvPr>
            <p:cNvSpPr/>
            <p:nvPr/>
          </p:nvSpPr>
          <p:spPr>
            <a:xfrm>
              <a:off x="5801119" y="1820174"/>
              <a:ext cx="2228559" cy="52621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CF294CD-5A00-4D43-BCA6-81C2F4204C35}"/>
                </a:ext>
              </a:extLst>
            </p:cNvPr>
            <p:cNvSpPr/>
            <p:nvPr/>
          </p:nvSpPr>
          <p:spPr>
            <a:xfrm>
              <a:off x="5005017" y="877079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5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0BE1B53-F665-44B8-9AE4-854BC8CDC995}"/>
              </a:ext>
            </a:extLst>
          </p:cNvPr>
          <p:cNvGrpSpPr/>
          <p:nvPr/>
        </p:nvGrpSpPr>
        <p:grpSpPr>
          <a:xfrm>
            <a:off x="111481" y="842574"/>
            <a:ext cx="3237990" cy="5782694"/>
            <a:chOff x="8754215" y="783596"/>
            <a:chExt cx="3237990" cy="578269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17310E3-B4F4-4D35-8DBC-D1B78F00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6" b="10063"/>
            <a:stretch/>
          </p:blipFill>
          <p:spPr>
            <a:xfrm>
              <a:off x="8754215" y="783596"/>
              <a:ext cx="3168981" cy="5782694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53B0D54-B652-4EE0-A1C7-04C593081B66}"/>
                </a:ext>
              </a:extLst>
            </p:cNvPr>
            <p:cNvSpPr/>
            <p:nvPr/>
          </p:nvSpPr>
          <p:spPr>
            <a:xfrm>
              <a:off x="8840250" y="842663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4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7EC44A8-D88F-4F70-B401-1E1294D979E1}"/>
                </a:ext>
              </a:extLst>
            </p:cNvPr>
            <p:cNvSpPr/>
            <p:nvPr/>
          </p:nvSpPr>
          <p:spPr>
            <a:xfrm>
              <a:off x="11268251" y="1268084"/>
              <a:ext cx="723954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82369B1-305D-4B6C-8A7F-A5FD72FE86C6}"/>
              </a:ext>
            </a:extLst>
          </p:cNvPr>
          <p:cNvGrpSpPr/>
          <p:nvPr/>
        </p:nvGrpSpPr>
        <p:grpSpPr>
          <a:xfrm>
            <a:off x="8969365" y="802256"/>
            <a:ext cx="3168981" cy="5753820"/>
            <a:chOff x="8754215" y="832448"/>
            <a:chExt cx="3168981" cy="575382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C82ED27-EC8A-4804-8984-A36B22A97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" b="10314"/>
            <a:stretch/>
          </p:blipFill>
          <p:spPr>
            <a:xfrm>
              <a:off x="8754215" y="832448"/>
              <a:ext cx="3168981" cy="575382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990AEEC-3F76-458B-A297-B80DC975D238}"/>
                </a:ext>
              </a:extLst>
            </p:cNvPr>
            <p:cNvSpPr/>
            <p:nvPr/>
          </p:nvSpPr>
          <p:spPr>
            <a:xfrm>
              <a:off x="8782253" y="882888"/>
              <a:ext cx="836763" cy="7850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rgbClr val="FF0000"/>
                  </a:solidFill>
                </a:rPr>
                <a:t>7</a:t>
              </a:r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95FB9B8-9F29-4F17-8F29-599E4F4195AF}"/>
                </a:ext>
              </a:extLst>
            </p:cNvPr>
            <p:cNvSpPr/>
            <p:nvPr/>
          </p:nvSpPr>
          <p:spPr>
            <a:xfrm>
              <a:off x="9517088" y="4313208"/>
              <a:ext cx="877741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57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2A20B6A4-AF9B-425F-AF7D-9D23B73C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b="9560"/>
          <a:stretch/>
        </p:blipFill>
        <p:spPr>
          <a:xfrm>
            <a:off x="8340707" y="839757"/>
            <a:ext cx="3168981" cy="532531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731072E-BFF0-46F5-9A89-3B9D8EB97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12789"/>
          <a:stretch/>
        </p:blipFill>
        <p:spPr>
          <a:xfrm>
            <a:off x="4334965" y="839757"/>
            <a:ext cx="3168981" cy="54633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61B730A-D049-4B10-9E51-3E0FFECE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14968"/>
          <a:stretch/>
        </p:blipFill>
        <p:spPr>
          <a:xfrm>
            <a:off x="682312" y="877079"/>
            <a:ext cx="3168981" cy="542601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93853" cy="877079"/>
          </a:xfrm>
        </p:spPr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</a:rPr>
              <a:t>모바일 버전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B66254A-813F-441D-A242-1442AE2AF959}"/>
              </a:ext>
            </a:extLst>
          </p:cNvPr>
          <p:cNvSpPr/>
          <p:nvPr/>
        </p:nvSpPr>
        <p:spPr>
          <a:xfrm>
            <a:off x="3851293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9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EF95A3C-15F9-4D14-91EF-998E1A94408C}"/>
              </a:ext>
            </a:extLst>
          </p:cNvPr>
          <p:cNvSpPr/>
          <p:nvPr/>
        </p:nvSpPr>
        <p:spPr>
          <a:xfrm>
            <a:off x="784869" y="4313209"/>
            <a:ext cx="2967622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49EC8A-CC64-48BC-8F99-6D7168A94907}"/>
              </a:ext>
            </a:extLst>
          </p:cNvPr>
          <p:cNvSpPr/>
          <p:nvPr/>
        </p:nvSpPr>
        <p:spPr>
          <a:xfrm>
            <a:off x="7720642" y="877079"/>
            <a:ext cx="103357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10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C0E52-80B8-460B-A671-AC80EF01BB1E}"/>
              </a:ext>
            </a:extLst>
          </p:cNvPr>
          <p:cNvSpPr/>
          <p:nvPr/>
        </p:nvSpPr>
        <p:spPr>
          <a:xfrm>
            <a:off x="6411340" y="5347673"/>
            <a:ext cx="87774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CF294CD-5A00-4D43-BCA6-81C2F4204C35}"/>
              </a:ext>
            </a:extLst>
          </p:cNvPr>
          <p:cNvSpPr/>
          <p:nvPr/>
        </p:nvSpPr>
        <p:spPr>
          <a:xfrm>
            <a:off x="155995" y="877079"/>
            <a:ext cx="836763" cy="78500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8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3766F2-22FA-4770-8CE3-9B98C3C3709E}"/>
              </a:ext>
            </a:extLst>
          </p:cNvPr>
          <p:cNvSpPr/>
          <p:nvPr/>
        </p:nvSpPr>
        <p:spPr>
          <a:xfrm>
            <a:off x="2493034" y="4572000"/>
            <a:ext cx="1094644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740CBBA-39DA-4497-8E8C-3159EC77C691}"/>
              </a:ext>
            </a:extLst>
          </p:cNvPr>
          <p:cNvSpPr/>
          <p:nvPr/>
        </p:nvSpPr>
        <p:spPr>
          <a:xfrm>
            <a:off x="784869" y="5286584"/>
            <a:ext cx="1811682" cy="91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9C7A18-7A9A-4AEE-989B-7A71C9841FED}"/>
              </a:ext>
            </a:extLst>
          </p:cNvPr>
          <p:cNvSpPr/>
          <p:nvPr/>
        </p:nvSpPr>
        <p:spPr>
          <a:xfrm>
            <a:off x="4518118" y="3075317"/>
            <a:ext cx="105454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602DE6E-282C-49A6-8CFA-21B80B515DF2}"/>
              </a:ext>
            </a:extLst>
          </p:cNvPr>
          <p:cNvSpPr/>
          <p:nvPr/>
        </p:nvSpPr>
        <p:spPr>
          <a:xfrm>
            <a:off x="6933072" y="2924354"/>
            <a:ext cx="459766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E7A77A2-1A0A-4FF0-82A2-AC1E38ED180D}"/>
              </a:ext>
            </a:extLst>
          </p:cNvPr>
          <p:cNvSpPr/>
          <p:nvPr/>
        </p:nvSpPr>
        <p:spPr>
          <a:xfrm>
            <a:off x="4705308" y="1956818"/>
            <a:ext cx="1723284" cy="15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B495CF-B519-470E-B222-05A0E9E5F2A2}"/>
              </a:ext>
            </a:extLst>
          </p:cNvPr>
          <p:cNvSpPr/>
          <p:nvPr/>
        </p:nvSpPr>
        <p:spPr>
          <a:xfrm>
            <a:off x="4892405" y="2365104"/>
            <a:ext cx="1203595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BDE5D0-7976-4B01-959A-F8507515BD3D}"/>
              </a:ext>
            </a:extLst>
          </p:cNvPr>
          <p:cNvSpPr/>
          <p:nvPr/>
        </p:nvSpPr>
        <p:spPr>
          <a:xfrm>
            <a:off x="8670774" y="4740950"/>
            <a:ext cx="766524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CACD607-4E08-4576-95B9-D254F4404AA7}"/>
              </a:ext>
            </a:extLst>
          </p:cNvPr>
          <p:cNvSpPr/>
          <p:nvPr/>
        </p:nvSpPr>
        <p:spPr>
          <a:xfrm>
            <a:off x="10708660" y="4526756"/>
            <a:ext cx="522932" cy="214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9B7958B-50AF-473A-A28A-9B572DCC62C2}"/>
              </a:ext>
            </a:extLst>
          </p:cNvPr>
          <p:cNvSpPr/>
          <p:nvPr/>
        </p:nvSpPr>
        <p:spPr>
          <a:xfrm>
            <a:off x="8574522" y="4313209"/>
            <a:ext cx="2657070" cy="5520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7003" y="2369897"/>
            <a:ext cx="461665" cy="1972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스크롤을 아래로 </a:t>
            </a:r>
          </a:p>
        </p:txBody>
      </p:sp>
      <p:sp>
        <p:nvSpPr>
          <p:cNvPr id="3" name="아래쪽 화살표 2"/>
          <p:cNvSpPr/>
          <p:nvPr/>
        </p:nvSpPr>
        <p:spPr>
          <a:xfrm rot="19242740">
            <a:off x="6979644" y="1881368"/>
            <a:ext cx="394301" cy="45563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아래쪽 화살표 3"/>
          <p:cNvSpPr/>
          <p:nvPr/>
        </p:nvSpPr>
        <p:spPr>
          <a:xfrm>
            <a:off x="6741622" y="4955144"/>
            <a:ext cx="340822" cy="331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905" y="5392152"/>
            <a:ext cx="810244" cy="3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와이드스크린</PresentationFormat>
  <Paragraphs>29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모바일 버전</vt:lpstr>
      <vt:lpstr>모바일 버전</vt:lpstr>
      <vt:lpstr>모바일 버전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20</cp:revision>
  <dcterms:created xsi:type="dcterms:W3CDTF">2021-04-01T00:59:15Z</dcterms:created>
  <dcterms:modified xsi:type="dcterms:W3CDTF">2022-03-17T07:51:51Z</dcterms:modified>
</cp:coreProperties>
</file>